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57"/>
  </p:notesMasterIdLst>
  <p:sldIdLst>
    <p:sldId id="256" r:id="rId3"/>
    <p:sldId id="321" r:id="rId4"/>
    <p:sldId id="536" r:id="rId5"/>
    <p:sldId id="537" r:id="rId6"/>
    <p:sldId id="322" r:id="rId7"/>
    <p:sldId id="299" r:id="rId8"/>
    <p:sldId id="316" r:id="rId9"/>
    <p:sldId id="317" r:id="rId10"/>
    <p:sldId id="300" r:id="rId11"/>
    <p:sldId id="302" r:id="rId12"/>
    <p:sldId id="303" r:id="rId13"/>
    <p:sldId id="304" r:id="rId14"/>
    <p:sldId id="305" r:id="rId15"/>
    <p:sldId id="306" r:id="rId16"/>
    <p:sldId id="307" r:id="rId17"/>
    <p:sldId id="539" r:id="rId18"/>
    <p:sldId id="310" r:id="rId19"/>
    <p:sldId id="311" r:id="rId20"/>
    <p:sldId id="312" r:id="rId21"/>
    <p:sldId id="313" r:id="rId22"/>
    <p:sldId id="314" r:id="rId23"/>
    <p:sldId id="315" r:id="rId24"/>
    <p:sldId id="257" r:id="rId25"/>
    <p:sldId id="258" r:id="rId26"/>
    <p:sldId id="259" r:id="rId27"/>
    <p:sldId id="260" r:id="rId28"/>
    <p:sldId id="261" r:id="rId29"/>
    <p:sldId id="262" r:id="rId30"/>
    <p:sldId id="263" r:id="rId31"/>
    <p:sldId id="264" r:id="rId32"/>
    <p:sldId id="265" r:id="rId33"/>
    <p:sldId id="266" r:id="rId34"/>
    <p:sldId id="267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  <p:sldId id="276" r:id="rId44"/>
    <p:sldId id="296" r:id="rId45"/>
    <p:sldId id="297" r:id="rId46"/>
    <p:sldId id="319" r:id="rId47"/>
    <p:sldId id="318" r:id="rId48"/>
    <p:sldId id="541" r:id="rId49"/>
    <p:sldId id="542" r:id="rId50"/>
    <p:sldId id="543" r:id="rId51"/>
    <p:sldId id="544" r:id="rId52"/>
    <p:sldId id="545" r:id="rId53"/>
    <p:sldId id="546" r:id="rId54"/>
    <p:sldId id="547" r:id="rId55"/>
    <p:sldId id="298" r:id="rId5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22" autoAdjust="0"/>
    <p:restoredTop sz="81368" autoAdjust="0"/>
  </p:normalViewPr>
  <p:slideViewPr>
    <p:cSldViewPr snapToGrid="0">
      <p:cViewPr>
        <p:scale>
          <a:sx n="90" d="100"/>
          <a:sy n="90" d="100"/>
        </p:scale>
        <p:origin x="-1062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280854-36CA-42C7-BC49-CCADC8688E79}" type="doc">
      <dgm:prSet loTypeId="urn:microsoft.com/office/officeart/2008/layout/HorizontalMultiLevelHierarchy" loCatId="hierarchy" qsTypeId="urn:microsoft.com/office/officeart/2005/8/quickstyle/simple4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74369E9E-F092-4A48-BA4A-E00007089765}">
      <dgm:prSet phldrT="[Текст]" custT="1"/>
      <dgm:spPr>
        <a:solidFill>
          <a:schemeClr val="accent2">
            <a:lumMod val="60000"/>
            <a:lumOff val="40000"/>
            <a:alpha val="52000"/>
          </a:schemeClr>
        </a:solidFill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2200" b="1" dirty="0" smtClean="0">
              <a:solidFill>
                <a:srgbClr val="002060"/>
              </a:solidFill>
            </a:rPr>
            <a:t>Результаты дошкольного образования (целевые ориентиры)</a:t>
          </a:r>
          <a:endParaRPr lang="ru-RU" sz="2200" b="1" dirty="0">
            <a:solidFill>
              <a:srgbClr val="002060"/>
            </a:solidFill>
          </a:endParaRPr>
        </a:p>
      </dgm:t>
    </dgm:pt>
    <dgm:pt modelId="{00B2FE84-9F8D-4041-A5D0-8F63B2D68F25}" type="parTrans" cxnId="{37934375-AE41-4016-B11E-A81F2B4F023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3330BEE-66D1-4CCB-B187-49C2374A1622}" type="sibTrans" cxnId="{37934375-AE41-4016-B11E-A81F2B4F0231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C15044D-4FFC-4786-B9D6-4C150C9EC606}">
      <dgm:prSet phldrT="[Текст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ребенок достаточно хорошо владеет устной речью, может выражать свои мысли и желания, может использовать речь для выражения своих мыслей, чувств и желаний</a:t>
          </a:r>
          <a:endParaRPr lang="ru-RU" sz="1600" b="1" dirty="0">
            <a:solidFill>
              <a:srgbClr val="002060"/>
            </a:solidFill>
          </a:endParaRPr>
        </a:p>
      </dgm:t>
    </dgm:pt>
    <dgm:pt modelId="{C5C804E2-B70C-4E8A-9214-09D2441D0127}" type="parTrans" cxnId="{70578E07-09AA-464E-A384-E03683333FB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11979CC-1A96-4726-9E59-E436206E0254}" type="sibTrans" cxnId="{70578E07-09AA-464E-A384-E03683333FB2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480510B-9C76-48AA-AF3A-AE26F41AD1E7}">
      <dgm:prSet phldrT="[Текст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ребенок обладает развитым воображением, которое реализуется в разных видах деятельности</a:t>
          </a:r>
          <a:endParaRPr lang="ru-RU" sz="1600" b="1" dirty="0">
            <a:solidFill>
              <a:srgbClr val="002060"/>
            </a:solidFill>
          </a:endParaRPr>
        </a:p>
      </dgm:t>
    </dgm:pt>
    <dgm:pt modelId="{39A0C048-AB10-46A1-B6F3-5F30AC40C52A}" type="parTrans" cxnId="{E7B4B665-C656-430E-961D-A7DFE7773C2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F7165CA2-DC89-4251-A12E-3244BAE8E3FC}" type="sibTrans" cxnId="{E7B4B665-C656-430E-961D-A7DFE7773C2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48F9673E-25EC-40C0-927D-2C0AFB3B5F02}">
      <dgm:prSet phldrT="[Текст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r>
            <a:rPr lang="ru-RU" sz="1500" b="1" dirty="0" smtClean="0">
              <a:solidFill>
                <a:srgbClr val="002060"/>
              </a:solidFill>
            </a:rPr>
            <a:t>ребенок проявляет любознательность, задает </a:t>
          </a:r>
          <a:r>
            <a:rPr lang="ru-RU" sz="1500" b="1" dirty="0" smtClean="0">
              <a:solidFill>
                <a:srgbClr val="002060"/>
              </a:solidFill>
            </a:rPr>
            <a:t>вопросы, </a:t>
          </a:r>
          <a:r>
            <a:rPr lang="ru-RU" sz="1500" b="1" dirty="0" smtClean="0">
              <a:solidFill>
                <a:srgbClr val="002060"/>
              </a:solidFill>
            </a:rPr>
            <a:t>интересуется причинно-следственными связями, пытается самостоятельно придумывать объяснения явлениям природы и поступкам людей</a:t>
          </a:r>
          <a:endParaRPr lang="ru-RU" sz="1500" b="1" dirty="0">
            <a:solidFill>
              <a:srgbClr val="002060"/>
            </a:solidFill>
          </a:endParaRPr>
        </a:p>
      </dgm:t>
    </dgm:pt>
    <dgm:pt modelId="{ACDB07E0-8C13-4C52-AC30-F4F5C383DAFF}" type="parTrans" cxnId="{08165B32-2204-4C4D-94EF-AFBA23EACF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031FE5F-B48F-4994-BDCC-9E3A3CAF726E}" type="sibTrans" cxnId="{08165B32-2204-4C4D-94EF-AFBA23EACFA6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C415FD87-3461-4925-8B1C-2486607D2ADD}">
      <dgm:prSet phldrT="[Текст]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rtl="0"/>
          <a:r>
            <a:rPr lang="ru-RU" b="1" dirty="0" smtClean="0">
              <a:solidFill>
                <a:srgbClr val="002060"/>
              </a:solidFill>
            </a:rPr>
            <a:t>активно взаимодействует со сверстниками и взрослыми, участвует в совместных играх, способен договариваться, учитывать интересы и чувства других…</a:t>
          </a:r>
          <a:endParaRPr lang="ru-RU" b="1" dirty="0">
            <a:solidFill>
              <a:srgbClr val="002060"/>
            </a:solidFill>
          </a:endParaRPr>
        </a:p>
      </dgm:t>
    </dgm:pt>
    <dgm:pt modelId="{55BD37D2-BCA4-4A91-9242-375FB9E34856}" type="parTrans" cxnId="{19D5D37F-9EA0-4B0F-8E6D-ACDE75C28D8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1265309-3528-410E-9C8E-E869A8CC17FB}" type="sibTrans" cxnId="{19D5D37F-9EA0-4B0F-8E6D-ACDE75C28D8C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FB3AF73-5398-46CA-AC78-9CA2133615E1}">
      <dgm:prSet phldrT="[Текст]" custT="1"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pPr rtl="0"/>
          <a:r>
            <a:rPr lang="ru-RU" sz="1600" b="1" dirty="0" smtClean="0">
              <a:solidFill>
                <a:srgbClr val="002060"/>
              </a:solidFill>
            </a:rPr>
            <a:t>ребенок способен к принятию собственных решений, опираясь на свои знания и умения в различных видах деятельности</a:t>
          </a:r>
          <a:endParaRPr lang="ru-RU" sz="1600" b="1" dirty="0">
            <a:solidFill>
              <a:srgbClr val="002060"/>
            </a:solidFill>
          </a:endParaRPr>
        </a:p>
      </dgm:t>
    </dgm:pt>
    <dgm:pt modelId="{0FE5B20C-8C9F-47B8-9491-6637B9BA60AF}" type="sibTrans" cxnId="{C5267610-935F-4B32-8267-4987BCA49C3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B862E6A5-D8C3-444F-A561-291B54156CE5}" type="parTrans" cxnId="{C5267610-935F-4B32-8267-4987BCA49C3A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D51BA44D-C2FE-49F0-AD13-C286567F4B34}" type="pres">
      <dgm:prSet presAssocID="{6F280854-36CA-42C7-BC49-CCADC8688E79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5F35B5-11A3-4AD8-ACC1-53F8003DF5BC}" type="pres">
      <dgm:prSet presAssocID="{74369E9E-F092-4A48-BA4A-E00007089765}" presName="root1" presStyleCnt="0"/>
      <dgm:spPr/>
      <dgm:t>
        <a:bodyPr/>
        <a:lstStyle/>
        <a:p>
          <a:endParaRPr lang="ru-RU"/>
        </a:p>
      </dgm:t>
    </dgm:pt>
    <dgm:pt modelId="{F9A54E13-033A-44DD-AD78-86C843B60FEB}" type="pres">
      <dgm:prSet presAssocID="{74369E9E-F092-4A48-BA4A-E0000708976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68C5D6-3CFF-4E95-BFAA-484FA2B4147A}" type="pres">
      <dgm:prSet presAssocID="{74369E9E-F092-4A48-BA4A-E00007089765}" presName="level2hierChild" presStyleCnt="0"/>
      <dgm:spPr/>
      <dgm:t>
        <a:bodyPr/>
        <a:lstStyle/>
        <a:p>
          <a:endParaRPr lang="ru-RU"/>
        </a:p>
      </dgm:t>
    </dgm:pt>
    <dgm:pt modelId="{5824B1CB-EBA5-4413-B442-89A8A37DEBB8}" type="pres">
      <dgm:prSet presAssocID="{C5C804E2-B70C-4E8A-9214-09D2441D0127}" presName="conn2-1" presStyleLbl="parChTrans1D2" presStyleIdx="0" presStyleCnt="5"/>
      <dgm:spPr/>
      <dgm:t>
        <a:bodyPr/>
        <a:lstStyle/>
        <a:p>
          <a:endParaRPr lang="ru-RU"/>
        </a:p>
      </dgm:t>
    </dgm:pt>
    <dgm:pt modelId="{C38EDDDD-3FC7-424D-9795-233D62121407}" type="pres">
      <dgm:prSet presAssocID="{C5C804E2-B70C-4E8A-9214-09D2441D0127}" presName="connTx" presStyleLbl="parChTrans1D2" presStyleIdx="0" presStyleCnt="5"/>
      <dgm:spPr/>
      <dgm:t>
        <a:bodyPr/>
        <a:lstStyle/>
        <a:p>
          <a:endParaRPr lang="ru-RU"/>
        </a:p>
      </dgm:t>
    </dgm:pt>
    <dgm:pt modelId="{5D04B53A-DADD-4964-813C-1D4BDDDC7A81}" type="pres">
      <dgm:prSet presAssocID="{4C15044D-4FFC-4786-B9D6-4C150C9EC606}" presName="root2" presStyleCnt="0"/>
      <dgm:spPr/>
      <dgm:t>
        <a:bodyPr/>
        <a:lstStyle/>
        <a:p>
          <a:endParaRPr lang="ru-RU"/>
        </a:p>
      </dgm:t>
    </dgm:pt>
    <dgm:pt modelId="{D6338D9D-E916-405C-823E-32B15B778FAD}" type="pres">
      <dgm:prSet presAssocID="{4C15044D-4FFC-4786-B9D6-4C150C9EC606}" presName="LevelTwoTextNode" presStyleLbl="node2" presStyleIdx="0" presStyleCnt="5" custScaleX="1217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E0F010-AC7B-42CE-91C2-496A8CE4AA32}" type="pres">
      <dgm:prSet presAssocID="{4C15044D-4FFC-4786-B9D6-4C150C9EC606}" presName="level3hierChild" presStyleCnt="0"/>
      <dgm:spPr/>
      <dgm:t>
        <a:bodyPr/>
        <a:lstStyle/>
        <a:p>
          <a:endParaRPr lang="ru-RU"/>
        </a:p>
      </dgm:t>
    </dgm:pt>
    <dgm:pt modelId="{E0AAA4A7-8633-4C67-B7CA-606B1C622DD8}" type="pres">
      <dgm:prSet presAssocID="{39A0C048-AB10-46A1-B6F3-5F30AC40C52A}" presName="conn2-1" presStyleLbl="parChTrans1D2" presStyleIdx="1" presStyleCnt="5"/>
      <dgm:spPr/>
      <dgm:t>
        <a:bodyPr/>
        <a:lstStyle/>
        <a:p>
          <a:endParaRPr lang="ru-RU"/>
        </a:p>
      </dgm:t>
    </dgm:pt>
    <dgm:pt modelId="{C0E86EFA-C347-485B-9C0F-F6BFE2809A7B}" type="pres">
      <dgm:prSet presAssocID="{39A0C048-AB10-46A1-B6F3-5F30AC40C52A}" presName="connTx" presStyleLbl="parChTrans1D2" presStyleIdx="1" presStyleCnt="5"/>
      <dgm:spPr/>
      <dgm:t>
        <a:bodyPr/>
        <a:lstStyle/>
        <a:p>
          <a:endParaRPr lang="ru-RU"/>
        </a:p>
      </dgm:t>
    </dgm:pt>
    <dgm:pt modelId="{8C5575A4-57F6-4EBB-A986-F59D76A5C1DB}" type="pres">
      <dgm:prSet presAssocID="{4480510B-9C76-48AA-AF3A-AE26F41AD1E7}" presName="root2" presStyleCnt="0"/>
      <dgm:spPr/>
      <dgm:t>
        <a:bodyPr/>
        <a:lstStyle/>
        <a:p>
          <a:endParaRPr lang="ru-RU"/>
        </a:p>
      </dgm:t>
    </dgm:pt>
    <dgm:pt modelId="{53C1DBFC-2AAA-45D0-9975-8D6D8CFF2040}" type="pres">
      <dgm:prSet presAssocID="{4480510B-9C76-48AA-AF3A-AE26F41AD1E7}" presName="LevelTwoTextNode" presStyleLbl="node2" presStyleIdx="1" presStyleCnt="5" custScaleX="122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D8720C-39DD-4E5C-A86F-306C6963BCF0}" type="pres">
      <dgm:prSet presAssocID="{4480510B-9C76-48AA-AF3A-AE26F41AD1E7}" presName="level3hierChild" presStyleCnt="0"/>
      <dgm:spPr/>
      <dgm:t>
        <a:bodyPr/>
        <a:lstStyle/>
        <a:p>
          <a:endParaRPr lang="ru-RU"/>
        </a:p>
      </dgm:t>
    </dgm:pt>
    <dgm:pt modelId="{E255B274-8623-4D76-80EA-1D81195181D7}" type="pres">
      <dgm:prSet presAssocID="{ACDB07E0-8C13-4C52-AC30-F4F5C383DAFF}" presName="conn2-1" presStyleLbl="parChTrans1D2" presStyleIdx="2" presStyleCnt="5"/>
      <dgm:spPr/>
      <dgm:t>
        <a:bodyPr/>
        <a:lstStyle/>
        <a:p>
          <a:endParaRPr lang="ru-RU"/>
        </a:p>
      </dgm:t>
    </dgm:pt>
    <dgm:pt modelId="{84E375A2-D917-4251-92DC-16AA7510700E}" type="pres">
      <dgm:prSet presAssocID="{ACDB07E0-8C13-4C52-AC30-F4F5C383DAFF}" presName="connTx" presStyleLbl="parChTrans1D2" presStyleIdx="2" presStyleCnt="5"/>
      <dgm:spPr/>
      <dgm:t>
        <a:bodyPr/>
        <a:lstStyle/>
        <a:p>
          <a:endParaRPr lang="ru-RU"/>
        </a:p>
      </dgm:t>
    </dgm:pt>
    <dgm:pt modelId="{F88BB0A5-8FE2-477B-B451-32EB98302504}" type="pres">
      <dgm:prSet presAssocID="{48F9673E-25EC-40C0-927D-2C0AFB3B5F02}" presName="root2" presStyleCnt="0"/>
      <dgm:spPr/>
      <dgm:t>
        <a:bodyPr/>
        <a:lstStyle/>
        <a:p>
          <a:endParaRPr lang="ru-RU"/>
        </a:p>
      </dgm:t>
    </dgm:pt>
    <dgm:pt modelId="{51E9F82C-F7FE-4D02-8FDC-197724681DA4}" type="pres">
      <dgm:prSet presAssocID="{48F9673E-25EC-40C0-927D-2C0AFB3B5F02}" presName="LevelTwoTextNode" presStyleLbl="node2" presStyleIdx="2" presStyleCnt="5" custScaleX="1218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8558F3-9B33-41A2-852E-793ACC127458}" type="pres">
      <dgm:prSet presAssocID="{48F9673E-25EC-40C0-927D-2C0AFB3B5F02}" presName="level3hierChild" presStyleCnt="0"/>
      <dgm:spPr/>
      <dgm:t>
        <a:bodyPr/>
        <a:lstStyle/>
        <a:p>
          <a:endParaRPr lang="ru-RU"/>
        </a:p>
      </dgm:t>
    </dgm:pt>
    <dgm:pt modelId="{DECE60F4-3728-4609-B198-DD69194790FD}" type="pres">
      <dgm:prSet presAssocID="{B862E6A5-D8C3-444F-A561-291B54156CE5}" presName="conn2-1" presStyleLbl="parChTrans1D2" presStyleIdx="3" presStyleCnt="5"/>
      <dgm:spPr/>
      <dgm:t>
        <a:bodyPr/>
        <a:lstStyle/>
        <a:p>
          <a:endParaRPr lang="ru-RU"/>
        </a:p>
      </dgm:t>
    </dgm:pt>
    <dgm:pt modelId="{F1C57E84-CAE7-4556-9976-DFA40290F545}" type="pres">
      <dgm:prSet presAssocID="{B862E6A5-D8C3-444F-A561-291B54156CE5}" presName="connTx" presStyleLbl="parChTrans1D2" presStyleIdx="3" presStyleCnt="5"/>
      <dgm:spPr/>
      <dgm:t>
        <a:bodyPr/>
        <a:lstStyle/>
        <a:p>
          <a:endParaRPr lang="ru-RU"/>
        </a:p>
      </dgm:t>
    </dgm:pt>
    <dgm:pt modelId="{7CACF8F2-ECCC-4377-9804-92E82E691F91}" type="pres">
      <dgm:prSet presAssocID="{BFB3AF73-5398-46CA-AC78-9CA2133615E1}" presName="root2" presStyleCnt="0"/>
      <dgm:spPr/>
      <dgm:t>
        <a:bodyPr/>
        <a:lstStyle/>
        <a:p>
          <a:endParaRPr lang="ru-RU"/>
        </a:p>
      </dgm:t>
    </dgm:pt>
    <dgm:pt modelId="{C67BC9D0-209C-45E5-B6FA-F330A0742986}" type="pres">
      <dgm:prSet presAssocID="{BFB3AF73-5398-46CA-AC78-9CA2133615E1}" presName="LevelTwoTextNode" presStyleLbl="node2" presStyleIdx="3" presStyleCnt="5" custScaleX="1202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7BB4703-461B-4D63-8375-26C4444C97AB}" type="pres">
      <dgm:prSet presAssocID="{BFB3AF73-5398-46CA-AC78-9CA2133615E1}" presName="level3hierChild" presStyleCnt="0"/>
      <dgm:spPr/>
      <dgm:t>
        <a:bodyPr/>
        <a:lstStyle/>
        <a:p>
          <a:endParaRPr lang="ru-RU"/>
        </a:p>
      </dgm:t>
    </dgm:pt>
    <dgm:pt modelId="{7D5708F6-5726-4F9F-B61C-EB0CEE16CC60}" type="pres">
      <dgm:prSet presAssocID="{55BD37D2-BCA4-4A91-9242-375FB9E34856}" presName="conn2-1" presStyleLbl="parChTrans1D2" presStyleIdx="4" presStyleCnt="5"/>
      <dgm:spPr/>
      <dgm:t>
        <a:bodyPr/>
        <a:lstStyle/>
        <a:p>
          <a:endParaRPr lang="ru-RU"/>
        </a:p>
      </dgm:t>
    </dgm:pt>
    <dgm:pt modelId="{11C205C5-B883-41F8-BDC6-F08F10B85162}" type="pres">
      <dgm:prSet presAssocID="{55BD37D2-BCA4-4A91-9242-375FB9E34856}" presName="connTx" presStyleLbl="parChTrans1D2" presStyleIdx="4" presStyleCnt="5"/>
      <dgm:spPr/>
      <dgm:t>
        <a:bodyPr/>
        <a:lstStyle/>
        <a:p>
          <a:endParaRPr lang="ru-RU"/>
        </a:p>
      </dgm:t>
    </dgm:pt>
    <dgm:pt modelId="{EDBCE490-2A7E-4B63-AAAD-00B8E5A711D5}" type="pres">
      <dgm:prSet presAssocID="{C415FD87-3461-4925-8B1C-2486607D2ADD}" presName="root2" presStyleCnt="0"/>
      <dgm:spPr/>
      <dgm:t>
        <a:bodyPr/>
        <a:lstStyle/>
        <a:p>
          <a:endParaRPr lang="ru-RU"/>
        </a:p>
      </dgm:t>
    </dgm:pt>
    <dgm:pt modelId="{6499E249-59B7-4F8E-82C7-8A6CF9FD164A}" type="pres">
      <dgm:prSet presAssocID="{C415FD87-3461-4925-8B1C-2486607D2ADD}" presName="LevelTwoTextNode" presStyleLbl="node2" presStyleIdx="4" presStyleCnt="5" custScaleX="1200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65B7F38-B58D-4F76-BBFF-DDFCAC9DFD13}" type="pres">
      <dgm:prSet presAssocID="{C415FD87-3461-4925-8B1C-2486607D2ADD}" presName="level3hierChild" presStyleCnt="0"/>
      <dgm:spPr/>
      <dgm:t>
        <a:bodyPr/>
        <a:lstStyle/>
        <a:p>
          <a:endParaRPr lang="ru-RU"/>
        </a:p>
      </dgm:t>
    </dgm:pt>
  </dgm:ptLst>
  <dgm:cxnLst>
    <dgm:cxn modelId="{19D5D37F-9EA0-4B0F-8E6D-ACDE75C28D8C}" srcId="{74369E9E-F092-4A48-BA4A-E00007089765}" destId="{C415FD87-3461-4925-8B1C-2486607D2ADD}" srcOrd="4" destOrd="0" parTransId="{55BD37D2-BCA4-4A91-9242-375FB9E34856}" sibTransId="{E1265309-3528-410E-9C8E-E869A8CC17FB}"/>
    <dgm:cxn modelId="{C8EE3DBF-84F3-4D83-A92D-076231A85B40}" type="presOf" srcId="{4C15044D-4FFC-4786-B9D6-4C150C9EC606}" destId="{D6338D9D-E916-405C-823E-32B15B778FAD}" srcOrd="0" destOrd="0" presId="urn:microsoft.com/office/officeart/2008/layout/HorizontalMultiLevelHierarchy"/>
    <dgm:cxn modelId="{8C9A01FF-0CB4-4B68-9A27-BFA9E981BC45}" type="presOf" srcId="{6F280854-36CA-42C7-BC49-CCADC8688E79}" destId="{D51BA44D-C2FE-49F0-AD13-C286567F4B34}" srcOrd="0" destOrd="0" presId="urn:microsoft.com/office/officeart/2008/layout/HorizontalMultiLevelHierarchy"/>
    <dgm:cxn modelId="{19F11D8E-6680-42FF-8DA8-1477027B3D75}" type="presOf" srcId="{B862E6A5-D8C3-444F-A561-291B54156CE5}" destId="{F1C57E84-CAE7-4556-9976-DFA40290F545}" srcOrd="1" destOrd="0" presId="urn:microsoft.com/office/officeart/2008/layout/HorizontalMultiLevelHierarchy"/>
    <dgm:cxn modelId="{A14D1EE9-2BF6-4498-8EBB-6D3FFA92A96F}" type="presOf" srcId="{39A0C048-AB10-46A1-B6F3-5F30AC40C52A}" destId="{C0E86EFA-C347-485B-9C0F-F6BFE2809A7B}" srcOrd="1" destOrd="0" presId="urn:microsoft.com/office/officeart/2008/layout/HorizontalMultiLevelHierarchy"/>
    <dgm:cxn modelId="{C5267610-935F-4B32-8267-4987BCA49C3A}" srcId="{74369E9E-F092-4A48-BA4A-E00007089765}" destId="{BFB3AF73-5398-46CA-AC78-9CA2133615E1}" srcOrd="3" destOrd="0" parTransId="{B862E6A5-D8C3-444F-A561-291B54156CE5}" sibTransId="{0FE5B20C-8C9F-47B8-9491-6637B9BA60AF}"/>
    <dgm:cxn modelId="{70578E07-09AA-464E-A384-E03683333FB2}" srcId="{74369E9E-F092-4A48-BA4A-E00007089765}" destId="{4C15044D-4FFC-4786-B9D6-4C150C9EC606}" srcOrd="0" destOrd="0" parTransId="{C5C804E2-B70C-4E8A-9214-09D2441D0127}" sibTransId="{C11979CC-1A96-4726-9E59-E436206E0254}"/>
    <dgm:cxn modelId="{08165B32-2204-4C4D-94EF-AFBA23EACFA6}" srcId="{74369E9E-F092-4A48-BA4A-E00007089765}" destId="{48F9673E-25EC-40C0-927D-2C0AFB3B5F02}" srcOrd="2" destOrd="0" parTransId="{ACDB07E0-8C13-4C52-AC30-F4F5C383DAFF}" sibTransId="{2031FE5F-B48F-4994-BDCC-9E3A3CAF726E}"/>
    <dgm:cxn modelId="{41A80288-FEC5-40CD-A878-13002724DECA}" type="presOf" srcId="{BFB3AF73-5398-46CA-AC78-9CA2133615E1}" destId="{C67BC9D0-209C-45E5-B6FA-F330A0742986}" srcOrd="0" destOrd="0" presId="urn:microsoft.com/office/officeart/2008/layout/HorizontalMultiLevelHierarchy"/>
    <dgm:cxn modelId="{82F1EA9F-8F20-432F-93A1-B7C1A5421C9F}" type="presOf" srcId="{ACDB07E0-8C13-4C52-AC30-F4F5C383DAFF}" destId="{E255B274-8623-4D76-80EA-1D81195181D7}" srcOrd="0" destOrd="0" presId="urn:microsoft.com/office/officeart/2008/layout/HorizontalMultiLevelHierarchy"/>
    <dgm:cxn modelId="{DF6027B2-EC49-4546-AF31-05AD3E6C51BC}" type="presOf" srcId="{C415FD87-3461-4925-8B1C-2486607D2ADD}" destId="{6499E249-59B7-4F8E-82C7-8A6CF9FD164A}" srcOrd="0" destOrd="0" presId="urn:microsoft.com/office/officeart/2008/layout/HorizontalMultiLevelHierarchy"/>
    <dgm:cxn modelId="{37934375-AE41-4016-B11E-A81F2B4F0231}" srcId="{6F280854-36CA-42C7-BC49-CCADC8688E79}" destId="{74369E9E-F092-4A48-BA4A-E00007089765}" srcOrd="0" destOrd="0" parTransId="{00B2FE84-9F8D-4041-A5D0-8F63B2D68F25}" sibTransId="{23330BEE-66D1-4CCB-B187-49C2374A1622}"/>
    <dgm:cxn modelId="{ED3BF806-0BDF-46C6-97F5-D33714949139}" type="presOf" srcId="{74369E9E-F092-4A48-BA4A-E00007089765}" destId="{F9A54E13-033A-44DD-AD78-86C843B60FEB}" srcOrd="0" destOrd="0" presId="urn:microsoft.com/office/officeart/2008/layout/HorizontalMultiLevelHierarchy"/>
    <dgm:cxn modelId="{735184DE-81C3-45B2-954B-6CB24E342991}" type="presOf" srcId="{B862E6A5-D8C3-444F-A561-291B54156CE5}" destId="{DECE60F4-3728-4609-B198-DD69194790FD}" srcOrd="0" destOrd="0" presId="urn:microsoft.com/office/officeart/2008/layout/HorizontalMultiLevelHierarchy"/>
    <dgm:cxn modelId="{30AE0CBC-E809-4048-AD03-4B978B77325B}" type="presOf" srcId="{55BD37D2-BCA4-4A91-9242-375FB9E34856}" destId="{11C205C5-B883-41F8-BDC6-F08F10B85162}" srcOrd="1" destOrd="0" presId="urn:microsoft.com/office/officeart/2008/layout/HorizontalMultiLevelHierarchy"/>
    <dgm:cxn modelId="{1467E28E-1F78-4E0B-B69D-65ECA00EC862}" type="presOf" srcId="{C5C804E2-B70C-4E8A-9214-09D2441D0127}" destId="{C38EDDDD-3FC7-424D-9795-233D62121407}" srcOrd="1" destOrd="0" presId="urn:microsoft.com/office/officeart/2008/layout/HorizontalMultiLevelHierarchy"/>
    <dgm:cxn modelId="{108B390F-0924-4791-9CD2-9E7FAEF734E2}" type="presOf" srcId="{C5C804E2-B70C-4E8A-9214-09D2441D0127}" destId="{5824B1CB-EBA5-4413-B442-89A8A37DEBB8}" srcOrd="0" destOrd="0" presId="urn:microsoft.com/office/officeart/2008/layout/HorizontalMultiLevelHierarchy"/>
    <dgm:cxn modelId="{94C6C3EC-5CF3-4A57-A8C8-FDAC21E44DB6}" type="presOf" srcId="{4480510B-9C76-48AA-AF3A-AE26F41AD1E7}" destId="{53C1DBFC-2AAA-45D0-9975-8D6D8CFF2040}" srcOrd="0" destOrd="0" presId="urn:microsoft.com/office/officeart/2008/layout/HorizontalMultiLevelHierarchy"/>
    <dgm:cxn modelId="{106249A1-D397-46A3-9AEB-E2A6C8876673}" type="presOf" srcId="{39A0C048-AB10-46A1-B6F3-5F30AC40C52A}" destId="{E0AAA4A7-8633-4C67-B7CA-606B1C622DD8}" srcOrd="0" destOrd="0" presId="urn:microsoft.com/office/officeart/2008/layout/HorizontalMultiLevelHierarchy"/>
    <dgm:cxn modelId="{1E3BBD5A-51BF-406D-92CB-DF245BDE56C7}" type="presOf" srcId="{55BD37D2-BCA4-4A91-9242-375FB9E34856}" destId="{7D5708F6-5726-4F9F-B61C-EB0CEE16CC60}" srcOrd="0" destOrd="0" presId="urn:microsoft.com/office/officeart/2008/layout/HorizontalMultiLevelHierarchy"/>
    <dgm:cxn modelId="{4EADF25E-7769-4C47-A40E-42FCA7703B7E}" type="presOf" srcId="{ACDB07E0-8C13-4C52-AC30-F4F5C383DAFF}" destId="{84E375A2-D917-4251-92DC-16AA7510700E}" srcOrd="1" destOrd="0" presId="urn:microsoft.com/office/officeart/2008/layout/HorizontalMultiLevelHierarchy"/>
    <dgm:cxn modelId="{E7B4B665-C656-430E-961D-A7DFE7773C2D}" srcId="{74369E9E-F092-4A48-BA4A-E00007089765}" destId="{4480510B-9C76-48AA-AF3A-AE26F41AD1E7}" srcOrd="1" destOrd="0" parTransId="{39A0C048-AB10-46A1-B6F3-5F30AC40C52A}" sibTransId="{F7165CA2-DC89-4251-A12E-3244BAE8E3FC}"/>
    <dgm:cxn modelId="{3CF65ADA-35D8-4C56-AAA5-D6AC837ADC0C}" type="presOf" srcId="{48F9673E-25EC-40C0-927D-2C0AFB3B5F02}" destId="{51E9F82C-F7FE-4D02-8FDC-197724681DA4}" srcOrd="0" destOrd="0" presId="urn:microsoft.com/office/officeart/2008/layout/HorizontalMultiLevelHierarchy"/>
    <dgm:cxn modelId="{46F5694C-50C7-4BC8-8A21-6CEB2F6F911F}" type="presParOf" srcId="{D51BA44D-C2FE-49F0-AD13-C286567F4B34}" destId="{575F35B5-11A3-4AD8-ACC1-53F8003DF5BC}" srcOrd="0" destOrd="0" presId="urn:microsoft.com/office/officeart/2008/layout/HorizontalMultiLevelHierarchy"/>
    <dgm:cxn modelId="{81E9D495-D664-4F8D-8621-E802D57D00DE}" type="presParOf" srcId="{575F35B5-11A3-4AD8-ACC1-53F8003DF5BC}" destId="{F9A54E13-033A-44DD-AD78-86C843B60FEB}" srcOrd="0" destOrd="0" presId="urn:microsoft.com/office/officeart/2008/layout/HorizontalMultiLevelHierarchy"/>
    <dgm:cxn modelId="{92C6525E-60A9-48D0-8748-34371B95EA82}" type="presParOf" srcId="{575F35B5-11A3-4AD8-ACC1-53F8003DF5BC}" destId="{EE68C5D6-3CFF-4E95-BFAA-484FA2B4147A}" srcOrd="1" destOrd="0" presId="urn:microsoft.com/office/officeart/2008/layout/HorizontalMultiLevelHierarchy"/>
    <dgm:cxn modelId="{7F5F797B-1015-4F3B-9215-0F9334992FF5}" type="presParOf" srcId="{EE68C5D6-3CFF-4E95-BFAA-484FA2B4147A}" destId="{5824B1CB-EBA5-4413-B442-89A8A37DEBB8}" srcOrd="0" destOrd="0" presId="urn:microsoft.com/office/officeart/2008/layout/HorizontalMultiLevelHierarchy"/>
    <dgm:cxn modelId="{BE43BA85-E98D-4576-B37B-2F01F2A4D74D}" type="presParOf" srcId="{5824B1CB-EBA5-4413-B442-89A8A37DEBB8}" destId="{C38EDDDD-3FC7-424D-9795-233D62121407}" srcOrd="0" destOrd="0" presId="urn:microsoft.com/office/officeart/2008/layout/HorizontalMultiLevelHierarchy"/>
    <dgm:cxn modelId="{25BD0C7D-65BB-429B-9A5E-59B1682972A9}" type="presParOf" srcId="{EE68C5D6-3CFF-4E95-BFAA-484FA2B4147A}" destId="{5D04B53A-DADD-4964-813C-1D4BDDDC7A81}" srcOrd="1" destOrd="0" presId="urn:microsoft.com/office/officeart/2008/layout/HorizontalMultiLevelHierarchy"/>
    <dgm:cxn modelId="{56A92645-C23C-4AD6-ABC5-8A90E37DAB00}" type="presParOf" srcId="{5D04B53A-DADD-4964-813C-1D4BDDDC7A81}" destId="{D6338D9D-E916-405C-823E-32B15B778FAD}" srcOrd="0" destOrd="0" presId="urn:microsoft.com/office/officeart/2008/layout/HorizontalMultiLevelHierarchy"/>
    <dgm:cxn modelId="{7BA004EB-3949-45CB-99B9-0ABDE3F38208}" type="presParOf" srcId="{5D04B53A-DADD-4964-813C-1D4BDDDC7A81}" destId="{BEE0F010-AC7B-42CE-91C2-496A8CE4AA32}" srcOrd="1" destOrd="0" presId="urn:microsoft.com/office/officeart/2008/layout/HorizontalMultiLevelHierarchy"/>
    <dgm:cxn modelId="{B2F78B4A-46F3-47CB-A10A-9A6E3C972743}" type="presParOf" srcId="{EE68C5D6-3CFF-4E95-BFAA-484FA2B4147A}" destId="{E0AAA4A7-8633-4C67-B7CA-606B1C622DD8}" srcOrd="2" destOrd="0" presId="urn:microsoft.com/office/officeart/2008/layout/HorizontalMultiLevelHierarchy"/>
    <dgm:cxn modelId="{4C2CFCDE-2005-4476-BFDF-61B54A773E11}" type="presParOf" srcId="{E0AAA4A7-8633-4C67-B7CA-606B1C622DD8}" destId="{C0E86EFA-C347-485B-9C0F-F6BFE2809A7B}" srcOrd="0" destOrd="0" presId="urn:microsoft.com/office/officeart/2008/layout/HorizontalMultiLevelHierarchy"/>
    <dgm:cxn modelId="{B6F13918-DFB2-4707-ABA2-7191F91B3958}" type="presParOf" srcId="{EE68C5D6-3CFF-4E95-BFAA-484FA2B4147A}" destId="{8C5575A4-57F6-4EBB-A986-F59D76A5C1DB}" srcOrd="3" destOrd="0" presId="urn:microsoft.com/office/officeart/2008/layout/HorizontalMultiLevelHierarchy"/>
    <dgm:cxn modelId="{8B163792-871C-4C35-BC0D-BE4318719467}" type="presParOf" srcId="{8C5575A4-57F6-4EBB-A986-F59D76A5C1DB}" destId="{53C1DBFC-2AAA-45D0-9975-8D6D8CFF2040}" srcOrd="0" destOrd="0" presId="urn:microsoft.com/office/officeart/2008/layout/HorizontalMultiLevelHierarchy"/>
    <dgm:cxn modelId="{33A6E888-E294-47D4-ACDC-F2E53BD81797}" type="presParOf" srcId="{8C5575A4-57F6-4EBB-A986-F59D76A5C1DB}" destId="{A6D8720C-39DD-4E5C-A86F-306C6963BCF0}" srcOrd="1" destOrd="0" presId="urn:microsoft.com/office/officeart/2008/layout/HorizontalMultiLevelHierarchy"/>
    <dgm:cxn modelId="{C6591F92-9781-4ED2-BB71-2EFBF2D23A44}" type="presParOf" srcId="{EE68C5D6-3CFF-4E95-BFAA-484FA2B4147A}" destId="{E255B274-8623-4D76-80EA-1D81195181D7}" srcOrd="4" destOrd="0" presId="urn:microsoft.com/office/officeart/2008/layout/HorizontalMultiLevelHierarchy"/>
    <dgm:cxn modelId="{3E4A57DE-BEFB-4F67-B268-C8471053DDEA}" type="presParOf" srcId="{E255B274-8623-4D76-80EA-1D81195181D7}" destId="{84E375A2-D917-4251-92DC-16AA7510700E}" srcOrd="0" destOrd="0" presId="urn:microsoft.com/office/officeart/2008/layout/HorizontalMultiLevelHierarchy"/>
    <dgm:cxn modelId="{DB20BDE1-9912-44A2-813D-C974DEAC9BD2}" type="presParOf" srcId="{EE68C5D6-3CFF-4E95-BFAA-484FA2B4147A}" destId="{F88BB0A5-8FE2-477B-B451-32EB98302504}" srcOrd="5" destOrd="0" presId="urn:microsoft.com/office/officeart/2008/layout/HorizontalMultiLevelHierarchy"/>
    <dgm:cxn modelId="{9340FDEF-1467-4F6A-99BC-21DEB26E2430}" type="presParOf" srcId="{F88BB0A5-8FE2-477B-B451-32EB98302504}" destId="{51E9F82C-F7FE-4D02-8FDC-197724681DA4}" srcOrd="0" destOrd="0" presId="urn:microsoft.com/office/officeart/2008/layout/HorizontalMultiLevelHierarchy"/>
    <dgm:cxn modelId="{34404A6B-3DC5-4A2A-ABAC-6973B117B125}" type="presParOf" srcId="{F88BB0A5-8FE2-477B-B451-32EB98302504}" destId="{338558F3-9B33-41A2-852E-793ACC127458}" srcOrd="1" destOrd="0" presId="urn:microsoft.com/office/officeart/2008/layout/HorizontalMultiLevelHierarchy"/>
    <dgm:cxn modelId="{AC1D5988-2042-42D3-B047-421989B77C8D}" type="presParOf" srcId="{EE68C5D6-3CFF-4E95-BFAA-484FA2B4147A}" destId="{DECE60F4-3728-4609-B198-DD69194790FD}" srcOrd="6" destOrd="0" presId="urn:microsoft.com/office/officeart/2008/layout/HorizontalMultiLevelHierarchy"/>
    <dgm:cxn modelId="{9AE1BBAF-3C9E-4397-BF34-C5960AAD6488}" type="presParOf" srcId="{DECE60F4-3728-4609-B198-DD69194790FD}" destId="{F1C57E84-CAE7-4556-9976-DFA40290F545}" srcOrd="0" destOrd="0" presId="urn:microsoft.com/office/officeart/2008/layout/HorizontalMultiLevelHierarchy"/>
    <dgm:cxn modelId="{9010E033-AAC8-40FF-8DFE-0A1B24EA14F7}" type="presParOf" srcId="{EE68C5D6-3CFF-4E95-BFAA-484FA2B4147A}" destId="{7CACF8F2-ECCC-4377-9804-92E82E691F91}" srcOrd="7" destOrd="0" presId="urn:microsoft.com/office/officeart/2008/layout/HorizontalMultiLevelHierarchy"/>
    <dgm:cxn modelId="{DA6E512A-6454-48C4-AC86-981CE5613701}" type="presParOf" srcId="{7CACF8F2-ECCC-4377-9804-92E82E691F91}" destId="{C67BC9D0-209C-45E5-B6FA-F330A0742986}" srcOrd="0" destOrd="0" presId="urn:microsoft.com/office/officeart/2008/layout/HorizontalMultiLevelHierarchy"/>
    <dgm:cxn modelId="{AAEE3D9F-A3B4-402A-8CCD-F975860D163D}" type="presParOf" srcId="{7CACF8F2-ECCC-4377-9804-92E82E691F91}" destId="{E7BB4703-461B-4D63-8375-26C4444C97AB}" srcOrd="1" destOrd="0" presId="urn:microsoft.com/office/officeart/2008/layout/HorizontalMultiLevelHierarchy"/>
    <dgm:cxn modelId="{D773C7C5-8A4E-406C-AC0F-A30C8BC5F3DD}" type="presParOf" srcId="{EE68C5D6-3CFF-4E95-BFAA-484FA2B4147A}" destId="{7D5708F6-5726-4F9F-B61C-EB0CEE16CC60}" srcOrd="8" destOrd="0" presId="urn:microsoft.com/office/officeart/2008/layout/HorizontalMultiLevelHierarchy"/>
    <dgm:cxn modelId="{E4189ADF-1288-4E99-A2F4-43A0DC62135E}" type="presParOf" srcId="{7D5708F6-5726-4F9F-B61C-EB0CEE16CC60}" destId="{11C205C5-B883-41F8-BDC6-F08F10B85162}" srcOrd="0" destOrd="0" presId="urn:microsoft.com/office/officeart/2008/layout/HorizontalMultiLevelHierarchy"/>
    <dgm:cxn modelId="{2147C59B-0989-4CA9-81D8-A18987126783}" type="presParOf" srcId="{EE68C5D6-3CFF-4E95-BFAA-484FA2B4147A}" destId="{EDBCE490-2A7E-4B63-AAAD-00B8E5A711D5}" srcOrd="9" destOrd="0" presId="urn:microsoft.com/office/officeart/2008/layout/HorizontalMultiLevelHierarchy"/>
    <dgm:cxn modelId="{E688885A-CD97-4340-A62B-54FD34D247C4}" type="presParOf" srcId="{EDBCE490-2A7E-4B63-AAAD-00B8E5A711D5}" destId="{6499E249-59B7-4F8E-82C7-8A6CF9FD164A}" srcOrd="0" destOrd="0" presId="urn:microsoft.com/office/officeart/2008/layout/HorizontalMultiLevelHierarchy"/>
    <dgm:cxn modelId="{F47A9940-46CD-485B-848C-5BF06C1FD125}" type="presParOf" srcId="{EDBCE490-2A7E-4B63-AAAD-00B8E5A711D5}" destId="{E65B7F38-B58D-4F76-BBFF-DDFCAC9DFD13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B5B4CCE-8CAE-4D66-B618-F634485B45B3}" type="doc">
      <dgm:prSet loTypeId="urn:microsoft.com/office/officeart/2005/8/layout/vList5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E64F6C3-F10B-49FB-852C-4D8211D178AE}">
      <dgm:prSet custT="1"/>
      <dgm:spPr/>
      <dgm:t>
        <a:bodyPr/>
        <a:lstStyle/>
        <a:p>
          <a:r>
            <a:rPr lang="ru-RU" sz="2000" b="1" dirty="0"/>
            <a:t>1. </a:t>
          </a:r>
        </a:p>
      </dgm:t>
    </dgm:pt>
    <dgm:pt modelId="{8B8C92BF-76C3-49B1-817E-284B79FBDF1A}" type="parTrans" cxnId="{8A150E84-EAD7-445F-B978-036FC3C4886C}">
      <dgm:prSet/>
      <dgm:spPr/>
      <dgm:t>
        <a:bodyPr/>
        <a:lstStyle/>
        <a:p>
          <a:endParaRPr lang="ru-RU" sz="2000" b="1"/>
        </a:p>
      </dgm:t>
    </dgm:pt>
    <dgm:pt modelId="{B3BB55CB-0D4B-4102-B2C9-ECE6CE056F23}" type="sibTrans" cxnId="{8A150E84-EAD7-445F-B978-036FC3C4886C}">
      <dgm:prSet/>
      <dgm:spPr/>
      <dgm:t>
        <a:bodyPr/>
        <a:lstStyle/>
        <a:p>
          <a:endParaRPr lang="ru-RU" sz="2000" b="1"/>
        </a:p>
      </dgm:t>
    </dgm:pt>
    <dgm:pt modelId="{37232BC5-CF4F-49E4-9EB7-720E7B0EC8C2}">
      <dgm:prSet custT="1"/>
      <dgm:spPr/>
      <dgm:t>
        <a:bodyPr/>
        <a:lstStyle/>
        <a:p>
          <a:r>
            <a:rPr lang="ru-RU" sz="2000" b="1" dirty="0"/>
            <a:t>2. </a:t>
          </a:r>
        </a:p>
      </dgm:t>
    </dgm:pt>
    <dgm:pt modelId="{5F8CDF44-47D6-48BB-AF0D-D10F7A7A0DEF}" type="parTrans" cxnId="{B8BC9556-4403-44C4-855D-C95B0B5F1119}">
      <dgm:prSet/>
      <dgm:spPr/>
      <dgm:t>
        <a:bodyPr/>
        <a:lstStyle/>
        <a:p>
          <a:endParaRPr lang="ru-RU" sz="2000" b="1"/>
        </a:p>
      </dgm:t>
    </dgm:pt>
    <dgm:pt modelId="{8D594D5E-14F2-4E6A-9819-6AC1A9F9D397}" type="sibTrans" cxnId="{B8BC9556-4403-44C4-855D-C95B0B5F1119}">
      <dgm:prSet/>
      <dgm:spPr/>
      <dgm:t>
        <a:bodyPr/>
        <a:lstStyle/>
        <a:p>
          <a:endParaRPr lang="ru-RU" sz="2000" b="1"/>
        </a:p>
      </dgm:t>
    </dgm:pt>
    <dgm:pt modelId="{347E9B74-29D8-42B8-81B8-605D28617C36}">
      <dgm:prSet custT="1"/>
      <dgm:spPr/>
      <dgm:t>
        <a:bodyPr/>
        <a:lstStyle/>
        <a:p>
          <a:r>
            <a:rPr lang="ru-RU" sz="2000" b="1" dirty="0"/>
            <a:t>3. </a:t>
          </a:r>
        </a:p>
      </dgm:t>
    </dgm:pt>
    <dgm:pt modelId="{1CC44462-96DB-40E5-9F14-9CB7F31E5323}" type="parTrans" cxnId="{A30DAA47-95FE-49D5-AC21-5D8FEED3A6A9}">
      <dgm:prSet/>
      <dgm:spPr/>
      <dgm:t>
        <a:bodyPr/>
        <a:lstStyle/>
        <a:p>
          <a:endParaRPr lang="ru-RU" sz="2000" b="1"/>
        </a:p>
      </dgm:t>
    </dgm:pt>
    <dgm:pt modelId="{0B882353-34E9-4847-AB53-A7D0415B1074}" type="sibTrans" cxnId="{A30DAA47-95FE-49D5-AC21-5D8FEED3A6A9}">
      <dgm:prSet/>
      <dgm:spPr/>
      <dgm:t>
        <a:bodyPr/>
        <a:lstStyle/>
        <a:p>
          <a:endParaRPr lang="ru-RU" sz="2000" b="1"/>
        </a:p>
      </dgm:t>
    </dgm:pt>
    <dgm:pt modelId="{C8D7B054-B76E-4CBE-94EE-D5F68D1EA952}">
      <dgm:prSet custT="1"/>
      <dgm:spPr/>
      <dgm:t>
        <a:bodyPr/>
        <a:lstStyle/>
        <a:p>
          <a:pPr>
            <a:buFontTx/>
            <a:buNone/>
          </a:pPr>
          <a:r>
            <a:rPr lang="ru-RU" sz="2000" b="1" dirty="0"/>
            <a:t>Создаёт ситуации обращенности детей друг к другу.  </a:t>
          </a:r>
        </a:p>
      </dgm:t>
    </dgm:pt>
    <dgm:pt modelId="{C0D938D2-51BC-4E43-BE4D-E4BB5036132F}" type="parTrans" cxnId="{D2D57059-E57E-4ED9-AF72-C975AFC8B156}">
      <dgm:prSet/>
      <dgm:spPr/>
      <dgm:t>
        <a:bodyPr/>
        <a:lstStyle/>
        <a:p>
          <a:endParaRPr lang="ru-RU" b="1"/>
        </a:p>
      </dgm:t>
    </dgm:pt>
    <dgm:pt modelId="{CD200C7E-3C58-44D7-A899-847753A98ED5}" type="sibTrans" cxnId="{D2D57059-E57E-4ED9-AF72-C975AFC8B156}">
      <dgm:prSet/>
      <dgm:spPr/>
      <dgm:t>
        <a:bodyPr/>
        <a:lstStyle/>
        <a:p>
          <a:endParaRPr lang="ru-RU" b="1"/>
        </a:p>
      </dgm:t>
    </dgm:pt>
    <dgm:pt modelId="{43A0DA4E-9CBB-4EA7-85BE-AA018CF4DDD1}">
      <dgm:prSet custT="1"/>
      <dgm:spPr/>
      <dgm:t>
        <a:bodyPr/>
        <a:lstStyle/>
        <a:p>
          <a:pPr>
            <a:buFontTx/>
            <a:buNone/>
          </a:pPr>
          <a:r>
            <a:rPr lang="ru-RU" sz="2000" b="1" dirty="0"/>
            <a:t>Создаёт ситуации, в которых дети могли бы видеть удачную работу сверстника. (Избегает оценивания детей привычными способами). </a:t>
          </a:r>
        </a:p>
      </dgm:t>
    </dgm:pt>
    <dgm:pt modelId="{65EC44C7-C3FC-42EF-BBC0-5CF4EB7AC39C}" type="parTrans" cxnId="{995E7E84-7B41-4FCF-874C-1AE664A054D4}">
      <dgm:prSet/>
      <dgm:spPr/>
      <dgm:t>
        <a:bodyPr/>
        <a:lstStyle/>
        <a:p>
          <a:endParaRPr lang="ru-RU" b="1"/>
        </a:p>
      </dgm:t>
    </dgm:pt>
    <dgm:pt modelId="{7F172C84-05EC-494E-848E-D3AE25486DBA}" type="sibTrans" cxnId="{995E7E84-7B41-4FCF-874C-1AE664A054D4}">
      <dgm:prSet/>
      <dgm:spPr/>
      <dgm:t>
        <a:bodyPr/>
        <a:lstStyle/>
        <a:p>
          <a:endParaRPr lang="ru-RU" b="1"/>
        </a:p>
      </dgm:t>
    </dgm:pt>
    <dgm:pt modelId="{9CBF9E44-1E40-4A61-98DD-8D97E04EA534}">
      <dgm:prSet custT="1"/>
      <dgm:spPr/>
      <dgm:t>
        <a:bodyPr/>
        <a:lstStyle/>
        <a:p>
          <a:pPr>
            <a:buNone/>
          </a:pPr>
          <a:r>
            <a:rPr lang="ru-RU" sz="2000" b="1" dirty="0"/>
            <a:t>Озадачивает детей. (Избегает инструктирования, откровенной манеры учить). </a:t>
          </a:r>
        </a:p>
      </dgm:t>
    </dgm:pt>
    <dgm:pt modelId="{48084EAE-F429-49A2-B4FF-C0B34542387D}" type="parTrans" cxnId="{E341EAEC-24C8-4235-A7C9-D7AEED667640}">
      <dgm:prSet/>
      <dgm:spPr/>
      <dgm:t>
        <a:bodyPr/>
        <a:lstStyle/>
        <a:p>
          <a:endParaRPr lang="ru-RU" b="1"/>
        </a:p>
      </dgm:t>
    </dgm:pt>
    <dgm:pt modelId="{F77F176A-D673-483D-AAA2-A5FD3BF59849}" type="sibTrans" cxnId="{E341EAEC-24C8-4235-A7C9-D7AEED667640}">
      <dgm:prSet/>
      <dgm:spPr/>
      <dgm:t>
        <a:bodyPr/>
        <a:lstStyle/>
        <a:p>
          <a:endParaRPr lang="ru-RU" b="1"/>
        </a:p>
      </dgm:t>
    </dgm:pt>
    <dgm:pt modelId="{F9A382EC-C468-46A1-A938-9636D82D378E}" type="pres">
      <dgm:prSet presAssocID="{5B5B4CCE-8CAE-4D66-B618-F634485B45B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2DA8F4-B898-42F0-B27C-1BCC506660B9}" type="pres">
      <dgm:prSet presAssocID="{BE64F6C3-F10B-49FB-852C-4D8211D178AE}" presName="linNode" presStyleCnt="0"/>
      <dgm:spPr/>
    </dgm:pt>
    <dgm:pt modelId="{360FE752-B93F-4638-B456-4BB410D5FE80}" type="pres">
      <dgm:prSet presAssocID="{BE64F6C3-F10B-49FB-852C-4D8211D178AE}" presName="parentText" presStyleLbl="node1" presStyleIdx="0" presStyleCnt="3" custScaleX="342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71CB0-9523-41C1-B074-624EFD45C1A2}" type="pres">
      <dgm:prSet presAssocID="{BE64F6C3-F10B-49FB-852C-4D8211D178AE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AE8319-932C-4FA8-B33A-305289BB4769}" type="pres">
      <dgm:prSet presAssocID="{B3BB55CB-0D4B-4102-B2C9-ECE6CE056F23}" presName="sp" presStyleCnt="0"/>
      <dgm:spPr/>
    </dgm:pt>
    <dgm:pt modelId="{0A7010C6-B482-4888-A3A8-77D8C2CEABE4}" type="pres">
      <dgm:prSet presAssocID="{37232BC5-CF4F-49E4-9EB7-720E7B0EC8C2}" presName="linNode" presStyleCnt="0"/>
      <dgm:spPr/>
    </dgm:pt>
    <dgm:pt modelId="{B9AE17F6-051E-412D-8209-0E06B5B64891}" type="pres">
      <dgm:prSet presAssocID="{37232BC5-CF4F-49E4-9EB7-720E7B0EC8C2}" presName="parentText" presStyleLbl="node1" presStyleIdx="1" presStyleCnt="3" custScaleX="342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F4B72-9637-4EEF-B88A-69BC1B7BDD7E}" type="pres">
      <dgm:prSet presAssocID="{37232BC5-CF4F-49E4-9EB7-720E7B0EC8C2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AE260B-BF62-495F-963D-FB5154760953}" type="pres">
      <dgm:prSet presAssocID="{8D594D5E-14F2-4E6A-9819-6AC1A9F9D397}" presName="sp" presStyleCnt="0"/>
      <dgm:spPr/>
    </dgm:pt>
    <dgm:pt modelId="{5AF95C43-BB5D-47F8-879E-A934F19ECCE2}" type="pres">
      <dgm:prSet presAssocID="{347E9B74-29D8-42B8-81B8-605D28617C36}" presName="linNode" presStyleCnt="0"/>
      <dgm:spPr/>
    </dgm:pt>
    <dgm:pt modelId="{CEA949F8-5B40-4BB0-A888-87EA0E3FBEC3}" type="pres">
      <dgm:prSet presAssocID="{347E9B74-29D8-42B8-81B8-605D28617C36}" presName="parentText" presStyleLbl="node1" presStyleIdx="2" presStyleCnt="3" custScaleX="3421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9C2794-B729-4331-8EA2-A8903CAAD6B0}" type="pres">
      <dgm:prSet presAssocID="{347E9B74-29D8-42B8-81B8-605D28617C36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630B3F-4F3B-4354-92B2-524357D0BED5}" type="presOf" srcId="{BE64F6C3-F10B-49FB-852C-4D8211D178AE}" destId="{360FE752-B93F-4638-B456-4BB410D5FE80}" srcOrd="0" destOrd="0" presId="urn:microsoft.com/office/officeart/2005/8/layout/vList5"/>
    <dgm:cxn modelId="{72B5F75D-751A-4C7E-94C8-F39B4EEC078E}" type="presOf" srcId="{37232BC5-CF4F-49E4-9EB7-720E7B0EC8C2}" destId="{B9AE17F6-051E-412D-8209-0E06B5B64891}" srcOrd="0" destOrd="0" presId="urn:microsoft.com/office/officeart/2005/8/layout/vList5"/>
    <dgm:cxn modelId="{B8BC9556-4403-44C4-855D-C95B0B5F1119}" srcId="{5B5B4CCE-8CAE-4D66-B618-F634485B45B3}" destId="{37232BC5-CF4F-49E4-9EB7-720E7B0EC8C2}" srcOrd="1" destOrd="0" parTransId="{5F8CDF44-47D6-48BB-AF0D-D10F7A7A0DEF}" sibTransId="{8D594D5E-14F2-4E6A-9819-6AC1A9F9D397}"/>
    <dgm:cxn modelId="{0B611F7A-33BA-463D-8D0D-449258E01985}" type="presOf" srcId="{9CBF9E44-1E40-4A61-98DD-8D97E04EA534}" destId="{A89C2794-B729-4331-8EA2-A8903CAAD6B0}" srcOrd="0" destOrd="0" presId="urn:microsoft.com/office/officeart/2005/8/layout/vList5"/>
    <dgm:cxn modelId="{E341EAEC-24C8-4235-A7C9-D7AEED667640}" srcId="{347E9B74-29D8-42B8-81B8-605D28617C36}" destId="{9CBF9E44-1E40-4A61-98DD-8D97E04EA534}" srcOrd="0" destOrd="0" parTransId="{48084EAE-F429-49A2-B4FF-C0B34542387D}" sibTransId="{F77F176A-D673-483D-AAA2-A5FD3BF59849}"/>
    <dgm:cxn modelId="{37387654-C1E3-4025-A740-85D35C85D5AB}" type="presOf" srcId="{347E9B74-29D8-42B8-81B8-605D28617C36}" destId="{CEA949F8-5B40-4BB0-A888-87EA0E3FBEC3}" srcOrd="0" destOrd="0" presId="urn:microsoft.com/office/officeart/2005/8/layout/vList5"/>
    <dgm:cxn modelId="{995E7E84-7B41-4FCF-874C-1AE664A054D4}" srcId="{37232BC5-CF4F-49E4-9EB7-720E7B0EC8C2}" destId="{43A0DA4E-9CBB-4EA7-85BE-AA018CF4DDD1}" srcOrd="0" destOrd="0" parTransId="{65EC44C7-C3FC-42EF-BBC0-5CF4EB7AC39C}" sibTransId="{7F172C84-05EC-494E-848E-D3AE25486DBA}"/>
    <dgm:cxn modelId="{D2D57059-E57E-4ED9-AF72-C975AFC8B156}" srcId="{BE64F6C3-F10B-49FB-852C-4D8211D178AE}" destId="{C8D7B054-B76E-4CBE-94EE-D5F68D1EA952}" srcOrd="0" destOrd="0" parTransId="{C0D938D2-51BC-4E43-BE4D-E4BB5036132F}" sibTransId="{CD200C7E-3C58-44D7-A899-847753A98ED5}"/>
    <dgm:cxn modelId="{A30DAA47-95FE-49D5-AC21-5D8FEED3A6A9}" srcId="{5B5B4CCE-8CAE-4D66-B618-F634485B45B3}" destId="{347E9B74-29D8-42B8-81B8-605D28617C36}" srcOrd="2" destOrd="0" parTransId="{1CC44462-96DB-40E5-9F14-9CB7F31E5323}" sibTransId="{0B882353-34E9-4847-AB53-A7D0415B1074}"/>
    <dgm:cxn modelId="{80F056B3-7953-4D04-8232-7B243FC38A7A}" type="presOf" srcId="{C8D7B054-B76E-4CBE-94EE-D5F68D1EA952}" destId="{12B71CB0-9523-41C1-B074-624EFD45C1A2}" srcOrd="0" destOrd="0" presId="urn:microsoft.com/office/officeart/2005/8/layout/vList5"/>
    <dgm:cxn modelId="{8A150E84-EAD7-445F-B978-036FC3C4886C}" srcId="{5B5B4CCE-8CAE-4D66-B618-F634485B45B3}" destId="{BE64F6C3-F10B-49FB-852C-4D8211D178AE}" srcOrd="0" destOrd="0" parTransId="{8B8C92BF-76C3-49B1-817E-284B79FBDF1A}" sibTransId="{B3BB55CB-0D4B-4102-B2C9-ECE6CE056F23}"/>
    <dgm:cxn modelId="{04D093D5-3FE1-427B-9E6A-D968CA402DA3}" type="presOf" srcId="{5B5B4CCE-8CAE-4D66-B618-F634485B45B3}" destId="{F9A382EC-C468-46A1-A938-9636D82D378E}" srcOrd="0" destOrd="0" presId="urn:microsoft.com/office/officeart/2005/8/layout/vList5"/>
    <dgm:cxn modelId="{821DB775-A9F0-478F-BFD9-8023977E6298}" type="presOf" srcId="{43A0DA4E-9CBB-4EA7-85BE-AA018CF4DDD1}" destId="{0CAF4B72-9637-4EEF-B88A-69BC1B7BDD7E}" srcOrd="0" destOrd="0" presId="urn:microsoft.com/office/officeart/2005/8/layout/vList5"/>
    <dgm:cxn modelId="{57DA7E8C-AFB0-436D-BA73-BFC0366F1F99}" type="presParOf" srcId="{F9A382EC-C468-46A1-A938-9636D82D378E}" destId="{7B2DA8F4-B898-42F0-B27C-1BCC506660B9}" srcOrd="0" destOrd="0" presId="urn:microsoft.com/office/officeart/2005/8/layout/vList5"/>
    <dgm:cxn modelId="{08DA1323-FC77-4197-81F2-13D48743D95E}" type="presParOf" srcId="{7B2DA8F4-B898-42F0-B27C-1BCC506660B9}" destId="{360FE752-B93F-4638-B456-4BB410D5FE80}" srcOrd="0" destOrd="0" presId="urn:microsoft.com/office/officeart/2005/8/layout/vList5"/>
    <dgm:cxn modelId="{A1D83424-3A41-4358-9AB1-4059000C0D41}" type="presParOf" srcId="{7B2DA8F4-B898-42F0-B27C-1BCC506660B9}" destId="{12B71CB0-9523-41C1-B074-624EFD45C1A2}" srcOrd="1" destOrd="0" presId="urn:microsoft.com/office/officeart/2005/8/layout/vList5"/>
    <dgm:cxn modelId="{C0F602E7-1B97-4C16-A31D-184B55C67072}" type="presParOf" srcId="{F9A382EC-C468-46A1-A938-9636D82D378E}" destId="{04AE8319-932C-4FA8-B33A-305289BB4769}" srcOrd="1" destOrd="0" presId="urn:microsoft.com/office/officeart/2005/8/layout/vList5"/>
    <dgm:cxn modelId="{834DC021-F1FA-437C-AC64-2574CB3D08FE}" type="presParOf" srcId="{F9A382EC-C468-46A1-A938-9636D82D378E}" destId="{0A7010C6-B482-4888-A3A8-77D8C2CEABE4}" srcOrd="2" destOrd="0" presId="urn:microsoft.com/office/officeart/2005/8/layout/vList5"/>
    <dgm:cxn modelId="{969170C6-23E8-4237-863E-C69CDE0BDA6E}" type="presParOf" srcId="{0A7010C6-B482-4888-A3A8-77D8C2CEABE4}" destId="{B9AE17F6-051E-412D-8209-0E06B5B64891}" srcOrd="0" destOrd="0" presId="urn:microsoft.com/office/officeart/2005/8/layout/vList5"/>
    <dgm:cxn modelId="{DE644EB0-57C7-42B1-BB18-0458BD413FA7}" type="presParOf" srcId="{0A7010C6-B482-4888-A3A8-77D8C2CEABE4}" destId="{0CAF4B72-9637-4EEF-B88A-69BC1B7BDD7E}" srcOrd="1" destOrd="0" presId="urn:microsoft.com/office/officeart/2005/8/layout/vList5"/>
    <dgm:cxn modelId="{2352D1FD-3009-4882-ACF1-9DD27EBC0E5B}" type="presParOf" srcId="{F9A382EC-C468-46A1-A938-9636D82D378E}" destId="{FCAE260B-BF62-495F-963D-FB5154760953}" srcOrd="3" destOrd="0" presId="urn:microsoft.com/office/officeart/2005/8/layout/vList5"/>
    <dgm:cxn modelId="{0522AB7F-F965-41A2-B15B-7C5B8F0DA517}" type="presParOf" srcId="{F9A382EC-C468-46A1-A938-9636D82D378E}" destId="{5AF95C43-BB5D-47F8-879E-A934F19ECCE2}" srcOrd="4" destOrd="0" presId="urn:microsoft.com/office/officeart/2005/8/layout/vList5"/>
    <dgm:cxn modelId="{4D294149-385F-4BD1-BE25-FFD5A48E344D}" type="presParOf" srcId="{5AF95C43-BB5D-47F8-879E-A934F19ECCE2}" destId="{CEA949F8-5B40-4BB0-A888-87EA0E3FBEC3}" srcOrd="0" destOrd="0" presId="urn:microsoft.com/office/officeart/2005/8/layout/vList5"/>
    <dgm:cxn modelId="{308C5F5A-23F2-4853-B0FA-2BCD255C87C8}" type="presParOf" srcId="{5AF95C43-BB5D-47F8-879E-A934F19ECCE2}" destId="{A89C2794-B729-4331-8EA2-A8903CAAD6B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20C6273-11FD-42D7-8BD4-521881A34275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2136C4B-94E9-4C09-980C-A8036DF7C10C}">
      <dgm:prSet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Метод «Кубик Блума»</a:t>
          </a:r>
        </a:p>
      </dgm:t>
    </dgm:pt>
    <dgm:pt modelId="{17DA7C17-8957-49C2-B7AA-97FB55112D6F}" type="parTrans" cxnId="{2B213B30-54BA-4F2B-A125-8D1E63DB5068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ED83F87A-21CC-4862-A817-8E114FAF7A46}" type="sibTrans" cxnId="{2B213B30-54BA-4F2B-A125-8D1E63DB5068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E7ABC45B-6F47-4099-BA52-632382F02F2D}">
      <dgm:prSet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Методический прием «Отсроченная отгадка»</a:t>
          </a:r>
        </a:p>
      </dgm:t>
    </dgm:pt>
    <dgm:pt modelId="{56112830-06BD-43CF-8C6F-053AC83367F2}" type="parTrans" cxnId="{D07B6FAE-C15C-4162-831A-48E055C36A4A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1CB70303-5916-4866-9BE1-C05706F305DA}" type="sibTrans" cxnId="{D07B6FAE-C15C-4162-831A-48E055C36A4A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CB9D0205-2587-45B1-B6F7-415A730E3F5C}">
      <dgm:prSet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Техника «</a:t>
          </a:r>
          <a:r>
            <a:rPr lang="ru-RU" sz="2000" b="1" dirty="0" err="1">
              <a:solidFill>
                <a:srgbClr val="002060"/>
              </a:solidFill>
            </a:rPr>
            <a:t>Синквейн</a:t>
          </a:r>
          <a:r>
            <a:rPr lang="ru-RU" sz="2000" b="1" dirty="0">
              <a:solidFill>
                <a:srgbClr val="002060"/>
              </a:solidFill>
            </a:rPr>
            <a:t>»</a:t>
          </a:r>
        </a:p>
      </dgm:t>
    </dgm:pt>
    <dgm:pt modelId="{9F6097CC-F32B-40E3-9268-63BD21D82B7A}" type="parTrans" cxnId="{58726C17-A1C6-4ED6-A87C-F47408E9919D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E3C50CDA-4849-468D-A65F-7E783C42D1EE}" type="sibTrans" cxnId="{58726C17-A1C6-4ED6-A87C-F47408E9919D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EB21CD36-6F45-46B0-8A46-7D6404646C90}">
      <dgm:prSet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Техника «Подумай, объединись, поделись» («Нарисуй, объединись, поделись»)</a:t>
          </a:r>
        </a:p>
      </dgm:t>
    </dgm:pt>
    <dgm:pt modelId="{FF49401E-9774-4541-9AD9-A19531F5033A}" type="parTrans" cxnId="{8F1B2F9B-0833-4A2E-941E-F9827D38EE5F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77945A7F-FBC6-4C75-A8BF-C3320AC30FB6}" type="sibTrans" cxnId="{8F1B2F9B-0833-4A2E-941E-F9827D38EE5F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DA1BFF62-BF58-4CF5-8FD9-9A579DC1979C}">
      <dgm:prSet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Техника «Рейтинговое голосование»</a:t>
          </a:r>
        </a:p>
      </dgm:t>
    </dgm:pt>
    <dgm:pt modelId="{39685449-AFBD-4CF0-807F-B20B0B796565}" type="parTrans" cxnId="{E0CD4C9D-B591-40BC-A081-5509D5F91153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A37A3A55-8A49-4BE0-AE08-AC674127B44C}" type="sibTrans" cxnId="{E0CD4C9D-B591-40BC-A081-5509D5F91153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D739CC1D-18D9-4B6D-B851-A74E0B7E831B}">
      <dgm:prSet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Техника «Выглядит, как… звучит, как…»</a:t>
          </a:r>
        </a:p>
      </dgm:t>
    </dgm:pt>
    <dgm:pt modelId="{907EE9C5-B6A6-4AD4-B089-77D6464C6469}" type="parTrans" cxnId="{108E944B-C1CF-4E2D-8D96-EB3C092EAEB4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E334408C-3F1B-4848-827E-6578634E5CFA}" type="sibTrans" cxnId="{108E944B-C1CF-4E2D-8D96-EB3C092EAEB4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74EB48E5-8D73-4C7C-A50C-A6C7FA22EA06}">
      <dgm:prSet custT="1"/>
      <dgm:spPr/>
      <dgm:t>
        <a:bodyPr/>
        <a:lstStyle/>
        <a:p>
          <a:r>
            <a:rPr lang="ru-RU" sz="2000" b="1" dirty="0">
              <a:solidFill>
                <a:srgbClr val="002060"/>
              </a:solidFill>
            </a:rPr>
            <a:t>Техника «Пять почему»</a:t>
          </a:r>
        </a:p>
      </dgm:t>
    </dgm:pt>
    <dgm:pt modelId="{B670C652-295E-4C52-AEE0-B397B2D0A283}" type="parTrans" cxnId="{CF403A3C-219C-481F-BA49-91338EE6439B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5C723DDD-064A-482E-A83C-88F23510380B}" type="sibTrans" cxnId="{CF403A3C-219C-481F-BA49-91338EE6439B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A7700326-CE58-4D5D-9E1E-4CF8B01973A1}" type="pres">
      <dgm:prSet presAssocID="{620C6273-11FD-42D7-8BD4-521881A34275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675E76-850B-4B31-87CD-F72198A9505D}" type="pres">
      <dgm:prSet presAssocID="{22136C4B-94E9-4C09-980C-A8036DF7C10C}" presName="circ1" presStyleLbl="vennNode1" presStyleIdx="0" presStyleCnt="7"/>
      <dgm:spPr/>
    </dgm:pt>
    <dgm:pt modelId="{16E8A8E0-CCC7-450F-8667-449105F08A9A}" type="pres">
      <dgm:prSet presAssocID="{22136C4B-94E9-4C09-980C-A8036DF7C10C}" presName="circ1Tx" presStyleLbl="revTx" presStyleIdx="0" presStyleCnt="0" custScaleX="2282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BCB76B-3C57-42FC-938F-D5C6235C6283}" type="pres">
      <dgm:prSet presAssocID="{E7ABC45B-6F47-4099-BA52-632382F02F2D}" presName="circ2" presStyleLbl="vennNode1" presStyleIdx="1" presStyleCnt="7"/>
      <dgm:spPr/>
    </dgm:pt>
    <dgm:pt modelId="{DF46FEA3-C654-4E08-A01D-7F1178136E81}" type="pres">
      <dgm:prSet presAssocID="{E7ABC45B-6F47-4099-BA52-632382F02F2D}" presName="circ2Tx" presStyleLbl="revTx" presStyleIdx="0" presStyleCnt="0" custScaleX="228232" custLinFactNeighborX="56094" custLinFactNeighborY="1007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0DA45-F063-427A-8A88-E351909C63D9}" type="pres">
      <dgm:prSet presAssocID="{CB9D0205-2587-45B1-B6F7-415A730E3F5C}" presName="circ3" presStyleLbl="vennNode1" presStyleIdx="2" presStyleCnt="7"/>
      <dgm:spPr/>
    </dgm:pt>
    <dgm:pt modelId="{CF24DA0C-E4A9-43FB-9E31-EF23DD32B630}" type="pres">
      <dgm:prSet presAssocID="{CB9D0205-2587-45B1-B6F7-415A730E3F5C}" presName="circ3Tx" presStyleLbl="revTx" presStyleIdx="0" presStyleCnt="0" custScaleX="228232" custLinFactNeighborX="79309" custLinFactNeighborY="112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44686-5005-4217-8BCB-088245B3BAF9}" type="pres">
      <dgm:prSet presAssocID="{EB21CD36-6F45-46B0-8A46-7D6404646C90}" presName="circ4" presStyleLbl="vennNode1" presStyleIdx="3" presStyleCnt="7"/>
      <dgm:spPr/>
    </dgm:pt>
    <dgm:pt modelId="{B7533035-848C-4089-8CE8-03F4BCEFC62A}" type="pres">
      <dgm:prSet presAssocID="{EB21CD36-6F45-46B0-8A46-7D6404646C90}" presName="circ4Tx" presStyleLbl="revTx" presStyleIdx="0" presStyleCnt="0" custScaleX="228232" custLinFactNeighborX="84148" custLinFactNeighborY="-177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CB20E7-3CED-4F49-BA2D-8EFD00F52BF7}" type="pres">
      <dgm:prSet presAssocID="{DA1BFF62-BF58-4CF5-8FD9-9A579DC1979C}" presName="circ5" presStyleLbl="vennNode1" presStyleIdx="4" presStyleCnt="7"/>
      <dgm:spPr/>
    </dgm:pt>
    <dgm:pt modelId="{4BE954FA-E0CE-491D-9A05-A100600F04B0}" type="pres">
      <dgm:prSet presAssocID="{DA1BFF62-BF58-4CF5-8FD9-9A579DC1979C}" presName="circ5Tx" presStyleLbl="revTx" presStyleIdx="0" presStyleCnt="0" custScaleX="228232" custLinFactNeighborX="-24042" custLinFactNeighborY="61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2EC285-5EE4-41BD-A46D-219760B4FE9A}" type="pres">
      <dgm:prSet presAssocID="{D739CC1D-18D9-4B6D-B851-A74E0B7E831B}" presName="circ6" presStyleLbl="vennNode1" presStyleIdx="5" presStyleCnt="7"/>
      <dgm:spPr/>
    </dgm:pt>
    <dgm:pt modelId="{41618453-A528-4E98-B4EE-4B7FF4017FA5}" type="pres">
      <dgm:prSet presAssocID="{D739CC1D-18D9-4B6D-B851-A74E0B7E831B}" presName="circ6Tx" presStyleLbl="revTx" presStyleIdx="0" presStyleCnt="0" custScaleX="228232" custLinFactNeighborX="-45755" custLinFactNeighborY="-449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A85F0C-962D-4E48-825A-DA46984A3D15}" type="pres">
      <dgm:prSet presAssocID="{74EB48E5-8D73-4C7C-A50C-A6C7FA22EA06}" presName="circ7" presStyleLbl="vennNode1" presStyleIdx="6" presStyleCnt="7"/>
      <dgm:spPr/>
    </dgm:pt>
    <dgm:pt modelId="{0D583C4B-7AAD-49C3-A4DB-6E99483CE59E}" type="pres">
      <dgm:prSet presAssocID="{74EB48E5-8D73-4C7C-A50C-A6C7FA22EA06}" presName="circ7Tx" presStyleLbl="revTx" presStyleIdx="0" presStyleCnt="0" custScaleX="228232" custLinFactNeighborX="-70305" custLinFactNeighborY="-96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8E944B-C1CF-4E2D-8D96-EB3C092EAEB4}" srcId="{620C6273-11FD-42D7-8BD4-521881A34275}" destId="{D739CC1D-18D9-4B6D-B851-A74E0B7E831B}" srcOrd="5" destOrd="0" parTransId="{907EE9C5-B6A6-4AD4-B089-77D6464C6469}" sibTransId="{E334408C-3F1B-4848-827E-6578634E5CFA}"/>
    <dgm:cxn modelId="{CF403A3C-219C-481F-BA49-91338EE6439B}" srcId="{620C6273-11FD-42D7-8BD4-521881A34275}" destId="{74EB48E5-8D73-4C7C-A50C-A6C7FA22EA06}" srcOrd="6" destOrd="0" parTransId="{B670C652-295E-4C52-AEE0-B397B2D0A283}" sibTransId="{5C723DDD-064A-482E-A83C-88F23510380B}"/>
    <dgm:cxn modelId="{C87816B7-11A0-4BB3-B697-B2A17755EA28}" type="presOf" srcId="{DA1BFF62-BF58-4CF5-8FD9-9A579DC1979C}" destId="{4BE954FA-E0CE-491D-9A05-A100600F04B0}" srcOrd="0" destOrd="0" presId="urn:microsoft.com/office/officeart/2005/8/layout/venn1"/>
    <dgm:cxn modelId="{219DADFE-CFBB-4F7C-BA5D-61C362DE25F0}" type="presOf" srcId="{D739CC1D-18D9-4B6D-B851-A74E0B7E831B}" destId="{41618453-A528-4E98-B4EE-4B7FF4017FA5}" srcOrd="0" destOrd="0" presId="urn:microsoft.com/office/officeart/2005/8/layout/venn1"/>
    <dgm:cxn modelId="{8F1B2F9B-0833-4A2E-941E-F9827D38EE5F}" srcId="{620C6273-11FD-42D7-8BD4-521881A34275}" destId="{EB21CD36-6F45-46B0-8A46-7D6404646C90}" srcOrd="3" destOrd="0" parTransId="{FF49401E-9774-4541-9AD9-A19531F5033A}" sibTransId="{77945A7F-FBC6-4C75-A8BF-C3320AC30FB6}"/>
    <dgm:cxn modelId="{2B213B30-54BA-4F2B-A125-8D1E63DB5068}" srcId="{620C6273-11FD-42D7-8BD4-521881A34275}" destId="{22136C4B-94E9-4C09-980C-A8036DF7C10C}" srcOrd="0" destOrd="0" parTransId="{17DA7C17-8957-49C2-B7AA-97FB55112D6F}" sibTransId="{ED83F87A-21CC-4862-A817-8E114FAF7A46}"/>
    <dgm:cxn modelId="{512C3ADD-1897-42B6-85D1-DB92BE6FD047}" type="presOf" srcId="{620C6273-11FD-42D7-8BD4-521881A34275}" destId="{A7700326-CE58-4D5D-9E1E-4CF8B01973A1}" srcOrd="0" destOrd="0" presId="urn:microsoft.com/office/officeart/2005/8/layout/venn1"/>
    <dgm:cxn modelId="{421BFF04-9AF2-4091-8A93-46CBF0031B79}" type="presOf" srcId="{74EB48E5-8D73-4C7C-A50C-A6C7FA22EA06}" destId="{0D583C4B-7AAD-49C3-A4DB-6E99483CE59E}" srcOrd="0" destOrd="0" presId="urn:microsoft.com/office/officeart/2005/8/layout/venn1"/>
    <dgm:cxn modelId="{E0CD4C9D-B591-40BC-A081-5509D5F91153}" srcId="{620C6273-11FD-42D7-8BD4-521881A34275}" destId="{DA1BFF62-BF58-4CF5-8FD9-9A579DC1979C}" srcOrd="4" destOrd="0" parTransId="{39685449-AFBD-4CF0-807F-B20B0B796565}" sibTransId="{A37A3A55-8A49-4BE0-AE08-AC674127B44C}"/>
    <dgm:cxn modelId="{9EA3DF32-AC4F-46C4-9BB9-C91060592153}" type="presOf" srcId="{EB21CD36-6F45-46B0-8A46-7D6404646C90}" destId="{B7533035-848C-4089-8CE8-03F4BCEFC62A}" srcOrd="0" destOrd="0" presId="urn:microsoft.com/office/officeart/2005/8/layout/venn1"/>
    <dgm:cxn modelId="{D07B6FAE-C15C-4162-831A-48E055C36A4A}" srcId="{620C6273-11FD-42D7-8BD4-521881A34275}" destId="{E7ABC45B-6F47-4099-BA52-632382F02F2D}" srcOrd="1" destOrd="0" parTransId="{56112830-06BD-43CF-8C6F-053AC83367F2}" sibTransId="{1CB70303-5916-4866-9BE1-C05706F305DA}"/>
    <dgm:cxn modelId="{58726C17-A1C6-4ED6-A87C-F47408E9919D}" srcId="{620C6273-11FD-42D7-8BD4-521881A34275}" destId="{CB9D0205-2587-45B1-B6F7-415A730E3F5C}" srcOrd="2" destOrd="0" parTransId="{9F6097CC-F32B-40E3-9268-63BD21D82B7A}" sibTransId="{E3C50CDA-4849-468D-A65F-7E783C42D1EE}"/>
    <dgm:cxn modelId="{B020ED9D-AA69-4D8E-B981-07B2F2857518}" type="presOf" srcId="{CB9D0205-2587-45B1-B6F7-415A730E3F5C}" destId="{CF24DA0C-E4A9-43FB-9E31-EF23DD32B630}" srcOrd="0" destOrd="0" presId="urn:microsoft.com/office/officeart/2005/8/layout/venn1"/>
    <dgm:cxn modelId="{CB2D655F-2EE0-4B99-B45B-954988AA946E}" type="presOf" srcId="{E7ABC45B-6F47-4099-BA52-632382F02F2D}" destId="{DF46FEA3-C654-4E08-A01D-7F1178136E81}" srcOrd="0" destOrd="0" presId="urn:microsoft.com/office/officeart/2005/8/layout/venn1"/>
    <dgm:cxn modelId="{717933B0-9902-4F20-8E7B-4F3702BB1C3B}" type="presOf" srcId="{22136C4B-94E9-4C09-980C-A8036DF7C10C}" destId="{16E8A8E0-CCC7-450F-8667-449105F08A9A}" srcOrd="0" destOrd="0" presId="urn:microsoft.com/office/officeart/2005/8/layout/venn1"/>
    <dgm:cxn modelId="{704B72E3-2E83-4E39-A241-4F12936DE1AA}" type="presParOf" srcId="{A7700326-CE58-4D5D-9E1E-4CF8B01973A1}" destId="{07675E76-850B-4B31-87CD-F72198A9505D}" srcOrd="0" destOrd="0" presId="urn:microsoft.com/office/officeart/2005/8/layout/venn1"/>
    <dgm:cxn modelId="{D88B8E68-8FBB-4747-AAFD-817384CD136B}" type="presParOf" srcId="{A7700326-CE58-4D5D-9E1E-4CF8B01973A1}" destId="{16E8A8E0-CCC7-450F-8667-449105F08A9A}" srcOrd="1" destOrd="0" presId="urn:microsoft.com/office/officeart/2005/8/layout/venn1"/>
    <dgm:cxn modelId="{96352DD4-7531-4617-ACCF-5A88C2F6DE50}" type="presParOf" srcId="{A7700326-CE58-4D5D-9E1E-4CF8B01973A1}" destId="{E4BCB76B-3C57-42FC-938F-D5C6235C6283}" srcOrd="2" destOrd="0" presId="urn:microsoft.com/office/officeart/2005/8/layout/venn1"/>
    <dgm:cxn modelId="{F07880A7-C33E-4C7C-9DAF-1800B4780A2A}" type="presParOf" srcId="{A7700326-CE58-4D5D-9E1E-4CF8B01973A1}" destId="{DF46FEA3-C654-4E08-A01D-7F1178136E81}" srcOrd="3" destOrd="0" presId="urn:microsoft.com/office/officeart/2005/8/layout/venn1"/>
    <dgm:cxn modelId="{EA15CFDE-7C90-4A31-8A70-7A6D9BAAB820}" type="presParOf" srcId="{A7700326-CE58-4D5D-9E1E-4CF8B01973A1}" destId="{B350DA45-F063-427A-8A88-E351909C63D9}" srcOrd="4" destOrd="0" presId="urn:microsoft.com/office/officeart/2005/8/layout/venn1"/>
    <dgm:cxn modelId="{33E728B4-68C5-4A8A-AC18-2683D60374B0}" type="presParOf" srcId="{A7700326-CE58-4D5D-9E1E-4CF8B01973A1}" destId="{CF24DA0C-E4A9-43FB-9E31-EF23DD32B630}" srcOrd="5" destOrd="0" presId="urn:microsoft.com/office/officeart/2005/8/layout/venn1"/>
    <dgm:cxn modelId="{A60E85BC-422E-4BB9-BB70-1E9F157E4A87}" type="presParOf" srcId="{A7700326-CE58-4D5D-9E1E-4CF8B01973A1}" destId="{33A44686-5005-4217-8BCB-088245B3BAF9}" srcOrd="6" destOrd="0" presId="urn:microsoft.com/office/officeart/2005/8/layout/venn1"/>
    <dgm:cxn modelId="{927637A3-B2A4-463A-89DF-1BF7862BC101}" type="presParOf" srcId="{A7700326-CE58-4D5D-9E1E-4CF8B01973A1}" destId="{B7533035-848C-4089-8CE8-03F4BCEFC62A}" srcOrd="7" destOrd="0" presId="urn:microsoft.com/office/officeart/2005/8/layout/venn1"/>
    <dgm:cxn modelId="{C8360F3F-3BE5-40EA-8648-131EA55DB7ED}" type="presParOf" srcId="{A7700326-CE58-4D5D-9E1E-4CF8B01973A1}" destId="{E4CB20E7-3CED-4F49-BA2D-8EFD00F52BF7}" srcOrd="8" destOrd="0" presId="urn:microsoft.com/office/officeart/2005/8/layout/venn1"/>
    <dgm:cxn modelId="{8ECE7E71-6E66-4618-ACFF-6343D1E99F3D}" type="presParOf" srcId="{A7700326-CE58-4D5D-9E1E-4CF8B01973A1}" destId="{4BE954FA-E0CE-491D-9A05-A100600F04B0}" srcOrd="9" destOrd="0" presId="urn:microsoft.com/office/officeart/2005/8/layout/venn1"/>
    <dgm:cxn modelId="{7C2380B4-C669-4846-BC09-88FC6955270F}" type="presParOf" srcId="{A7700326-CE58-4D5D-9E1E-4CF8B01973A1}" destId="{572EC285-5EE4-41BD-A46D-219760B4FE9A}" srcOrd="10" destOrd="0" presId="urn:microsoft.com/office/officeart/2005/8/layout/venn1"/>
    <dgm:cxn modelId="{21982FD7-2139-400A-B231-01C7F57B3B89}" type="presParOf" srcId="{A7700326-CE58-4D5D-9E1E-4CF8B01973A1}" destId="{41618453-A528-4E98-B4EE-4B7FF4017FA5}" srcOrd="11" destOrd="0" presId="urn:microsoft.com/office/officeart/2005/8/layout/venn1"/>
    <dgm:cxn modelId="{316ACD6F-226A-4608-BA39-1D661E5D8EDD}" type="presParOf" srcId="{A7700326-CE58-4D5D-9E1E-4CF8B01973A1}" destId="{C9A85F0C-962D-4E48-825A-DA46984A3D15}" srcOrd="12" destOrd="0" presId="urn:microsoft.com/office/officeart/2005/8/layout/venn1"/>
    <dgm:cxn modelId="{C8362AFB-FB7C-4D43-AEC8-3139CD7BDFEC}" type="presParOf" srcId="{A7700326-CE58-4D5D-9E1E-4CF8B01973A1}" destId="{0D583C4B-7AAD-49C3-A4DB-6E99483CE59E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4DF4C22-7E4D-4088-93F9-00EE6DE74477}" type="doc">
      <dgm:prSet loTypeId="urn:microsoft.com/office/officeart/2005/8/layout/list1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AC44BB22-809F-4095-95C8-B5496288698A}">
      <dgm:prSet custT="1"/>
      <dgm:spPr/>
      <dgm:t>
        <a:bodyPr/>
        <a:lstStyle/>
        <a:p>
          <a:r>
            <a:rPr lang="ru-RU" sz="1600" b="1"/>
            <a:t>№1 «Волшебная палочка»</a:t>
          </a:r>
          <a:endParaRPr lang="ru-RU" sz="1600" dirty="0"/>
        </a:p>
      </dgm:t>
    </dgm:pt>
    <dgm:pt modelId="{A21DE1AD-EEAE-4065-BE49-349CACA3806D}" type="parTrans" cxnId="{A3F712EF-78D1-4A7A-B123-4B4E0F6C9D49}">
      <dgm:prSet/>
      <dgm:spPr/>
      <dgm:t>
        <a:bodyPr/>
        <a:lstStyle/>
        <a:p>
          <a:endParaRPr lang="ru-RU" sz="2400"/>
        </a:p>
      </dgm:t>
    </dgm:pt>
    <dgm:pt modelId="{BF218F3B-152A-4C9B-B0A1-9333CE72B6AB}" type="sibTrans" cxnId="{A3F712EF-78D1-4A7A-B123-4B4E0F6C9D49}">
      <dgm:prSet/>
      <dgm:spPr/>
      <dgm:t>
        <a:bodyPr/>
        <a:lstStyle/>
        <a:p>
          <a:endParaRPr lang="ru-RU" sz="2400"/>
        </a:p>
      </dgm:t>
    </dgm:pt>
    <dgm:pt modelId="{B940DDE6-6776-4A96-8601-B48F91E4DBCA}">
      <dgm:prSet custT="1"/>
      <dgm:spPr/>
      <dgm:t>
        <a:bodyPr/>
        <a:lstStyle/>
        <a:p>
          <a:r>
            <a:rPr lang="ru-RU" sz="1600" b="1"/>
            <a:t>№2 «Найди свою группу»</a:t>
          </a:r>
          <a:endParaRPr lang="ru-RU" sz="1600" dirty="0"/>
        </a:p>
      </dgm:t>
    </dgm:pt>
    <dgm:pt modelId="{D4CB0DAF-21C8-4283-8328-65A323E68FDA}" type="parTrans" cxnId="{68DFC503-3635-4A8A-879D-BA5EB528FC18}">
      <dgm:prSet/>
      <dgm:spPr/>
      <dgm:t>
        <a:bodyPr/>
        <a:lstStyle/>
        <a:p>
          <a:endParaRPr lang="ru-RU" sz="2400"/>
        </a:p>
      </dgm:t>
    </dgm:pt>
    <dgm:pt modelId="{D48BD352-9E67-48CC-BC4E-8891E6F1E5F2}" type="sibTrans" cxnId="{68DFC503-3635-4A8A-879D-BA5EB528FC18}">
      <dgm:prSet/>
      <dgm:spPr/>
      <dgm:t>
        <a:bodyPr/>
        <a:lstStyle/>
        <a:p>
          <a:endParaRPr lang="ru-RU" sz="2400"/>
        </a:p>
      </dgm:t>
    </dgm:pt>
    <dgm:pt modelId="{C4AB5737-B5BE-46FF-A813-306DF099A59A}">
      <dgm:prSet custT="1"/>
      <dgm:spPr/>
      <dgm:t>
        <a:bodyPr/>
        <a:lstStyle/>
        <a:p>
          <a:r>
            <a:rPr lang="ru-RU" sz="1600" b="1"/>
            <a:t>№3 «Давай думать вместе»</a:t>
          </a:r>
          <a:endParaRPr lang="ru-RU" sz="1600" dirty="0"/>
        </a:p>
      </dgm:t>
    </dgm:pt>
    <dgm:pt modelId="{F51B531A-0AED-4F69-9995-BA97EBA38085}" type="parTrans" cxnId="{AAF36529-AFC5-4563-A3F1-6B8C0414C24A}">
      <dgm:prSet/>
      <dgm:spPr/>
      <dgm:t>
        <a:bodyPr/>
        <a:lstStyle/>
        <a:p>
          <a:endParaRPr lang="ru-RU" sz="2400"/>
        </a:p>
      </dgm:t>
    </dgm:pt>
    <dgm:pt modelId="{E7C00B69-F1FA-4054-BDE9-525DA3189AD2}" type="sibTrans" cxnId="{AAF36529-AFC5-4563-A3F1-6B8C0414C24A}">
      <dgm:prSet/>
      <dgm:spPr/>
      <dgm:t>
        <a:bodyPr/>
        <a:lstStyle/>
        <a:p>
          <a:endParaRPr lang="ru-RU" sz="2400"/>
        </a:p>
      </dgm:t>
    </dgm:pt>
    <dgm:pt modelId="{ACF8EEA5-A432-4FBE-A727-3CDD8485B56A}">
      <dgm:prSet custT="1"/>
      <dgm:spPr/>
      <dgm:t>
        <a:bodyPr/>
        <a:lstStyle/>
        <a:p>
          <a:r>
            <a:rPr lang="ru-RU" sz="1600" b="1" dirty="0"/>
            <a:t>№4 «Живые прыгалки»</a:t>
          </a:r>
          <a:endParaRPr lang="ru-RU" sz="1600" dirty="0"/>
        </a:p>
      </dgm:t>
    </dgm:pt>
    <dgm:pt modelId="{56189E5F-6DF7-443C-A7E7-1005887C3A67}" type="parTrans" cxnId="{3D8D6818-BB1A-4118-9782-87D36A72C9F2}">
      <dgm:prSet/>
      <dgm:spPr/>
      <dgm:t>
        <a:bodyPr/>
        <a:lstStyle/>
        <a:p>
          <a:endParaRPr lang="ru-RU" sz="2400"/>
        </a:p>
      </dgm:t>
    </dgm:pt>
    <dgm:pt modelId="{C95BA45A-5F06-485A-B9CA-003AEC85877C}" type="sibTrans" cxnId="{3D8D6818-BB1A-4118-9782-87D36A72C9F2}">
      <dgm:prSet/>
      <dgm:spPr/>
      <dgm:t>
        <a:bodyPr/>
        <a:lstStyle/>
        <a:p>
          <a:endParaRPr lang="ru-RU" sz="2400"/>
        </a:p>
      </dgm:t>
    </dgm:pt>
    <dgm:pt modelId="{2E6B5D47-E626-4BE0-B4B9-20C49E8B4025}">
      <dgm:prSet custT="1"/>
      <dgm:spPr/>
      <dgm:t>
        <a:bodyPr/>
        <a:lstStyle/>
        <a:p>
          <a:r>
            <a:rPr lang="ru-RU" sz="1600" b="1"/>
            <a:t>№5 «Нарисуй то же своим цветом»</a:t>
          </a:r>
          <a:endParaRPr lang="ru-RU" sz="1600" dirty="0"/>
        </a:p>
      </dgm:t>
    </dgm:pt>
    <dgm:pt modelId="{C92E3BDA-4730-4A7E-8C27-827F3ED8BD40}" type="parTrans" cxnId="{936C7A31-E548-4289-BC46-2EA329645183}">
      <dgm:prSet/>
      <dgm:spPr/>
      <dgm:t>
        <a:bodyPr/>
        <a:lstStyle/>
        <a:p>
          <a:endParaRPr lang="ru-RU" sz="2400"/>
        </a:p>
      </dgm:t>
    </dgm:pt>
    <dgm:pt modelId="{6E8FD8D4-C552-4560-91DE-393BBE38FDB3}" type="sibTrans" cxnId="{936C7A31-E548-4289-BC46-2EA329645183}">
      <dgm:prSet/>
      <dgm:spPr/>
      <dgm:t>
        <a:bodyPr/>
        <a:lstStyle/>
        <a:p>
          <a:endParaRPr lang="ru-RU" sz="2400"/>
        </a:p>
      </dgm:t>
    </dgm:pt>
    <dgm:pt modelId="{FEF1C5D0-DE8C-482B-839F-0610CAD7FBD0}">
      <dgm:prSet custT="1"/>
      <dgm:spPr/>
      <dgm:t>
        <a:bodyPr/>
        <a:lstStyle/>
        <a:p>
          <a:r>
            <a:rPr lang="ru-RU" sz="1600" b="1"/>
            <a:t>№6 «Найди свое место в ряду»</a:t>
          </a:r>
          <a:endParaRPr lang="ru-RU" sz="1600" dirty="0"/>
        </a:p>
      </dgm:t>
    </dgm:pt>
    <dgm:pt modelId="{0D735BCE-4255-4434-8EF0-1E7156A2578B}" type="parTrans" cxnId="{B8F5A94E-2408-498A-9437-89D645AED903}">
      <dgm:prSet/>
      <dgm:spPr/>
      <dgm:t>
        <a:bodyPr/>
        <a:lstStyle/>
        <a:p>
          <a:endParaRPr lang="ru-RU" sz="2400"/>
        </a:p>
      </dgm:t>
    </dgm:pt>
    <dgm:pt modelId="{21E89C79-8900-4E40-9EB7-CBBE667B2D83}" type="sibTrans" cxnId="{B8F5A94E-2408-498A-9437-89D645AED903}">
      <dgm:prSet/>
      <dgm:spPr/>
      <dgm:t>
        <a:bodyPr/>
        <a:lstStyle/>
        <a:p>
          <a:endParaRPr lang="ru-RU" sz="2400"/>
        </a:p>
      </dgm:t>
    </dgm:pt>
    <dgm:pt modelId="{566ADC16-EBF9-4C41-86F1-014BF8EFC4F6}">
      <dgm:prSet custT="1"/>
      <dgm:spPr/>
      <dgm:t>
        <a:bodyPr/>
        <a:lstStyle/>
        <a:p>
          <a:r>
            <a:rPr lang="ru-RU" sz="1600" b="1"/>
            <a:t>№7 «Зрительный зал»</a:t>
          </a:r>
          <a:endParaRPr lang="ru-RU" sz="1600" dirty="0"/>
        </a:p>
      </dgm:t>
    </dgm:pt>
    <dgm:pt modelId="{30F67E28-70B1-480F-AC31-05B100CC47BD}" type="parTrans" cxnId="{FBFD37B9-05EE-43A0-8247-F548DCAA4A45}">
      <dgm:prSet/>
      <dgm:spPr/>
      <dgm:t>
        <a:bodyPr/>
        <a:lstStyle/>
        <a:p>
          <a:endParaRPr lang="ru-RU" sz="2400"/>
        </a:p>
      </dgm:t>
    </dgm:pt>
    <dgm:pt modelId="{A1626578-5D9C-413B-918E-DA97B4525FF7}" type="sibTrans" cxnId="{FBFD37B9-05EE-43A0-8247-F548DCAA4A45}">
      <dgm:prSet/>
      <dgm:spPr/>
      <dgm:t>
        <a:bodyPr/>
        <a:lstStyle/>
        <a:p>
          <a:endParaRPr lang="ru-RU" sz="2400"/>
        </a:p>
      </dgm:t>
    </dgm:pt>
    <dgm:pt modelId="{B7071165-C679-44F5-B279-D51D4000DA14}">
      <dgm:prSet custT="1"/>
      <dgm:spPr/>
      <dgm:t>
        <a:bodyPr/>
        <a:lstStyle/>
        <a:p>
          <a:r>
            <a:rPr lang="ru-RU" sz="1600" b="1"/>
            <a:t>№8  «Радиоэфир»</a:t>
          </a:r>
          <a:endParaRPr lang="ru-RU" sz="1600" dirty="0"/>
        </a:p>
      </dgm:t>
    </dgm:pt>
    <dgm:pt modelId="{4C83B33B-C78F-4AD1-A467-DC938EF4D7E5}" type="parTrans" cxnId="{43B58C16-4EDB-4319-ABC2-A5AC255EB4F5}">
      <dgm:prSet/>
      <dgm:spPr/>
      <dgm:t>
        <a:bodyPr/>
        <a:lstStyle/>
        <a:p>
          <a:endParaRPr lang="ru-RU" sz="2400"/>
        </a:p>
      </dgm:t>
    </dgm:pt>
    <dgm:pt modelId="{ADCD47C4-8896-44A1-B05E-FFB686E89030}" type="sibTrans" cxnId="{43B58C16-4EDB-4319-ABC2-A5AC255EB4F5}">
      <dgm:prSet/>
      <dgm:spPr/>
      <dgm:t>
        <a:bodyPr/>
        <a:lstStyle/>
        <a:p>
          <a:endParaRPr lang="ru-RU" sz="2400"/>
        </a:p>
      </dgm:t>
    </dgm:pt>
    <dgm:pt modelId="{630A7555-E943-4ED9-A69E-1384F18783D9}">
      <dgm:prSet custT="1"/>
      <dgm:spPr/>
      <dgm:t>
        <a:bodyPr/>
        <a:lstStyle/>
        <a:p>
          <a:r>
            <a:rPr lang="ru-RU" sz="1600" b="1"/>
            <a:t>№9 «Покажи нам…»</a:t>
          </a:r>
          <a:endParaRPr lang="ru-RU" sz="1600" dirty="0"/>
        </a:p>
      </dgm:t>
    </dgm:pt>
    <dgm:pt modelId="{2BA9469C-2B94-443E-A9FC-27F5D63A08C8}" type="parTrans" cxnId="{FB50AEA7-5699-4E42-98DF-2656B7D254D9}">
      <dgm:prSet/>
      <dgm:spPr/>
      <dgm:t>
        <a:bodyPr/>
        <a:lstStyle/>
        <a:p>
          <a:endParaRPr lang="ru-RU" sz="2400"/>
        </a:p>
      </dgm:t>
    </dgm:pt>
    <dgm:pt modelId="{5A2DA466-15CC-405F-8A93-290781C887F0}" type="sibTrans" cxnId="{FB50AEA7-5699-4E42-98DF-2656B7D254D9}">
      <dgm:prSet/>
      <dgm:spPr/>
      <dgm:t>
        <a:bodyPr/>
        <a:lstStyle/>
        <a:p>
          <a:endParaRPr lang="ru-RU" sz="2400"/>
        </a:p>
      </dgm:t>
    </dgm:pt>
    <dgm:pt modelId="{D418ABE7-217C-4690-9AC8-60060166446C}">
      <dgm:prSet custT="1"/>
      <dgm:spPr/>
      <dgm:t>
        <a:bodyPr/>
        <a:lstStyle/>
        <a:p>
          <a:r>
            <a:rPr lang="ru-RU" sz="1600" b="1" dirty="0"/>
            <a:t>№10 «Волшебные картинки»</a:t>
          </a:r>
          <a:endParaRPr lang="ru-RU" sz="1600" dirty="0"/>
        </a:p>
      </dgm:t>
    </dgm:pt>
    <dgm:pt modelId="{5D6F6A69-5F8C-4F7A-9DDB-DED69FD1AB1F}" type="parTrans" cxnId="{C79BE982-4AEE-47AC-946D-A06AEC1B907A}">
      <dgm:prSet/>
      <dgm:spPr/>
      <dgm:t>
        <a:bodyPr/>
        <a:lstStyle/>
        <a:p>
          <a:endParaRPr lang="ru-RU" sz="2400"/>
        </a:p>
      </dgm:t>
    </dgm:pt>
    <dgm:pt modelId="{91F59842-EE21-4ABE-BE86-49DD938B9BC5}" type="sibTrans" cxnId="{C79BE982-4AEE-47AC-946D-A06AEC1B907A}">
      <dgm:prSet/>
      <dgm:spPr/>
      <dgm:t>
        <a:bodyPr/>
        <a:lstStyle/>
        <a:p>
          <a:endParaRPr lang="ru-RU" sz="2400"/>
        </a:p>
      </dgm:t>
    </dgm:pt>
    <dgm:pt modelId="{3E1B8554-377F-4544-99B7-7B2F7A761925}" type="pres">
      <dgm:prSet presAssocID="{C4DF4C22-7E4D-4088-93F9-00EE6DE7447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527CBF-C9F1-4FE7-8563-BB7BA400B94B}" type="pres">
      <dgm:prSet presAssocID="{AC44BB22-809F-4095-95C8-B5496288698A}" presName="parentLin" presStyleCnt="0"/>
      <dgm:spPr/>
    </dgm:pt>
    <dgm:pt modelId="{6DD04371-2477-42E2-A8B2-C94C95BDDCC8}" type="pres">
      <dgm:prSet presAssocID="{AC44BB22-809F-4095-95C8-B5496288698A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9DFBDD05-7B55-4991-823B-D89DDAE96E29}" type="pres">
      <dgm:prSet presAssocID="{AC44BB22-809F-4095-95C8-B5496288698A}" presName="parentText" presStyleLbl="node1" presStyleIdx="0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8D9AAE-3E95-43A9-B23F-32F23B1E1B0B}" type="pres">
      <dgm:prSet presAssocID="{AC44BB22-809F-4095-95C8-B5496288698A}" presName="negativeSpace" presStyleCnt="0"/>
      <dgm:spPr/>
    </dgm:pt>
    <dgm:pt modelId="{F62733CA-0094-4D69-980A-9B6817535B93}" type="pres">
      <dgm:prSet presAssocID="{AC44BB22-809F-4095-95C8-B5496288698A}" presName="childText" presStyleLbl="conFgAcc1" presStyleIdx="0" presStyleCnt="10">
        <dgm:presLayoutVars>
          <dgm:bulletEnabled val="1"/>
        </dgm:presLayoutVars>
      </dgm:prSet>
      <dgm:spPr/>
    </dgm:pt>
    <dgm:pt modelId="{12D31BCE-62A2-43EA-B053-1DA6EF3558A5}" type="pres">
      <dgm:prSet presAssocID="{BF218F3B-152A-4C9B-B0A1-9333CE72B6AB}" presName="spaceBetweenRectangles" presStyleCnt="0"/>
      <dgm:spPr/>
    </dgm:pt>
    <dgm:pt modelId="{1185A803-E4DA-4F97-9F9E-19C03936D087}" type="pres">
      <dgm:prSet presAssocID="{B940DDE6-6776-4A96-8601-B48F91E4DBCA}" presName="parentLin" presStyleCnt="0"/>
      <dgm:spPr/>
    </dgm:pt>
    <dgm:pt modelId="{DF8B837E-3797-4EAB-883E-AB48FED62428}" type="pres">
      <dgm:prSet presAssocID="{B940DDE6-6776-4A96-8601-B48F91E4DBCA}" presName="parentLeftMargin" presStyleLbl="node1" presStyleIdx="0" presStyleCnt="10"/>
      <dgm:spPr/>
      <dgm:t>
        <a:bodyPr/>
        <a:lstStyle/>
        <a:p>
          <a:endParaRPr lang="ru-RU"/>
        </a:p>
      </dgm:t>
    </dgm:pt>
    <dgm:pt modelId="{FF5D5445-AAD2-4100-B21F-FAD7D0AD602E}" type="pres">
      <dgm:prSet presAssocID="{B940DDE6-6776-4A96-8601-B48F91E4DBCA}" presName="parentText" presStyleLbl="node1" presStyleIdx="1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6D66D5-3C15-45AC-9E28-5D1C9215ABE0}" type="pres">
      <dgm:prSet presAssocID="{B940DDE6-6776-4A96-8601-B48F91E4DBCA}" presName="negativeSpace" presStyleCnt="0"/>
      <dgm:spPr/>
    </dgm:pt>
    <dgm:pt modelId="{7A5DB88F-BE65-4B87-817D-122714D06B7D}" type="pres">
      <dgm:prSet presAssocID="{B940DDE6-6776-4A96-8601-B48F91E4DBCA}" presName="childText" presStyleLbl="conFgAcc1" presStyleIdx="1" presStyleCnt="10">
        <dgm:presLayoutVars>
          <dgm:bulletEnabled val="1"/>
        </dgm:presLayoutVars>
      </dgm:prSet>
      <dgm:spPr/>
    </dgm:pt>
    <dgm:pt modelId="{390C2F1B-3434-4CC7-ACA7-32D9BA26FA32}" type="pres">
      <dgm:prSet presAssocID="{D48BD352-9E67-48CC-BC4E-8891E6F1E5F2}" presName="spaceBetweenRectangles" presStyleCnt="0"/>
      <dgm:spPr/>
    </dgm:pt>
    <dgm:pt modelId="{6B0C6EE4-9D81-4F40-AB42-95C3FC23ED78}" type="pres">
      <dgm:prSet presAssocID="{C4AB5737-B5BE-46FF-A813-306DF099A59A}" presName="parentLin" presStyleCnt="0"/>
      <dgm:spPr/>
    </dgm:pt>
    <dgm:pt modelId="{8E42AAD2-4DE0-4076-9631-8EF07F97B18D}" type="pres">
      <dgm:prSet presAssocID="{C4AB5737-B5BE-46FF-A813-306DF099A59A}" presName="parentLeftMargin" presStyleLbl="node1" presStyleIdx="1" presStyleCnt="10"/>
      <dgm:spPr/>
      <dgm:t>
        <a:bodyPr/>
        <a:lstStyle/>
        <a:p>
          <a:endParaRPr lang="ru-RU"/>
        </a:p>
      </dgm:t>
    </dgm:pt>
    <dgm:pt modelId="{345FC884-2F8A-4AC1-BF44-1599855246E8}" type="pres">
      <dgm:prSet presAssocID="{C4AB5737-B5BE-46FF-A813-306DF099A59A}" presName="parentText" presStyleLbl="node1" presStyleIdx="2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116824-31FE-4EBC-A436-82C4C924FF50}" type="pres">
      <dgm:prSet presAssocID="{C4AB5737-B5BE-46FF-A813-306DF099A59A}" presName="negativeSpace" presStyleCnt="0"/>
      <dgm:spPr/>
    </dgm:pt>
    <dgm:pt modelId="{3B466DD2-CD09-496E-A6B0-BF3F79F4C0E9}" type="pres">
      <dgm:prSet presAssocID="{C4AB5737-B5BE-46FF-A813-306DF099A59A}" presName="childText" presStyleLbl="conFgAcc1" presStyleIdx="2" presStyleCnt="10">
        <dgm:presLayoutVars>
          <dgm:bulletEnabled val="1"/>
        </dgm:presLayoutVars>
      </dgm:prSet>
      <dgm:spPr/>
    </dgm:pt>
    <dgm:pt modelId="{67C2BC2A-2398-4D94-AF8D-5EC17D411546}" type="pres">
      <dgm:prSet presAssocID="{E7C00B69-F1FA-4054-BDE9-525DA3189AD2}" presName="spaceBetweenRectangles" presStyleCnt="0"/>
      <dgm:spPr/>
    </dgm:pt>
    <dgm:pt modelId="{C18EF439-09C0-44E9-B661-F7B4C94CD898}" type="pres">
      <dgm:prSet presAssocID="{ACF8EEA5-A432-4FBE-A727-3CDD8485B56A}" presName="parentLin" presStyleCnt="0"/>
      <dgm:spPr/>
    </dgm:pt>
    <dgm:pt modelId="{33CDFCC7-3EEC-4362-8D3F-81514C462C5F}" type="pres">
      <dgm:prSet presAssocID="{ACF8EEA5-A432-4FBE-A727-3CDD8485B56A}" presName="parentLeftMargin" presStyleLbl="node1" presStyleIdx="2" presStyleCnt="10"/>
      <dgm:spPr/>
      <dgm:t>
        <a:bodyPr/>
        <a:lstStyle/>
        <a:p>
          <a:endParaRPr lang="ru-RU"/>
        </a:p>
      </dgm:t>
    </dgm:pt>
    <dgm:pt modelId="{E8473AE2-92BB-44CA-A8D5-1BC4B3284C49}" type="pres">
      <dgm:prSet presAssocID="{ACF8EEA5-A432-4FBE-A727-3CDD8485B56A}" presName="parentText" presStyleLbl="node1" presStyleIdx="3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430AD1-A28C-4366-AD44-601B161B95DD}" type="pres">
      <dgm:prSet presAssocID="{ACF8EEA5-A432-4FBE-A727-3CDD8485B56A}" presName="negativeSpace" presStyleCnt="0"/>
      <dgm:spPr/>
    </dgm:pt>
    <dgm:pt modelId="{E6DF7CE3-4659-4321-A9A7-8CD878A7CA12}" type="pres">
      <dgm:prSet presAssocID="{ACF8EEA5-A432-4FBE-A727-3CDD8485B56A}" presName="childText" presStyleLbl="conFgAcc1" presStyleIdx="3" presStyleCnt="10">
        <dgm:presLayoutVars>
          <dgm:bulletEnabled val="1"/>
        </dgm:presLayoutVars>
      </dgm:prSet>
      <dgm:spPr/>
    </dgm:pt>
    <dgm:pt modelId="{1BBA1314-D330-4385-96BE-4FC9DF2F5DD8}" type="pres">
      <dgm:prSet presAssocID="{C95BA45A-5F06-485A-B9CA-003AEC85877C}" presName="spaceBetweenRectangles" presStyleCnt="0"/>
      <dgm:spPr/>
    </dgm:pt>
    <dgm:pt modelId="{86CBF77A-2582-4CA3-8674-2B663BB0A493}" type="pres">
      <dgm:prSet presAssocID="{2E6B5D47-E626-4BE0-B4B9-20C49E8B4025}" presName="parentLin" presStyleCnt="0"/>
      <dgm:spPr/>
    </dgm:pt>
    <dgm:pt modelId="{AD83D7E6-3716-4A53-9F13-A6099A2981A7}" type="pres">
      <dgm:prSet presAssocID="{2E6B5D47-E626-4BE0-B4B9-20C49E8B4025}" presName="parentLeftMargin" presStyleLbl="node1" presStyleIdx="3" presStyleCnt="10"/>
      <dgm:spPr/>
      <dgm:t>
        <a:bodyPr/>
        <a:lstStyle/>
        <a:p>
          <a:endParaRPr lang="ru-RU"/>
        </a:p>
      </dgm:t>
    </dgm:pt>
    <dgm:pt modelId="{75A4A335-F2FD-41F6-BA26-C9C3BC56E7BA}" type="pres">
      <dgm:prSet presAssocID="{2E6B5D47-E626-4BE0-B4B9-20C49E8B4025}" presName="parentText" presStyleLbl="node1" presStyleIdx="4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60C71-EFC5-4EA4-AD46-C50C831ED7F5}" type="pres">
      <dgm:prSet presAssocID="{2E6B5D47-E626-4BE0-B4B9-20C49E8B4025}" presName="negativeSpace" presStyleCnt="0"/>
      <dgm:spPr/>
    </dgm:pt>
    <dgm:pt modelId="{DEFE3234-2AE8-48A5-BFBF-A9B58F8E53D2}" type="pres">
      <dgm:prSet presAssocID="{2E6B5D47-E626-4BE0-B4B9-20C49E8B4025}" presName="childText" presStyleLbl="conFgAcc1" presStyleIdx="4" presStyleCnt="10">
        <dgm:presLayoutVars>
          <dgm:bulletEnabled val="1"/>
        </dgm:presLayoutVars>
      </dgm:prSet>
      <dgm:spPr/>
    </dgm:pt>
    <dgm:pt modelId="{1CC2B6E6-946F-44B5-99C4-78FC0FF0BE62}" type="pres">
      <dgm:prSet presAssocID="{6E8FD8D4-C552-4560-91DE-393BBE38FDB3}" presName="spaceBetweenRectangles" presStyleCnt="0"/>
      <dgm:spPr/>
    </dgm:pt>
    <dgm:pt modelId="{200E3FEF-61F9-47BB-824D-1D0EDE38F353}" type="pres">
      <dgm:prSet presAssocID="{FEF1C5D0-DE8C-482B-839F-0610CAD7FBD0}" presName="parentLin" presStyleCnt="0"/>
      <dgm:spPr/>
    </dgm:pt>
    <dgm:pt modelId="{AEF4FA82-3772-42C0-A6E1-6311BA6ACBE3}" type="pres">
      <dgm:prSet presAssocID="{FEF1C5D0-DE8C-482B-839F-0610CAD7FBD0}" presName="parentLeftMargin" presStyleLbl="node1" presStyleIdx="4" presStyleCnt="10"/>
      <dgm:spPr/>
      <dgm:t>
        <a:bodyPr/>
        <a:lstStyle/>
        <a:p>
          <a:endParaRPr lang="ru-RU"/>
        </a:p>
      </dgm:t>
    </dgm:pt>
    <dgm:pt modelId="{36F04274-ECAF-4C76-91AD-55B3AB3A2D79}" type="pres">
      <dgm:prSet presAssocID="{FEF1C5D0-DE8C-482B-839F-0610CAD7FBD0}" presName="parentText" presStyleLbl="node1" presStyleIdx="5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81F2D2-2A40-455F-A713-5AC31D3E16C4}" type="pres">
      <dgm:prSet presAssocID="{FEF1C5D0-DE8C-482B-839F-0610CAD7FBD0}" presName="negativeSpace" presStyleCnt="0"/>
      <dgm:spPr/>
    </dgm:pt>
    <dgm:pt modelId="{31326182-BAE2-4A76-9239-0DC8DFBC9A8B}" type="pres">
      <dgm:prSet presAssocID="{FEF1C5D0-DE8C-482B-839F-0610CAD7FBD0}" presName="childText" presStyleLbl="conFgAcc1" presStyleIdx="5" presStyleCnt="10">
        <dgm:presLayoutVars>
          <dgm:bulletEnabled val="1"/>
        </dgm:presLayoutVars>
      </dgm:prSet>
      <dgm:spPr/>
    </dgm:pt>
    <dgm:pt modelId="{80212A5F-334E-4794-96A4-A2D43E7124DA}" type="pres">
      <dgm:prSet presAssocID="{21E89C79-8900-4E40-9EB7-CBBE667B2D83}" presName="spaceBetweenRectangles" presStyleCnt="0"/>
      <dgm:spPr/>
    </dgm:pt>
    <dgm:pt modelId="{AA0AAFD2-DB09-4A28-87B2-6B5D1C41E9E7}" type="pres">
      <dgm:prSet presAssocID="{566ADC16-EBF9-4C41-86F1-014BF8EFC4F6}" presName="parentLin" presStyleCnt="0"/>
      <dgm:spPr/>
    </dgm:pt>
    <dgm:pt modelId="{19B3E943-BD38-4CAC-AFB9-0592FFD51FBC}" type="pres">
      <dgm:prSet presAssocID="{566ADC16-EBF9-4C41-86F1-014BF8EFC4F6}" presName="parentLeftMargin" presStyleLbl="node1" presStyleIdx="5" presStyleCnt="10"/>
      <dgm:spPr/>
      <dgm:t>
        <a:bodyPr/>
        <a:lstStyle/>
        <a:p>
          <a:endParaRPr lang="ru-RU"/>
        </a:p>
      </dgm:t>
    </dgm:pt>
    <dgm:pt modelId="{DFF358F6-A46D-41B7-B5CA-8E99C7C3E643}" type="pres">
      <dgm:prSet presAssocID="{566ADC16-EBF9-4C41-86F1-014BF8EFC4F6}" presName="parentText" presStyleLbl="node1" presStyleIdx="6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5BBEB8-6A32-474B-9A02-F9B0276F3769}" type="pres">
      <dgm:prSet presAssocID="{566ADC16-EBF9-4C41-86F1-014BF8EFC4F6}" presName="negativeSpace" presStyleCnt="0"/>
      <dgm:spPr/>
    </dgm:pt>
    <dgm:pt modelId="{C4ACBA39-5AAA-4044-8AB7-9EA5FD0ECF27}" type="pres">
      <dgm:prSet presAssocID="{566ADC16-EBF9-4C41-86F1-014BF8EFC4F6}" presName="childText" presStyleLbl="conFgAcc1" presStyleIdx="6" presStyleCnt="10">
        <dgm:presLayoutVars>
          <dgm:bulletEnabled val="1"/>
        </dgm:presLayoutVars>
      </dgm:prSet>
      <dgm:spPr/>
    </dgm:pt>
    <dgm:pt modelId="{15CA99C5-BACE-4B74-A6E4-9D4A6D36AE8E}" type="pres">
      <dgm:prSet presAssocID="{A1626578-5D9C-413B-918E-DA97B4525FF7}" presName="spaceBetweenRectangles" presStyleCnt="0"/>
      <dgm:spPr/>
    </dgm:pt>
    <dgm:pt modelId="{7179AE6F-CC32-4049-96D8-B2E6F3D484F2}" type="pres">
      <dgm:prSet presAssocID="{B7071165-C679-44F5-B279-D51D4000DA14}" presName="parentLin" presStyleCnt="0"/>
      <dgm:spPr/>
    </dgm:pt>
    <dgm:pt modelId="{A7A204F1-3602-4768-86FC-DCE5E8DD21C0}" type="pres">
      <dgm:prSet presAssocID="{B7071165-C679-44F5-B279-D51D4000DA14}" presName="parentLeftMargin" presStyleLbl="node1" presStyleIdx="6" presStyleCnt="10"/>
      <dgm:spPr/>
      <dgm:t>
        <a:bodyPr/>
        <a:lstStyle/>
        <a:p>
          <a:endParaRPr lang="ru-RU"/>
        </a:p>
      </dgm:t>
    </dgm:pt>
    <dgm:pt modelId="{69A38BC5-9FCE-4A71-968F-834CE8CB3127}" type="pres">
      <dgm:prSet presAssocID="{B7071165-C679-44F5-B279-D51D4000DA14}" presName="parentText" presStyleLbl="node1" presStyleIdx="7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8AB39D-BAFE-45ED-8A46-078DE15FE7CB}" type="pres">
      <dgm:prSet presAssocID="{B7071165-C679-44F5-B279-D51D4000DA14}" presName="negativeSpace" presStyleCnt="0"/>
      <dgm:spPr/>
    </dgm:pt>
    <dgm:pt modelId="{EF0F3113-4224-457B-AC96-574818679ED8}" type="pres">
      <dgm:prSet presAssocID="{B7071165-C679-44F5-B279-D51D4000DA14}" presName="childText" presStyleLbl="conFgAcc1" presStyleIdx="7" presStyleCnt="10">
        <dgm:presLayoutVars>
          <dgm:bulletEnabled val="1"/>
        </dgm:presLayoutVars>
      </dgm:prSet>
      <dgm:spPr/>
    </dgm:pt>
    <dgm:pt modelId="{87658947-343C-43AC-9573-1116278DFC8D}" type="pres">
      <dgm:prSet presAssocID="{ADCD47C4-8896-44A1-B05E-FFB686E89030}" presName="spaceBetweenRectangles" presStyleCnt="0"/>
      <dgm:spPr/>
    </dgm:pt>
    <dgm:pt modelId="{826A567E-1D00-4F0D-9F8B-49CE0FA52E5C}" type="pres">
      <dgm:prSet presAssocID="{630A7555-E943-4ED9-A69E-1384F18783D9}" presName="parentLin" presStyleCnt="0"/>
      <dgm:spPr/>
    </dgm:pt>
    <dgm:pt modelId="{19A9E072-FAA7-4E5A-93DE-EDB2401C9788}" type="pres">
      <dgm:prSet presAssocID="{630A7555-E943-4ED9-A69E-1384F18783D9}" presName="parentLeftMargin" presStyleLbl="node1" presStyleIdx="7" presStyleCnt="10"/>
      <dgm:spPr/>
      <dgm:t>
        <a:bodyPr/>
        <a:lstStyle/>
        <a:p>
          <a:endParaRPr lang="ru-RU"/>
        </a:p>
      </dgm:t>
    </dgm:pt>
    <dgm:pt modelId="{A8787DA5-854B-44D8-AACA-773460E54B60}" type="pres">
      <dgm:prSet presAssocID="{630A7555-E943-4ED9-A69E-1384F18783D9}" presName="parentText" presStyleLbl="node1" presStyleIdx="8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433313-2060-4B6F-8D03-24B6FF764F7B}" type="pres">
      <dgm:prSet presAssocID="{630A7555-E943-4ED9-A69E-1384F18783D9}" presName="negativeSpace" presStyleCnt="0"/>
      <dgm:spPr/>
    </dgm:pt>
    <dgm:pt modelId="{A220CE1C-C064-4F90-AB92-A95B701DB6E8}" type="pres">
      <dgm:prSet presAssocID="{630A7555-E943-4ED9-A69E-1384F18783D9}" presName="childText" presStyleLbl="conFgAcc1" presStyleIdx="8" presStyleCnt="10">
        <dgm:presLayoutVars>
          <dgm:bulletEnabled val="1"/>
        </dgm:presLayoutVars>
      </dgm:prSet>
      <dgm:spPr/>
    </dgm:pt>
    <dgm:pt modelId="{6DD882A0-97D7-4A45-B8B1-46E2F7052C80}" type="pres">
      <dgm:prSet presAssocID="{5A2DA466-15CC-405F-8A93-290781C887F0}" presName="spaceBetweenRectangles" presStyleCnt="0"/>
      <dgm:spPr/>
    </dgm:pt>
    <dgm:pt modelId="{64774B7B-50C5-4DAB-B466-A78A4C3B6E89}" type="pres">
      <dgm:prSet presAssocID="{D418ABE7-217C-4690-9AC8-60060166446C}" presName="parentLin" presStyleCnt="0"/>
      <dgm:spPr/>
    </dgm:pt>
    <dgm:pt modelId="{5B9FA719-4A21-4E8C-82C8-608BC1D2FCB9}" type="pres">
      <dgm:prSet presAssocID="{D418ABE7-217C-4690-9AC8-60060166446C}" presName="parentLeftMargin" presStyleLbl="node1" presStyleIdx="8" presStyleCnt="10"/>
      <dgm:spPr/>
      <dgm:t>
        <a:bodyPr/>
        <a:lstStyle/>
        <a:p>
          <a:endParaRPr lang="ru-RU"/>
        </a:p>
      </dgm:t>
    </dgm:pt>
    <dgm:pt modelId="{83FF350C-8C9F-4F9E-AEF1-5622C4E51518}" type="pres">
      <dgm:prSet presAssocID="{D418ABE7-217C-4690-9AC8-60060166446C}" presName="parentText" presStyleLbl="node1" presStyleIdx="9" presStyleCnt="1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8CA098-C86F-4414-A33F-4F99A54CBF2D}" type="pres">
      <dgm:prSet presAssocID="{D418ABE7-217C-4690-9AC8-60060166446C}" presName="negativeSpace" presStyleCnt="0"/>
      <dgm:spPr/>
    </dgm:pt>
    <dgm:pt modelId="{6CDAAF95-A468-45AF-AD79-1793F715792E}" type="pres">
      <dgm:prSet presAssocID="{D418ABE7-217C-4690-9AC8-60060166446C}" presName="childText" presStyleLbl="conFgAcc1" presStyleIdx="9" presStyleCnt="10">
        <dgm:presLayoutVars>
          <dgm:bulletEnabled val="1"/>
        </dgm:presLayoutVars>
      </dgm:prSet>
      <dgm:spPr/>
    </dgm:pt>
  </dgm:ptLst>
  <dgm:cxnLst>
    <dgm:cxn modelId="{AAF36529-AFC5-4563-A3F1-6B8C0414C24A}" srcId="{C4DF4C22-7E4D-4088-93F9-00EE6DE74477}" destId="{C4AB5737-B5BE-46FF-A813-306DF099A59A}" srcOrd="2" destOrd="0" parTransId="{F51B531A-0AED-4F69-9995-BA97EBA38085}" sibTransId="{E7C00B69-F1FA-4054-BDE9-525DA3189AD2}"/>
    <dgm:cxn modelId="{162611C7-C64F-458D-B74E-94C5EE356532}" type="presOf" srcId="{FEF1C5D0-DE8C-482B-839F-0610CAD7FBD0}" destId="{AEF4FA82-3772-42C0-A6E1-6311BA6ACBE3}" srcOrd="0" destOrd="0" presId="urn:microsoft.com/office/officeart/2005/8/layout/list1"/>
    <dgm:cxn modelId="{DA5E6F87-4518-42C8-8491-17EAC78257FD}" type="presOf" srcId="{C4AB5737-B5BE-46FF-A813-306DF099A59A}" destId="{345FC884-2F8A-4AC1-BF44-1599855246E8}" srcOrd="1" destOrd="0" presId="urn:microsoft.com/office/officeart/2005/8/layout/list1"/>
    <dgm:cxn modelId="{699DC455-3737-4EE4-982D-4B577B0CD677}" type="presOf" srcId="{B940DDE6-6776-4A96-8601-B48F91E4DBCA}" destId="{DF8B837E-3797-4EAB-883E-AB48FED62428}" srcOrd="0" destOrd="0" presId="urn:microsoft.com/office/officeart/2005/8/layout/list1"/>
    <dgm:cxn modelId="{BAFFB627-2B32-4332-A3FB-665F8067F419}" type="presOf" srcId="{B940DDE6-6776-4A96-8601-B48F91E4DBCA}" destId="{FF5D5445-AAD2-4100-B21F-FAD7D0AD602E}" srcOrd="1" destOrd="0" presId="urn:microsoft.com/office/officeart/2005/8/layout/list1"/>
    <dgm:cxn modelId="{C15AB50B-4912-4457-92FE-2EC57A3EF8D8}" type="presOf" srcId="{B7071165-C679-44F5-B279-D51D4000DA14}" destId="{A7A204F1-3602-4768-86FC-DCE5E8DD21C0}" srcOrd="0" destOrd="0" presId="urn:microsoft.com/office/officeart/2005/8/layout/list1"/>
    <dgm:cxn modelId="{4318C54D-F4A8-4E6F-9F01-CC7EEA038A70}" type="presOf" srcId="{630A7555-E943-4ED9-A69E-1384F18783D9}" destId="{19A9E072-FAA7-4E5A-93DE-EDB2401C9788}" srcOrd="0" destOrd="0" presId="urn:microsoft.com/office/officeart/2005/8/layout/list1"/>
    <dgm:cxn modelId="{57C492CF-6F7C-41E1-859B-695A20358FD9}" type="presOf" srcId="{B7071165-C679-44F5-B279-D51D4000DA14}" destId="{69A38BC5-9FCE-4A71-968F-834CE8CB3127}" srcOrd="1" destOrd="0" presId="urn:microsoft.com/office/officeart/2005/8/layout/list1"/>
    <dgm:cxn modelId="{936C7A31-E548-4289-BC46-2EA329645183}" srcId="{C4DF4C22-7E4D-4088-93F9-00EE6DE74477}" destId="{2E6B5D47-E626-4BE0-B4B9-20C49E8B4025}" srcOrd="4" destOrd="0" parTransId="{C92E3BDA-4730-4A7E-8C27-827F3ED8BD40}" sibTransId="{6E8FD8D4-C552-4560-91DE-393BBE38FDB3}"/>
    <dgm:cxn modelId="{63997E51-0765-4055-B868-25DCB765A6A8}" type="presOf" srcId="{2E6B5D47-E626-4BE0-B4B9-20C49E8B4025}" destId="{AD83D7E6-3716-4A53-9F13-A6099A2981A7}" srcOrd="0" destOrd="0" presId="urn:microsoft.com/office/officeart/2005/8/layout/list1"/>
    <dgm:cxn modelId="{A3F712EF-78D1-4A7A-B123-4B4E0F6C9D49}" srcId="{C4DF4C22-7E4D-4088-93F9-00EE6DE74477}" destId="{AC44BB22-809F-4095-95C8-B5496288698A}" srcOrd="0" destOrd="0" parTransId="{A21DE1AD-EEAE-4065-BE49-349CACA3806D}" sibTransId="{BF218F3B-152A-4C9B-B0A1-9333CE72B6AB}"/>
    <dgm:cxn modelId="{C5821FDD-DBAA-4991-B8F0-198B105A2095}" type="presOf" srcId="{ACF8EEA5-A432-4FBE-A727-3CDD8485B56A}" destId="{E8473AE2-92BB-44CA-A8D5-1BC4B3284C49}" srcOrd="1" destOrd="0" presId="urn:microsoft.com/office/officeart/2005/8/layout/list1"/>
    <dgm:cxn modelId="{D55C9E0C-9C90-4949-9B4E-763CC0121153}" type="presOf" srcId="{C4AB5737-B5BE-46FF-A813-306DF099A59A}" destId="{8E42AAD2-4DE0-4076-9631-8EF07F97B18D}" srcOrd="0" destOrd="0" presId="urn:microsoft.com/office/officeart/2005/8/layout/list1"/>
    <dgm:cxn modelId="{FBFD37B9-05EE-43A0-8247-F548DCAA4A45}" srcId="{C4DF4C22-7E4D-4088-93F9-00EE6DE74477}" destId="{566ADC16-EBF9-4C41-86F1-014BF8EFC4F6}" srcOrd="6" destOrd="0" parTransId="{30F67E28-70B1-480F-AC31-05B100CC47BD}" sibTransId="{A1626578-5D9C-413B-918E-DA97B4525FF7}"/>
    <dgm:cxn modelId="{68DFC503-3635-4A8A-879D-BA5EB528FC18}" srcId="{C4DF4C22-7E4D-4088-93F9-00EE6DE74477}" destId="{B940DDE6-6776-4A96-8601-B48F91E4DBCA}" srcOrd="1" destOrd="0" parTransId="{D4CB0DAF-21C8-4283-8328-65A323E68FDA}" sibTransId="{D48BD352-9E67-48CC-BC4E-8891E6F1E5F2}"/>
    <dgm:cxn modelId="{AB575C5D-BA85-4433-BC61-A06B3833D14D}" type="presOf" srcId="{630A7555-E943-4ED9-A69E-1384F18783D9}" destId="{A8787DA5-854B-44D8-AACA-773460E54B60}" srcOrd="1" destOrd="0" presId="urn:microsoft.com/office/officeart/2005/8/layout/list1"/>
    <dgm:cxn modelId="{8276DD06-84E5-4287-A0A7-B0C38BE98B58}" type="presOf" srcId="{2E6B5D47-E626-4BE0-B4B9-20C49E8B4025}" destId="{75A4A335-F2FD-41F6-BA26-C9C3BC56E7BA}" srcOrd="1" destOrd="0" presId="urn:microsoft.com/office/officeart/2005/8/layout/list1"/>
    <dgm:cxn modelId="{3D8D6818-BB1A-4118-9782-87D36A72C9F2}" srcId="{C4DF4C22-7E4D-4088-93F9-00EE6DE74477}" destId="{ACF8EEA5-A432-4FBE-A727-3CDD8485B56A}" srcOrd="3" destOrd="0" parTransId="{56189E5F-6DF7-443C-A7E7-1005887C3A67}" sibTransId="{C95BA45A-5F06-485A-B9CA-003AEC85877C}"/>
    <dgm:cxn modelId="{43B58C16-4EDB-4319-ABC2-A5AC255EB4F5}" srcId="{C4DF4C22-7E4D-4088-93F9-00EE6DE74477}" destId="{B7071165-C679-44F5-B279-D51D4000DA14}" srcOrd="7" destOrd="0" parTransId="{4C83B33B-C78F-4AD1-A467-DC938EF4D7E5}" sibTransId="{ADCD47C4-8896-44A1-B05E-FFB686E89030}"/>
    <dgm:cxn modelId="{BF4E192F-F44F-4C36-8B19-9FE187738137}" type="presOf" srcId="{AC44BB22-809F-4095-95C8-B5496288698A}" destId="{6DD04371-2477-42E2-A8B2-C94C95BDDCC8}" srcOrd="0" destOrd="0" presId="urn:microsoft.com/office/officeart/2005/8/layout/list1"/>
    <dgm:cxn modelId="{24AEA394-6016-4429-A07C-26EA9ECC661B}" type="presOf" srcId="{C4DF4C22-7E4D-4088-93F9-00EE6DE74477}" destId="{3E1B8554-377F-4544-99B7-7B2F7A761925}" srcOrd="0" destOrd="0" presId="urn:microsoft.com/office/officeart/2005/8/layout/list1"/>
    <dgm:cxn modelId="{E5976327-3383-4767-A7FD-2097B6F2A870}" type="presOf" srcId="{AC44BB22-809F-4095-95C8-B5496288698A}" destId="{9DFBDD05-7B55-4991-823B-D89DDAE96E29}" srcOrd="1" destOrd="0" presId="urn:microsoft.com/office/officeart/2005/8/layout/list1"/>
    <dgm:cxn modelId="{B8F5A94E-2408-498A-9437-89D645AED903}" srcId="{C4DF4C22-7E4D-4088-93F9-00EE6DE74477}" destId="{FEF1C5D0-DE8C-482B-839F-0610CAD7FBD0}" srcOrd="5" destOrd="0" parTransId="{0D735BCE-4255-4434-8EF0-1E7156A2578B}" sibTransId="{21E89C79-8900-4E40-9EB7-CBBE667B2D83}"/>
    <dgm:cxn modelId="{C79BE982-4AEE-47AC-946D-A06AEC1B907A}" srcId="{C4DF4C22-7E4D-4088-93F9-00EE6DE74477}" destId="{D418ABE7-217C-4690-9AC8-60060166446C}" srcOrd="9" destOrd="0" parTransId="{5D6F6A69-5F8C-4F7A-9DDB-DED69FD1AB1F}" sibTransId="{91F59842-EE21-4ABE-BE86-49DD938B9BC5}"/>
    <dgm:cxn modelId="{B0FF3E19-604F-461A-B5B5-080100B53419}" type="presOf" srcId="{D418ABE7-217C-4690-9AC8-60060166446C}" destId="{5B9FA719-4A21-4E8C-82C8-608BC1D2FCB9}" srcOrd="0" destOrd="0" presId="urn:microsoft.com/office/officeart/2005/8/layout/list1"/>
    <dgm:cxn modelId="{F5697DDA-7299-4F37-A8CC-14B5C2A45962}" type="presOf" srcId="{FEF1C5D0-DE8C-482B-839F-0610CAD7FBD0}" destId="{36F04274-ECAF-4C76-91AD-55B3AB3A2D79}" srcOrd="1" destOrd="0" presId="urn:microsoft.com/office/officeart/2005/8/layout/list1"/>
    <dgm:cxn modelId="{7170C6F4-AACB-4B5B-A064-FC395909AB02}" type="presOf" srcId="{566ADC16-EBF9-4C41-86F1-014BF8EFC4F6}" destId="{DFF358F6-A46D-41B7-B5CA-8E99C7C3E643}" srcOrd="1" destOrd="0" presId="urn:microsoft.com/office/officeart/2005/8/layout/list1"/>
    <dgm:cxn modelId="{FB50AEA7-5699-4E42-98DF-2656B7D254D9}" srcId="{C4DF4C22-7E4D-4088-93F9-00EE6DE74477}" destId="{630A7555-E943-4ED9-A69E-1384F18783D9}" srcOrd="8" destOrd="0" parTransId="{2BA9469C-2B94-443E-A9FC-27F5D63A08C8}" sibTransId="{5A2DA466-15CC-405F-8A93-290781C887F0}"/>
    <dgm:cxn modelId="{DD9DD07A-6E10-4EB5-A3CD-914D49791221}" type="presOf" srcId="{ACF8EEA5-A432-4FBE-A727-3CDD8485B56A}" destId="{33CDFCC7-3EEC-4362-8D3F-81514C462C5F}" srcOrd="0" destOrd="0" presId="urn:microsoft.com/office/officeart/2005/8/layout/list1"/>
    <dgm:cxn modelId="{30FC85A8-81E4-49A2-9CCB-CBD5C5A187BF}" type="presOf" srcId="{566ADC16-EBF9-4C41-86F1-014BF8EFC4F6}" destId="{19B3E943-BD38-4CAC-AFB9-0592FFD51FBC}" srcOrd="0" destOrd="0" presId="urn:microsoft.com/office/officeart/2005/8/layout/list1"/>
    <dgm:cxn modelId="{A532CDFD-514F-4CE6-AFC5-A5E7C5DE26F6}" type="presOf" srcId="{D418ABE7-217C-4690-9AC8-60060166446C}" destId="{83FF350C-8C9F-4F9E-AEF1-5622C4E51518}" srcOrd="1" destOrd="0" presId="urn:microsoft.com/office/officeart/2005/8/layout/list1"/>
    <dgm:cxn modelId="{3B2FAC26-67A6-4BFF-8F72-7BC94C206526}" type="presParOf" srcId="{3E1B8554-377F-4544-99B7-7B2F7A761925}" destId="{3E527CBF-C9F1-4FE7-8563-BB7BA400B94B}" srcOrd="0" destOrd="0" presId="urn:microsoft.com/office/officeart/2005/8/layout/list1"/>
    <dgm:cxn modelId="{42EF85C0-A1B8-4772-8BEA-BE6ED0DBF3B0}" type="presParOf" srcId="{3E527CBF-C9F1-4FE7-8563-BB7BA400B94B}" destId="{6DD04371-2477-42E2-A8B2-C94C95BDDCC8}" srcOrd="0" destOrd="0" presId="urn:microsoft.com/office/officeart/2005/8/layout/list1"/>
    <dgm:cxn modelId="{B9766F78-D265-4F1B-8D1A-A198018CBB29}" type="presParOf" srcId="{3E527CBF-C9F1-4FE7-8563-BB7BA400B94B}" destId="{9DFBDD05-7B55-4991-823B-D89DDAE96E29}" srcOrd="1" destOrd="0" presId="urn:microsoft.com/office/officeart/2005/8/layout/list1"/>
    <dgm:cxn modelId="{B3A45B1A-B2BE-4D68-A189-73DDF2E8A550}" type="presParOf" srcId="{3E1B8554-377F-4544-99B7-7B2F7A761925}" destId="{BD8D9AAE-3E95-43A9-B23F-32F23B1E1B0B}" srcOrd="1" destOrd="0" presId="urn:microsoft.com/office/officeart/2005/8/layout/list1"/>
    <dgm:cxn modelId="{1BF70C17-A113-4355-B778-8C3FE908E5A1}" type="presParOf" srcId="{3E1B8554-377F-4544-99B7-7B2F7A761925}" destId="{F62733CA-0094-4D69-980A-9B6817535B93}" srcOrd="2" destOrd="0" presId="urn:microsoft.com/office/officeart/2005/8/layout/list1"/>
    <dgm:cxn modelId="{FE6FDA92-1DB7-4C4B-B3F9-753902A6A3AF}" type="presParOf" srcId="{3E1B8554-377F-4544-99B7-7B2F7A761925}" destId="{12D31BCE-62A2-43EA-B053-1DA6EF3558A5}" srcOrd="3" destOrd="0" presId="urn:microsoft.com/office/officeart/2005/8/layout/list1"/>
    <dgm:cxn modelId="{23310AA6-091A-48CB-BDC1-0D61BF2F9150}" type="presParOf" srcId="{3E1B8554-377F-4544-99B7-7B2F7A761925}" destId="{1185A803-E4DA-4F97-9F9E-19C03936D087}" srcOrd="4" destOrd="0" presId="urn:microsoft.com/office/officeart/2005/8/layout/list1"/>
    <dgm:cxn modelId="{9FA0500B-80D5-4AEF-9091-D3CC45240465}" type="presParOf" srcId="{1185A803-E4DA-4F97-9F9E-19C03936D087}" destId="{DF8B837E-3797-4EAB-883E-AB48FED62428}" srcOrd="0" destOrd="0" presId="urn:microsoft.com/office/officeart/2005/8/layout/list1"/>
    <dgm:cxn modelId="{D3F4660C-5D3E-4E4D-80BC-84C7D116FA9D}" type="presParOf" srcId="{1185A803-E4DA-4F97-9F9E-19C03936D087}" destId="{FF5D5445-AAD2-4100-B21F-FAD7D0AD602E}" srcOrd="1" destOrd="0" presId="urn:microsoft.com/office/officeart/2005/8/layout/list1"/>
    <dgm:cxn modelId="{8FE22B83-9664-478C-AA4E-3C897226FFED}" type="presParOf" srcId="{3E1B8554-377F-4544-99B7-7B2F7A761925}" destId="{866D66D5-3C15-45AC-9E28-5D1C9215ABE0}" srcOrd="5" destOrd="0" presId="urn:microsoft.com/office/officeart/2005/8/layout/list1"/>
    <dgm:cxn modelId="{A17B8F88-D9B9-490D-9611-BBFBB1452D82}" type="presParOf" srcId="{3E1B8554-377F-4544-99B7-7B2F7A761925}" destId="{7A5DB88F-BE65-4B87-817D-122714D06B7D}" srcOrd="6" destOrd="0" presId="urn:microsoft.com/office/officeart/2005/8/layout/list1"/>
    <dgm:cxn modelId="{91A0558D-E71B-4BF6-9BE3-FC38D732C7C2}" type="presParOf" srcId="{3E1B8554-377F-4544-99B7-7B2F7A761925}" destId="{390C2F1B-3434-4CC7-ACA7-32D9BA26FA32}" srcOrd="7" destOrd="0" presId="urn:microsoft.com/office/officeart/2005/8/layout/list1"/>
    <dgm:cxn modelId="{213F81FF-4536-4D4B-AD2E-1FE5BD592A37}" type="presParOf" srcId="{3E1B8554-377F-4544-99B7-7B2F7A761925}" destId="{6B0C6EE4-9D81-4F40-AB42-95C3FC23ED78}" srcOrd="8" destOrd="0" presId="urn:microsoft.com/office/officeart/2005/8/layout/list1"/>
    <dgm:cxn modelId="{60659CEA-5389-49AF-8C7F-0D5228E1F03A}" type="presParOf" srcId="{6B0C6EE4-9D81-4F40-AB42-95C3FC23ED78}" destId="{8E42AAD2-4DE0-4076-9631-8EF07F97B18D}" srcOrd="0" destOrd="0" presId="urn:microsoft.com/office/officeart/2005/8/layout/list1"/>
    <dgm:cxn modelId="{58DCBAA8-4F90-4E97-8AB2-53DEBC13E2FC}" type="presParOf" srcId="{6B0C6EE4-9D81-4F40-AB42-95C3FC23ED78}" destId="{345FC884-2F8A-4AC1-BF44-1599855246E8}" srcOrd="1" destOrd="0" presId="urn:microsoft.com/office/officeart/2005/8/layout/list1"/>
    <dgm:cxn modelId="{56B4882F-013E-4AF5-978E-BF8D64EE3B4B}" type="presParOf" srcId="{3E1B8554-377F-4544-99B7-7B2F7A761925}" destId="{2A116824-31FE-4EBC-A436-82C4C924FF50}" srcOrd="9" destOrd="0" presId="urn:microsoft.com/office/officeart/2005/8/layout/list1"/>
    <dgm:cxn modelId="{DC755640-F0FC-460E-B637-56A2F65EA11D}" type="presParOf" srcId="{3E1B8554-377F-4544-99B7-7B2F7A761925}" destId="{3B466DD2-CD09-496E-A6B0-BF3F79F4C0E9}" srcOrd="10" destOrd="0" presId="urn:microsoft.com/office/officeart/2005/8/layout/list1"/>
    <dgm:cxn modelId="{DBA57713-1F0E-46A2-9448-8E3C1669B872}" type="presParOf" srcId="{3E1B8554-377F-4544-99B7-7B2F7A761925}" destId="{67C2BC2A-2398-4D94-AF8D-5EC17D411546}" srcOrd="11" destOrd="0" presId="urn:microsoft.com/office/officeart/2005/8/layout/list1"/>
    <dgm:cxn modelId="{B668639E-6704-415B-B78E-83DE33CE17BD}" type="presParOf" srcId="{3E1B8554-377F-4544-99B7-7B2F7A761925}" destId="{C18EF439-09C0-44E9-B661-F7B4C94CD898}" srcOrd="12" destOrd="0" presId="urn:microsoft.com/office/officeart/2005/8/layout/list1"/>
    <dgm:cxn modelId="{62D52799-02C5-445D-A0B3-8D4BFF742B29}" type="presParOf" srcId="{C18EF439-09C0-44E9-B661-F7B4C94CD898}" destId="{33CDFCC7-3EEC-4362-8D3F-81514C462C5F}" srcOrd="0" destOrd="0" presId="urn:microsoft.com/office/officeart/2005/8/layout/list1"/>
    <dgm:cxn modelId="{EF3B0076-894C-4475-88B5-CF8F51F06AE8}" type="presParOf" srcId="{C18EF439-09C0-44E9-B661-F7B4C94CD898}" destId="{E8473AE2-92BB-44CA-A8D5-1BC4B3284C49}" srcOrd="1" destOrd="0" presId="urn:microsoft.com/office/officeart/2005/8/layout/list1"/>
    <dgm:cxn modelId="{7361023E-9AD4-4ADF-9971-BE30E3AD85B1}" type="presParOf" srcId="{3E1B8554-377F-4544-99B7-7B2F7A761925}" destId="{88430AD1-A28C-4366-AD44-601B161B95DD}" srcOrd="13" destOrd="0" presId="urn:microsoft.com/office/officeart/2005/8/layout/list1"/>
    <dgm:cxn modelId="{127F5547-275B-41B2-865C-3B86E104F3BC}" type="presParOf" srcId="{3E1B8554-377F-4544-99B7-7B2F7A761925}" destId="{E6DF7CE3-4659-4321-A9A7-8CD878A7CA12}" srcOrd="14" destOrd="0" presId="urn:microsoft.com/office/officeart/2005/8/layout/list1"/>
    <dgm:cxn modelId="{18F41373-7F8B-4F2F-B45B-389AD9802C7E}" type="presParOf" srcId="{3E1B8554-377F-4544-99B7-7B2F7A761925}" destId="{1BBA1314-D330-4385-96BE-4FC9DF2F5DD8}" srcOrd="15" destOrd="0" presId="urn:microsoft.com/office/officeart/2005/8/layout/list1"/>
    <dgm:cxn modelId="{0AC3E994-06A2-4EFC-944A-945CB22C3BF5}" type="presParOf" srcId="{3E1B8554-377F-4544-99B7-7B2F7A761925}" destId="{86CBF77A-2582-4CA3-8674-2B663BB0A493}" srcOrd="16" destOrd="0" presId="urn:microsoft.com/office/officeart/2005/8/layout/list1"/>
    <dgm:cxn modelId="{B132F37F-E3F7-4704-B4A2-BA88F760E656}" type="presParOf" srcId="{86CBF77A-2582-4CA3-8674-2B663BB0A493}" destId="{AD83D7E6-3716-4A53-9F13-A6099A2981A7}" srcOrd="0" destOrd="0" presId="urn:microsoft.com/office/officeart/2005/8/layout/list1"/>
    <dgm:cxn modelId="{60D892E8-81EF-44F6-B811-6EA2ACC2EEA9}" type="presParOf" srcId="{86CBF77A-2582-4CA3-8674-2B663BB0A493}" destId="{75A4A335-F2FD-41F6-BA26-C9C3BC56E7BA}" srcOrd="1" destOrd="0" presId="urn:microsoft.com/office/officeart/2005/8/layout/list1"/>
    <dgm:cxn modelId="{0E7A0D24-DEBF-4B0C-BB2E-FC5208CF1494}" type="presParOf" srcId="{3E1B8554-377F-4544-99B7-7B2F7A761925}" destId="{06460C71-EFC5-4EA4-AD46-C50C831ED7F5}" srcOrd="17" destOrd="0" presId="urn:microsoft.com/office/officeart/2005/8/layout/list1"/>
    <dgm:cxn modelId="{85FCCC07-3012-4504-8A48-1BE4E1D55B96}" type="presParOf" srcId="{3E1B8554-377F-4544-99B7-7B2F7A761925}" destId="{DEFE3234-2AE8-48A5-BFBF-A9B58F8E53D2}" srcOrd="18" destOrd="0" presId="urn:microsoft.com/office/officeart/2005/8/layout/list1"/>
    <dgm:cxn modelId="{02810345-9703-440F-9B2F-F5091768F8D5}" type="presParOf" srcId="{3E1B8554-377F-4544-99B7-7B2F7A761925}" destId="{1CC2B6E6-946F-44B5-99C4-78FC0FF0BE62}" srcOrd="19" destOrd="0" presId="urn:microsoft.com/office/officeart/2005/8/layout/list1"/>
    <dgm:cxn modelId="{170C78C2-ADBD-470C-8132-281F5AB93F2B}" type="presParOf" srcId="{3E1B8554-377F-4544-99B7-7B2F7A761925}" destId="{200E3FEF-61F9-47BB-824D-1D0EDE38F353}" srcOrd="20" destOrd="0" presId="urn:microsoft.com/office/officeart/2005/8/layout/list1"/>
    <dgm:cxn modelId="{8D048A08-A173-4989-9964-1C38FB373444}" type="presParOf" srcId="{200E3FEF-61F9-47BB-824D-1D0EDE38F353}" destId="{AEF4FA82-3772-42C0-A6E1-6311BA6ACBE3}" srcOrd="0" destOrd="0" presId="urn:microsoft.com/office/officeart/2005/8/layout/list1"/>
    <dgm:cxn modelId="{FD5C0E3C-E89B-4079-8196-5F1D5245054F}" type="presParOf" srcId="{200E3FEF-61F9-47BB-824D-1D0EDE38F353}" destId="{36F04274-ECAF-4C76-91AD-55B3AB3A2D79}" srcOrd="1" destOrd="0" presId="urn:microsoft.com/office/officeart/2005/8/layout/list1"/>
    <dgm:cxn modelId="{763E453D-0475-447E-A570-2426C0B35C33}" type="presParOf" srcId="{3E1B8554-377F-4544-99B7-7B2F7A761925}" destId="{D381F2D2-2A40-455F-A713-5AC31D3E16C4}" srcOrd="21" destOrd="0" presId="urn:microsoft.com/office/officeart/2005/8/layout/list1"/>
    <dgm:cxn modelId="{85FB7CF7-D1C9-4535-8B19-4CE3D656F411}" type="presParOf" srcId="{3E1B8554-377F-4544-99B7-7B2F7A761925}" destId="{31326182-BAE2-4A76-9239-0DC8DFBC9A8B}" srcOrd="22" destOrd="0" presId="urn:microsoft.com/office/officeart/2005/8/layout/list1"/>
    <dgm:cxn modelId="{B66C4EA2-4451-4358-ADDC-BF0455C1464B}" type="presParOf" srcId="{3E1B8554-377F-4544-99B7-7B2F7A761925}" destId="{80212A5F-334E-4794-96A4-A2D43E7124DA}" srcOrd="23" destOrd="0" presId="urn:microsoft.com/office/officeart/2005/8/layout/list1"/>
    <dgm:cxn modelId="{43A545A8-3C81-4AB4-9D72-AD28F717DD25}" type="presParOf" srcId="{3E1B8554-377F-4544-99B7-7B2F7A761925}" destId="{AA0AAFD2-DB09-4A28-87B2-6B5D1C41E9E7}" srcOrd="24" destOrd="0" presId="urn:microsoft.com/office/officeart/2005/8/layout/list1"/>
    <dgm:cxn modelId="{CA630E2E-1D70-4244-8CBE-2FEAF633359D}" type="presParOf" srcId="{AA0AAFD2-DB09-4A28-87B2-6B5D1C41E9E7}" destId="{19B3E943-BD38-4CAC-AFB9-0592FFD51FBC}" srcOrd="0" destOrd="0" presId="urn:microsoft.com/office/officeart/2005/8/layout/list1"/>
    <dgm:cxn modelId="{77A8629D-1D0F-418D-A417-3983DF59F7B1}" type="presParOf" srcId="{AA0AAFD2-DB09-4A28-87B2-6B5D1C41E9E7}" destId="{DFF358F6-A46D-41B7-B5CA-8E99C7C3E643}" srcOrd="1" destOrd="0" presId="urn:microsoft.com/office/officeart/2005/8/layout/list1"/>
    <dgm:cxn modelId="{D13106B0-71CF-4005-AF7F-ACA5C924925F}" type="presParOf" srcId="{3E1B8554-377F-4544-99B7-7B2F7A761925}" destId="{295BBEB8-6A32-474B-9A02-F9B0276F3769}" srcOrd="25" destOrd="0" presId="urn:microsoft.com/office/officeart/2005/8/layout/list1"/>
    <dgm:cxn modelId="{3BCE1223-6757-41B5-9F9C-3A80C6BCC313}" type="presParOf" srcId="{3E1B8554-377F-4544-99B7-7B2F7A761925}" destId="{C4ACBA39-5AAA-4044-8AB7-9EA5FD0ECF27}" srcOrd="26" destOrd="0" presId="urn:microsoft.com/office/officeart/2005/8/layout/list1"/>
    <dgm:cxn modelId="{1AC428C1-C147-43E3-8614-0E195A1174DC}" type="presParOf" srcId="{3E1B8554-377F-4544-99B7-7B2F7A761925}" destId="{15CA99C5-BACE-4B74-A6E4-9D4A6D36AE8E}" srcOrd="27" destOrd="0" presId="urn:microsoft.com/office/officeart/2005/8/layout/list1"/>
    <dgm:cxn modelId="{A7B906C2-0BC8-4F84-B7DE-C068AF23179D}" type="presParOf" srcId="{3E1B8554-377F-4544-99B7-7B2F7A761925}" destId="{7179AE6F-CC32-4049-96D8-B2E6F3D484F2}" srcOrd="28" destOrd="0" presId="urn:microsoft.com/office/officeart/2005/8/layout/list1"/>
    <dgm:cxn modelId="{CDFB0986-1421-432B-8252-22889656C89C}" type="presParOf" srcId="{7179AE6F-CC32-4049-96D8-B2E6F3D484F2}" destId="{A7A204F1-3602-4768-86FC-DCE5E8DD21C0}" srcOrd="0" destOrd="0" presId="urn:microsoft.com/office/officeart/2005/8/layout/list1"/>
    <dgm:cxn modelId="{E47C8B01-F53E-4B4D-B797-8B4BD91C1227}" type="presParOf" srcId="{7179AE6F-CC32-4049-96D8-B2E6F3D484F2}" destId="{69A38BC5-9FCE-4A71-968F-834CE8CB3127}" srcOrd="1" destOrd="0" presId="urn:microsoft.com/office/officeart/2005/8/layout/list1"/>
    <dgm:cxn modelId="{BF4D6013-BFB6-4B4D-BFBC-E520C18F3AFD}" type="presParOf" srcId="{3E1B8554-377F-4544-99B7-7B2F7A761925}" destId="{A38AB39D-BAFE-45ED-8A46-078DE15FE7CB}" srcOrd="29" destOrd="0" presId="urn:microsoft.com/office/officeart/2005/8/layout/list1"/>
    <dgm:cxn modelId="{022866D0-5BC5-448D-A7E8-359EC9B21209}" type="presParOf" srcId="{3E1B8554-377F-4544-99B7-7B2F7A761925}" destId="{EF0F3113-4224-457B-AC96-574818679ED8}" srcOrd="30" destOrd="0" presId="urn:microsoft.com/office/officeart/2005/8/layout/list1"/>
    <dgm:cxn modelId="{DEDB572D-CC8B-4BF9-AC14-7F778BB20A41}" type="presParOf" srcId="{3E1B8554-377F-4544-99B7-7B2F7A761925}" destId="{87658947-343C-43AC-9573-1116278DFC8D}" srcOrd="31" destOrd="0" presId="urn:microsoft.com/office/officeart/2005/8/layout/list1"/>
    <dgm:cxn modelId="{94C14D5C-E331-4B7F-B52F-E699C1A61284}" type="presParOf" srcId="{3E1B8554-377F-4544-99B7-7B2F7A761925}" destId="{826A567E-1D00-4F0D-9F8B-49CE0FA52E5C}" srcOrd="32" destOrd="0" presId="urn:microsoft.com/office/officeart/2005/8/layout/list1"/>
    <dgm:cxn modelId="{D31AB81F-2747-4B03-A0B3-3E5959D1839E}" type="presParOf" srcId="{826A567E-1D00-4F0D-9F8B-49CE0FA52E5C}" destId="{19A9E072-FAA7-4E5A-93DE-EDB2401C9788}" srcOrd="0" destOrd="0" presId="urn:microsoft.com/office/officeart/2005/8/layout/list1"/>
    <dgm:cxn modelId="{28318924-512B-4176-8958-A8FE60FE6B46}" type="presParOf" srcId="{826A567E-1D00-4F0D-9F8B-49CE0FA52E5C}" destId="{A8787DA5-854B-44D8-AACA-773460E54B60}" srcOrd="1" destOrd="0" presId="urn:microsoft.com/office/officeart/2005/8/layout/list1"/>
    <dgm:cxn modelId="{FAEDDFB4-E553-4194-ABD4-9ECE36D31F91}" type="presParOf" srcId="{3E1B8554-377F-4544-99B7-7B2F7A761925}" destId="{7F433313-2060-4B6F-8D03-24B6FF764F7B}" srcOrd="33" destOrd="0" presId="urn:microsoft.com/office/officeart/2005/8/layout/list1"/>
    <dgm:cxn modelId="{A77C5EF5-98A4-4024-AC61-CB08058B3D30}" type="presParOf" srcId="{3E1B8554-377F-4544-99B7-7B2F7A761925}" destId="{A220CE1C-C064-4F90-AB92-A95B701DB6E8}" srcOrd="34" destOrd="0" presId="urn:microsoft.com/office/officeart/2005/8/layout/list1"/>
    <dgm:cxn modelId="{15408A1F-8C3A-40A6-8EFD-58BD2D2259C3}" type="presParOf" srcId="{3E1B8554-377F-4544-99B7-7B2F7A761925}" destId="{6DD882A0-97D7-4A45-B8B1-46E2F7052C80}" srcOrd="35" destOrd="0" presId="urn:microsoft.com/office/officeart/2005/8/layout/list1"/>
    <dgm:cxn modelId="{C8C23EC3-0C5E-477D-B186-5055376533DA}" type="presParOf" srcId="{3E1B8554-377F-4544-99B7-7B2F7A761925}" destId="{64774B7B-50C5-4DAB-B466-A78A4C3B6E89}" srcOrd="36" destOrd="0" presId="urn:microsoft.com/office/officeart/2005/8/layout/list1"/>
    <dgm:cxn modelId="{F8EE3E1B-31DC-4EC0-A146-32CAE82126F5}" type="presParOf" srcId="{64774B7B-50C5-4DAB-B466-A78A4C3B6E89}" destId="{5B9FA719-4A21-4E8C-82C8-608BC1D2FCB9}" srcOrd="0" destOrd="0" presId="urn:microsoft.com/office/officeart/2005/8/layout/list1"/>
    <dgm:cxn modelId="{D205BD06-08FD-4F22-AEDF-286F67442F5A}" type="presParOf" srcId="{64774B7B-50C5-4DAB-B466-A78A4C3B6E89}" destId="{83FF350C-8C9F-4F9E-AEF1-5622C4E51518}" srcOrd="1" destOrd="0" presId="urn:microsoft.com/office/officeart/2005/8/layout/list1"/>
    <dgm:cxn modelId="{B6E4FECE-52F4-4233-9C68-98FD1B247123}" type="presParOf" srcId="{3E1B8554-377F-4544-99B7-7B2F7A761925}" destId="{B48CA098-C86F-4414-A33F-4F99A54CBF2D}" srcOrd="37" destOrd="0" presId="urn:microsoft.com/office/officeart/2005/8/layout/list1"/>
    <dgm:cxn modelId="{3948952F-F0FF-4124-9243-A01E7E1D8599}" type="presParOf" srcId="{3E1B8554-377F-4544-99B7-7B2F7A761925}" destId="{6CDAAF95-A468-45AF-AD79-1793F715792E}" srcOrd="3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D6F2E4-5630-4603-95EE-0848B5D466ED}" type="doc">
      <dgm:prSet loTypeId="urn:microsoft.com/office/officeart/2005/8/layout/radial6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B6187A2-7752-4B9E-8382-85DCE58D7306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ЛРОС</a:t>
          </a:r>
        </a:p>
      </dgm:t>
    </dgm:pt>
    <dgm:pt modelId="{522DBC2D-7B84-48E6-B725-7F757520782C}" type="parTrans" cxnId="{C8B9186B-4FC2-4133-BEE5-7246F2B255E5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14E9DFE3-CDCD-4065-8026-5D6AED6749FA}" type="sibTrans" cxnId="{C8B9186B-4FC2-4133-BEE5-7246F2B255E5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48736C45-2688-43A0-8C0E-74B3D9E5EBFF}">
      <dgm:prSet phldrT="[Текст]" custT="1"/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Организационно-технологический компонент</a:t>
          </a:r>
          <a:endParaRPr lang="ru-RU" sz="1600" b="1" dirty="0">
            <a:solidFill>
              <a:srgbClr val="002060"/>
            </a:solidFill>
          </a:endParaRPr>
        </a:p>
      </dgm:t>
    </dgm:pt>
    <dgm:pt modelId="{8B5C944A-BC19-4640-9804-EF1C65EE34DC}" type="parTrans" cxnId="{E42BA39B-BD3E-4A30-BF52-29B8D5F33C2E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87961307-FE81-4A43-B7A0-2F24583AF128}" type="sibTrans" cxnId="{E42BA39B-BD3E-4A30-BF52-29B8D5F33C2E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EE0CDA94-B4D1-4145-9BC6-CAC820EA1106}">
      <dgm:prSet phldrT="[Текст]" custT="1"/>
      <dgm:spPr/>
      <dgm:t>
        <a:bodyPr/>
        <a:lstStyle/>
        <a:p>
          <a:r>
            <a:rPr lang="ru-RU" sz="1600" b="1" smtClean="0">
              <a:solidFill>
                <a:srgbClr val="002060"/>
              </a:solidFill>
            </a:rPr>
            <a:t>Предметно-пространственный компонент</a:t>
          </a:r>
          <a:endParaRPr lang="ru-RU" sz="1600" b="1" dirty="0">
            <a:solidFill>
              <a:srgbClr val="002060"/>
            </a:solidFill>
          </a:endParaRPr>
        </a:p>
      </dgm:t>
    </dgm:pt>
    <dgm:pt modelId="{50053333-1907-4CEF-BEB8-55325DCD72FA}" type="parTrans" cxnId="{A571CB1C-15B8-423B-8639-9C5E960A716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6175103C-B76C-4D3E-BF9E-7094B5BDEAE2}" type="sibTrans" cxnId="{A571CB1C-15B8-423B-8639-9C5E960A7162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06F991FF-937E-4850-946A-1FE47C2D17A0}">
      <dgm:prSet phldrT="[Текст]" custT="1"/>
      <dgm:spPr/>
      <dgm:t>
        <a:bodyPr/>
        <a:lstStyle/>
        <a:p>
          <a:r>
            <a:rPr lang="ru-RU" sz="1600" b="1" smtClean="0">
              <a:solidFill>
                <a:srgbClr val="002060"/>
              </a:solidFill>
            </a:rPr>
            <a:t>Социальный компонент</a:t>
          </a:r>
          <a:endParaRPr lang="ru-RU" sz="1600" b="1" dirty="0">
            <a:solidFill>
              <a:srgbClr val="002060"/>
            </a:solidFill>
          </a:endParaRPr>
        </a:p>
      </dgm:t>
    </dgm:pt>
    <dgm:pt modelId="{F1EAA090-60FF-4543-BB2F-B5EDC7907334}" type="parTrans" cxnId="{45C75D88-FD2A-47B1-9817-FF31E74977F5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980E4758-9E7F-42A5-8061-6DD4ECEC14FE}" type="sibTrans" cxnId="{45C75D88-FD2A-47B1-9817-FF31E74977F5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684ACC4E-D6C5-427F-A5F0-5F090162370D}" type="pres">
      <dgm:prSet presAssocID="{3DD6F2E4-5630-4603-95EE-0848B5D466E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CB1B94-9FE5-461C-8FDB-8884789F24FB}" type="pres">
      <dgm:prSet presAssocID="{6B6187A2-7752-4B9E-8382-85DCE58D7306}" presName="centerShape" presStyleLbl="node0" presStyleIdx="0" presStyleCnt="1"/>
      <dgm:spPr/>
      <dgm:t>
        <a:bodyPr/>
        <a:lstStyle/>
        <a:p>
          <a:endParaRPr lang="ru-RU"/>
        </a:p>
      </dgm:t>
    </dgm:pt>
    <dgm:pt modelId="{C39CC6BB-E162-412D-AF3C-3E6A6AA26A90}" type="pres">
      <dgm:prSet presAssocID="{48736C45-2688-43A0-8C0E-74B3D9E5EBFF}" presName="node" presStyleLbl="node1" presStyleIdx="0" presStyleCnt="3" custScaleX="159980" custScaleY="1484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3D7D9D-02D0-4BF7-BA63-41CFCCCA2752}" type="pres">
      <dgm:prSet presAssocID="{48736C45-2688-43A0-8C0E-74B3D9E5EBFF}" presName="dummy" presStyleCnt="0"/>
      <dgm:spPr/>
      <dgm:t>
        <a:bodyPr/>
        <a:lstStyle/>
        <a:p>
          <a:endParaRPr lang="ru-RU"/>
        </a:p>
      </dgm:t>
    </dgm:pt>
    <dgm:pt modelId="{3F6E0AF4-D4C1-477E-8E30-260F66DABBDF}" type="pres">
      <dgm:prSet presAssocID="{87961307-FE81-4A43-B7A0-2F24583AF128}" presName="sibTrans" presStyleLbl="sibTrans2D1" presStyleIdx="0" presStyleCnt="3"/>
      <dgm:spPr/>
      <dgm:t>
        <a:bodyPr/>
        <a:lstStyle/>
        <a:p>
          <a:endParaRPr lang="ru-RU"/>
        </a:p>
      </dgm:t>
    </dgm:pt>
    <dgm:pt modelId="{1FFDCAF5-DF0B-4E1B-A3EA-67F491C22AE6}" type="pres">
      <dgm:prSet presAssocID="{EE0CDA94-B4D1-4145-9BC6-CAC820EA1106}" presName="node" presStyleLbl="node1" presStyleIdx="1" presStyleCnt="3" custScaleX="150928" custScaleY="1498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258FCD-28F1-4A14-9E8E-E4526598A5A4}" type="pres">
      <dgm:prSet presAssocID="{EE0CDA94-B4D1-4145-9BC6-CAC820EA1106}" presName="dummy" presStyleCnt="0"/>
      <dgm:spPr/>
      <dgm:t>
        <a:bodyPr/>
        <a:lstStyle/>
        <a:p>
          <a:endParaRPr lang="ru-RU"/>
        </a:p>
      </dgm:t>
    </dgm:pt>
    <dgm:pt modelId="{C7A7D7C7-BC79-4214-81BE-EA9598DCD85C}" type="pres">
      <dgm:prSet presAssocID="{6175103C-B76C-4D3E-BF9E-7094B5BDEAE2}" presName="sibTrans" presStyleLbl="sibTrans2D1" presStyleIdx="1" presStyleCnt="3"/>
      <dgm:spPr/>
      <dgm:t>
        <a:bodyPr/>
        <a:lstStyle/>
        <a:p>
          <a:endParaRPr lang="ru-RU"/>
        </a:p>
      </dgm:t>
    </dgm:pt>
    <dgm:pt modelId="{67B04334-ECC0-44E6-8107-E81BD9FAFDD8}" type="pres">
      <dgm:prSet presAssocID="{06F991FF-937E-4850-946A-1FE47C2D17A0}" presName="node" presStyleLbl="node1" presStyleIdx="2" presStyleCnt="3" custScaleX="137697" custScaleY="1402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A293A-2DF7-434A-AEF2-EB1B6263D32F}" type="pres">
      <dgm:prSet presAssocID="{06F991FF-937E-4850-946A-1FE47C2D17A0}" presName="dummy" presStyleCnt="0"/>
      <dgm:spPr/>
      <dgm:t>
        <a:bodyPr/>
        <a:lstStyle/>
        <a:p>
          <a:endParaRPr lang="ru-RU"/>
        </a:p>
      </dgm:t>
    </dgm:pt>
    <dgm:pt modelId="{1795674D-3C78-4845-BA81-318010DBC5BD}" type="pres">
      <dgm:prSet presAssocID="{980E4758-9E7F-42A5-8061-6DD4ECEC14FE}" presName="sibTrans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571CB1C-15B8-423B-8639-9C5E960A7162}" srcId="{6B6187A2-7752-4B9E-8382-85DCE58D7306}" destId="{EE0CDA94-B4D1-4145-9BC6-CAC820EA1106}" srcOrd="1" destOrd="0" parTransId="{50053333-1907-4CEF-BEB8-55325DCD72FA}" sibTransId="{6175103C-B76C-4D3E-BF9E-7094B5BDEAE2}"/>
    <dgm:cxn modelId="{3C91007A-D4B6-4E40-84E6-4A09AF803559}" type="presOf" srcId="{EE0CDA94-B4D1-4145-9BC6-CAC820EA1106}" destId="{1FFDCAF5-DF0B-4E1B-A3EA-67F491C22AE6}" srcOrd="0" destOrd="0" presId="urn:microsoft.com/office/officeart/2005/8/layout/radial6"/>
    <dgm:cxn modelId="{9EC7E2F0-B7CF-42D3-BD67-7E4969A4D3E2}" type="presOf" srcId="{3DD6F2E4-5630-4603-95EE-0848B5D466ED}" destId="{684ACC4E-D6C5-427F-A5F0-5F090162370D}" srcOrd="0" destOrd="0" presId="urn:microsoft.com/office/officeart/2005/8/layout/radial6"/>
    <dgm:cxn modelId="{0CB53485-A71A-48BF-9263-DC6EBBC83015}" type="presOf" srcId="{48736C45-2688-43A0-8C0E-74B3D9E5EBFF}" destId="{C39CC6BB-E162-412D-AF3C-3E6A6AA26A90}" srcOrd="0" destOrd="0" presId="urn:microsoft.com/office/officeart/2005/8/layout/radial6"/>
    <dgm:cxn modelId="{42A958D7-567A-4C5C-AC59-97347A2C7CCB}" type="presOf" srcId="{6175103C-B76C-4D3E-BF9E-7094B5BDEAE2}" destId="{C7A7D7C7-BC79-4214-81BE-EA9598DCD85C}" srcOrd="0" destOrd="0" presId="urn:microsoft.com/office/officeart/2005/8/layout/radial6"/>
    <dgm:cxn modelId="{C8B9186B-4FC2-4133-BEE5-7246F2B255E5}" srcId="{3DD6F2E4-5630-4603-95EE-0848B5D466ED}" destId="{6B6187A2-7752-4B9E-8382-85DCE58D7306}" srcOrd="0" destOrd="0" parTransId="{522DBC2D-7B84-48E6-B725-7F757520782C}" sibTransId="{14E9DFE3-CDCD-4065-8026-5D6AED6749FA}"/>
    <dgm:cxn modelId="{C1C86EFE-41DB-4D69-BF6D-01BA179E0B08}" type="presOf" srcId="{6B6187A2-7752-4B9E-8382-85DCE58D7306}" destId="{94CB1B94-9FE5-461C-8FDB-8884789F24FB}" srcOrd="0" destOrd="0" presId="urn:microsoft.com/office/officeart/2005/8/layout/radial6"/>
    <dgm:cxn modelId="{8EB67238-0D4B-4E68-B47A-CAE81DFBAAFC}" type="presOf" srcId="{980E4758-9E7F-42A5-8061-6DD4ECEC14FE}" destId="{1795674D-3C78-4845-BA81-318010DBC5BD}" srcOrd="0" destOrd="0" presId="urn:microsoft.com/office/officeart/2005/8/layout/radial6"/>
    <dgm:cxn modelId="{45C75D88-FD2A-47B1-9817-FF31E74977F5}" srcId="{6B6187A2-7752-4B9E-8382-85DCE58D7306}" destId="{06F991FF-937E-4850-946A-1FE47C2D17A0}" srcOrd="2" destOrd="0" parTransId="{F1EAA090-60FF-4543-BB2F-B5EDC7907334}" sibTransId="{980E4758-9E7F-42A5-8061-6DD4ECEC14FE}"/>
    <dgm:cxn modelId="{E42BA39B-BD3E-4A30-BF52-29B8D5F33C2E}" srcId="{6B6187A2-7752-4B9E-8382-85DCE58D7306}" destId="{48736C45-2688-43A0-8C0E-74B3D9E5EBFF}" srcOrd="0" destOrd="0" parTransId="{8B5C944A-BC19-4640-9804-EF1C65EE34DC}" sibTransId="{87961307-FE81-4A43-B7A0-2F24583AF128}"/>
    <dgm:cxn modelId="{3F943C6E-624E-410F-8F56-934212DC1D6A}" type="presOf" srcId="{06F991FF-937E-4850-946A-1FE47C2D17A0}" destId="{67B04334-ECC0-44E6-8107-E81BD9FAFDD8}" srcOrd="0" destOrd="0" presId="urn:microsoft.com/office/officeart/2005/8/layout/radial6"/>
    <dgm:cxn modelId="{0F259CBE-5AEA-4CE3-9932-05344FAA0616}" type="presOf" srcId="{87961307-FE81-4A43-B7A0-2F24583AF128}" destId="{3F6E0AF4-D4C1-477E-8E30-260F66DABBDF}" srcOrd="0" destOrd="0" presId="urn:microsoft.com/office/officeart/2005/8/layout/radial6"/>
    <dgm:cxn modelId="{F98B79AA-E919-41CF-82CC-190CFECC5881}" type="presParOf" srcId="{684ACC4E-D6C5-427F-A5F0-5F090162370D}" destId="{94CB1B94-9FE5-461C-8FDB-8884789F24FB}" srcOrd="0" destOrd="0" presId="urn:microsoft.com/office/officeart/2005/8/layout/radial6"/>
    <dgm:cxn modelId="{45D57E0C-C64F-4F5E-BE3F-0A6BEE128C6F}" type="presParOf" srcId="{684ACC4E-D6C5-427F-A5F0-5F090162370D}" destId="{C39CC6BB-E162-412D-AF3C-3E6A6AA26A90}" srcOrd="1" destOrd="0" presId="urn:microsoft.com/office/officeart/2005/8/layout/radial6"/>
    <dgm:cxn modelId="{8C767194-5327-4979-BC00-1711D2D603E4}" type="presParOf" srcId="{684ACC4E-D6C5-427F-A5F0-5F090162370D}" destId="{233D7D9D-02D0-4BF7-BA63-41CFCCCA2752}" srcOrd="2" destOrd="0" presId="urn:microsoft.com/office/officeart/2005/8/layout/radial6"/>
    <dgm:cxn modelId="{8734F042-CD26-41B3-B916-8AB25C514EBB}" type="presParOf" srcId="{684ACC4E-D6C5-427F-A5F0-5F090162370D}" destId="{3F6E0AF4-D4C1-477E-8E30-260F66DABBDF}" srcOrd="3" destOrd="0" presId="urn:microsoft.com/office/officeart/2005/8/layout/radial6"/>
    <dgm:cxn modelId="{2757E378-E022-406A-AA19-DC19A6AA6213}" type="presParOf" srcId="{684ACC4E-D6C5-427F-A5F0-5F090162370D}" destId="{1FFDCAF5-DF0B-4E1B-A3EA-67F491C22AE6}" srcOrd="4" destOrd="0" presId="urn:microsoft.com/office/officeart/2005/8/layout/radial6"/>
    <dgm:cxn modelId="{B6F85EEA-0EB9-4ECE-8C8C-66A67FB00F6F}" type="presParOf" srcId="{684ACC4E-D6C5-427F-A5F0-5F090162370D}" destId="{92258FCD-28F1-4A14-9E8E-E4526598A5A4}" srcOrd="5" destOrd="0" presId="urn:microsoft.com/office/officeart/2005/8/layout/radial6"/>
    <dgm:cxn modelId="{9E38403D-BE41-4E7F-9D82-1B50A8B1C5C6}" type="presParOf" srcId="{684ACC4E-D6C5-427F-A5F0-5F090162370D}" destId="{C7A7D7C7-BC79-4214-81BE-EA9598DCD85C}" srcOrd="6" destOrd="0" presId="urn:microsoft.com/office/officeart/2005/8/layout/radial6"/>
    <dgm:cxn modelId="{62C51703-08EE-4634-A44D-102861183767}" type="presParOf" srcId="{684ACC4E-D6C5-427F-A5F0-5F090162370D}" destId="{67B04334-ECC0-44E6-8107-E81BD9FAFDD8}" srcOrd="7" destOrd="0" presId="urn:microsoft.com/office/officeart/2005/8/layout/radial6"/>
    <dgm:cxn modelId="{92F02B74-DE95-4841-B9B7-6181BED575D5}" type="presParOf" srcId="{684ACC4E-D6C5-427F-A5F0-5F090162370D}" destId="{D25A293A-2DF7-434A-AEF2-EB1B6263D32F}" srcOrd="8" destOrd="0" presId="urn:microsoft.com/office/officeart/2005/8/layout/radial6"/>
    <dgm:cxn modelId="{89C34D52-3F2B-41AA-8998-41FE4742F673}" type="presParOf" srcId="{684ACC4E-D6C5-427F-A5F0-5F090162370D}" destId="{1795674D-3C78-4845-BA81-318010DBC5BD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15FF98-DDF3-4869-AC7D-222A8F7C0852}" type="doc">
      <dgm:prSet loTypeId="urn:microsoft.com/office/officeart/2005/8/layout/hierarchy2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78A1072-7FD1-4325-B58C-25379A0B67F3}">
      <dgm:prSet phldrT="[Текст]"/>
      <dgm:spPr/>
      <dgm:t>
        <a:bodyPr/>
        <a:lstStyle/>
        <a:p>
          <a:r>
            <a:rPr lang="ru-RU" smtClean="0">
              <a:solidFill>
                <a:srgbClr val="002060"/>
              </a:solidFill>
            </a:rPr>
            <a:t>коммуникации</a:t>
          </a:r>
          <a:endParaRPr lang="ru-RU" dirty="0">
            <a:solidFill>
              <a:srgbClr val="002060"/>
            </a:solidFill>
          </a:endParaRPr>
        </a:p>
      </dgm:t>
    </dgm:pt>
    <dgm:pt modelId="{13CFFDA7-7ECE-4C5E-8E81-81DC6C379EA9}" type="parTrans" cxnId="{B5746564-1FD5-41DF-988A-4B3C0DECBEF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E4591F8E-54FE-412E-868B-8539395FE275}" type="sibTrans" cxnId="{B5746564-1FD5-41DF-988A-4B3C0DECBEFF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01F8762-637D-44BF-8F7A-36A5709F4035}">
      <dgm:prSet phldrT="[Текст]"/>
      <dgm:spPr/>
      <dgm:t>
        <a:bodyPr/>
        <a:lstStyle/>
        <a:p>
          <a:r>
            <a:rPr lang="ru-RU" smtClean="0">
              <a:solidFill>
                <a:srgbClr val="002060"/>
              </a:solidFill>
            </a:rPr>
            <a:t>вербальные</a:t>
          </a:r>
          <a:endParaRPr lang="ru-RU" dirty="0">
            <a:solidFill>
              <a:srgbClr val="002060"/>
            </a:solidFill>
          </a:endParaRPr>
        </a:p>
      </dgm:t>
    </dgm:pt>
    <dgm:pt modelId="{BA487FF2-5F29-45AA-B55F-80BC35FC5A18}" type="parTrans" cxnId="{8274C899-A253-45EF-B393-C61C6589635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287C546F-F9D5-423F-ABC4-F3879851DC4E}" type="sibTrans" cxnId="{8274C899-A253-45EF-B393-C61C65896355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50DE8817-454E-4B0E-883E-C99C82EAE56B}">
      <dgm:prSet phldrT="[Текст]"/>
      <dgm:spPr/>
      <dgm:t>
        <a:bodyPr/>
        <a:lstStyle/>
        <a:p>
          <a:r>
            <a:rPr lang="ru-RU" smtClean="0">
              <a:solidFill>
                <a:srgbClr val="002060"/>
              </a:solidFill>
            </a:rPr>
            <a:t>невербальные</a:t>
          </a:r>
          <a:endParaRPr lang="ru-RU" dirty="0">
            <a:solidFill>
              <a:srgbClr val="002060"/>
            </a:solidFill>
          </a:endParaRPr>
        </a:p>
      </dgm:t>
    </dgm:pt>
    <dgm:pt modelId="{89DAF784-5AB8-4BAA-A883-EB7A80826C81}" type="parTrans" cxnId="{CFCFD06E-1C86-449E-B698-60F8EB90BFC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983E7104-C08E-499D-B560-66C034BA6396}" type="sibTrans" cxnId="{CFCFD06E-1C86-449E-B698-60F8EB90BFCD}">
      <dgm:prSet/>
      <dgm:spPr/>
      <dgm:t>
        <a:bodyPr/>
        <a:lstStyle/>
        <a:p>
          <a:endParaRPr lang="ru-RU">
            <a:solidFill>
              <a:srgbClr val="002060"/>
            </a:solidFill>
          </a:endParaRPr>
        </a:p>
      </dgm:t>
    </dgm:pt>
    <dgm:pt modelId="{09A837E9-2946-4BB0-A221-2F10A47B46F2}" type="pres">
      <dgm:prSet presAssocID="{0015FF98-DDF3-4869-AC7D-222A8F7C085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71C1DF-28D9-42CA-8066-C6F2D541691A}" type="pres">
      <dgm:prSet presAssocID="{878A1072-7FD1-4325-B58C-25379A0B67F3}" presName="root1" presStyleCnt="0"/>
      <dgm:spPr/>
      <dgm:t>
        <a:bodyPr/>
        <a:lstStyle/>
        <a:p>
          <a:endParaRPr lang="ru-RU"/>
        </a:p>
      </dgm:t>
    </dgm:pt>
    <dgm:pt modelId="{1C0E04A0-B870-481C-B59C-F627C61D1DDF}" type="pres">
      <dgm:prSet presAssocID="{878A1072-7FD1-4325-B58C-25379A0B67F3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D50BB51-E75B-4916-818C-67F6544A103D}" type="pres">
      <dgm:prSet presAssocID="{878A1072-7FD1-4325-B58C-25379A0B67F3}" presName="level2hierChild" presStyleCnt="0"/>
      <dgm:spPr/>
      <dgm:t>
        <a:bodyPr/>
        <a:lstStyle/>
        <a:p>
          <a:endParaRPr lang="ru-RU"/>
        </a:p>
      </dgm:t>
    </dgm:pt>
    <dgm:pt modelId="{DF87FF78-93D3-484A-9997-1ED0F7DA5BB5}" type="pres">
      <dgm:prSet presAssocID="{BA487FF2-5F29-45AA-B55F-80BC35FC5A18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9B4ABF52-058D-4A40-82C3-CD64A093C012}" type="pres">
      <dgm:prSet presAssocID="{BA487FF2-5F29-45AA-B55F-80BC35FC5A18}" presName="connTx" presStyleLbl="parChTrans1D2" presStyleIdx="0" presStyleCnt="2"/>
      <dgm:spPr/>
      <dgm:t>
        <a:bodyPr/>
        <a:lstStyle/>
        <a:p>
          <a:endParaRPr lang="ru-RU"/>
        </a:p>
      </dgm:t>
    </dgm:pt>
    <dgm:pt modelId="{C66BD165-E4AA-432E-A641-46E146E4F437}" type="pres">
      <dgm:prSet presAssocID="{901F8762-637D-44BF-8F7A-36A5709F4035}" presName="root2" presStyleCnt="0"/>
      <dgm:spPr/>
      <dgm:t>
        <a:bodyPr/>
        <a:lstStyle/>
        <a:p>
          <a:endParaRPr lang="ru-RU"/>
        </a:p>
      </dgm:t>
    </dgm:pt>
    <dgm:pt modelId="{088B777B-D00F-4B44-9C61-0C9AB17ACD65}" type="pres">
      <dgm:prSet presAssocID="{901F8762-637D-44BF-8F7A-36A5709F403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EB39721-4003-43EA-B696-392DEA5A0D06}" type="pres">
      <dgm:prSet presAssocID="{901F8762-637D-44BF-8F7A-36A5709F4035}" presName="level3hierChild" presStyleCnt="0"/>
      <dgm:spPr/>
      <dgm:t>
        <a:bodyPr/>
        <a:lstStyle/>
        <a:p>
          <a:endParaRPr lang="ru-RU"/>
        </a:p>
      </dgm:t>
    </dgm:pt>
    <dgm:pt modelId="{1FADB8DF-9F62-4BA7-AE4A-BFE1C9519766}" type="pres">
      <dgm:prSet presAssocID="{89DAF784-5AB8-4BAA-A883-EB7A80826C81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E4AFB545-BAEB-423A-9004-E4911F3463EB}" type="pres">
      <dgm:prSet presAssocID="{89DAF784-5AB8-4BAA-A883-EB7A80826C81}" presName="connTx" presStyleLbl="parChTrans1D2" presStyleIdx="1" presStyleCnt="2"/>
      <dgm:spPr/>
      <dgm:t>
        <a:bodyPr/>
        <a:lstStyle/>
        <a:p>
          <a:endParaRPr lang="ru-RU"/>
        </a:p>
      </dgm:t>
    </dgm:pt>
    <dgm:pt modelId="{24C01EAB-21EB-44B2-BE2F-1A5FFEF8E7C7}" type="pres">
      <dgm:prSet presAssocID="{50DE8817-454E-4B0E-883E-C99C82EAE56B}" presName="root2" presStyleCnt="0"/>
      <dgm:spPr/>
      <dgm:t>
        <a:bodyPr/>
        <a:lstStyle/>
        <a:p>
          <a:endParaRPr lang="ru-RU"/>
        </a:p>
      </dgm:t>
    </dgm:pt>
    <dgm:pt modelId="{DBF77FA4-D64A-4831-9F7D-4AB654A36DEE}" type="pres">
      <dgm:prSet presAssocID="{50DE8817-454E-4B0E-883E-C99C82EAE56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6B57830-2529-4A98-8EEA-27D671D0BB2C}" type="pres">
      <dgm:prSet presAssocID="{50DE8817-454E-4B0E-883E-C99C82EAE56B}" presName="level3hierChild" presStyleCnt="0"/>
      <dgm:spPr/>
      <dgm:t>
        <a:bodyPr/>
        <a:lstStyle/>
        <a:p>
          <a:endParaRPr lang="ru-RU"/>
        </a:p>
      </dgm:t>
    </dgm:pt>
  </dgm:ptLst>
  <dgm:cxnLst>
    <dgm:cxn modelId="{CFCFD06E-1C86-449E-B698-60F8EB90BFCD}" srcId="{878A1072-7FD1-4325-B58C-25379A0B67F3}" destId="{50DE8817-454E-4B0E-883E-C99C82EAE56B}" srcOrd="1" destOrd="0" parTransId="{89DAF784-5AB8-4BAA-A883-EB7A80826C81}" sibTransId="{983E7104-C08E-499D-B560-66C034BA6396}"/>
    <dgm:cxn modelId="{B46FEA4F-1DF5-4659-9070-AA84554AF936}" type="presOf" srcId="{89DAF784-5AB8-4BAA-A883-EB7A80826C81}" destId="{E4AFB545-BAEB-423A-9004-E4911F3463EB}" srcOrd="1" destOrd="0" presId="urn:microsoft.com/office/officeart/2005/8/layout/hierarchy2"/>
    <dgm:cxn modelId="{24275A99-E473-4C33-8172-8DA28A7D48DE}" type="presOf" srcId="{89DAF784-5AB8-4BAA-A883-EB7A80826C81}" destId="{1FADB8DF-9F62-4BA7-AE4A-BFE1C9519766}" srcOrd="0" destOrd="0" presId="urn:microsoft.com/office/officeart/2005/8/layout/hierarchy2"/>
    <dgm:cxn modelId="{8274C899-A253-45EF-B393-C61C65896355}" srcId="{878A1072-7FD1-4325-B58C-25379A0B67F3}" destId="{901F8762-637D-44BF-8F7A-36A5709F4035}" srcOrd="0" destOrd="0" parTransId="{BA487FF2-5F29-45AA-B55F-80BC35FC5A18}" sibTransId="{287C546F-F9D5-423F-ABC4-F3879851DC4E}"/>
    <dgm:cxn modelId="{23669DF6-76BF-4F87-8EF5-E74F7EBCDAF4}" type="presOf" srcId="{901F8762-637D-44BF-8F7A-36A5709F4035}" destId="{088B777B-D00F-4B44-9C61-0C9AB17ACD65}" srcOrd="0" destOrd="0" presId="urn:microsoft.com/office/officeart/2005/8/layout/hierarchy2"/>
    <dgm:cxn modelId="{76A0B270-DBDC-49E5-B4F8-042874AF87B8}" type="presOf" srcId="{BA487FF2-5F29-45AA-B55F-80BC35FC5A18}" destId="{9B4ABF52-058D-4A40-82C3-CD64A093C012}" srcOrd="1" destOrd="0" presId="urn:microsoft.com/office/officeart/2005/8/layout/hierarchy2"/>
    <dgm:cxn modelId="{CE528A69-E4D9-410C-A096-88E75404EBE8}" type="presOf" srcId="{50DE8817-454E-4B0E-883E-C99C82EAE56B}" destId="{DBF77FA4-D64A-4831-9F7D-4AB654A36DEE}" srcOrd="0" destOrd="0" presId="urn:microsoft.com/office/officeart/2005/8/layout/hierarchy2"/>
    <dgm:cxn modelId="{0AB9F7C7-9BA8-4E5C-A02C-CCB8ED9A60A0}" type="presOf" srcId="{878A1072-7FD1-4325-B58C-25379A0B67F3}" destId="{1C0E04A0-B870-481C-B59C-F627C61D1DDF}" srcOrd="0" destOrd="0" presId="urn:microsoft.com/office/officeart/2005/8/layout/hierarchy2"/>
    <dgm:cxn modelId="{B5746564-1FD5-41DF-988A-4B3C0DECBEFF}" srcId="{0015FF98-DDF3-4869-AC7D-222A8F7C0852}" destId="{878A1072-7FD1-4325-B58C-25379A0B67F3}" srcOrd="0" destOrd="0" parTransId="{13CFFDA7-7ECE-4C5E-8E81-81DC6C379EA9}" sibTransId="{E4591F8E-54FE-412E-868B-8539395FE275}"/>
    <dgm:cxn modelId="{6CFAED32-D8E4-4B2B-9839-E5326E8D8D44}" type="presOf" srcId="{BA487FF2-5F29-45AA-B55F-80BC35FC5A18}" destId="{DF87FF78-93D3-484A-9997-1ED0F7DA5BB5}" srcOrd="0" destOrd="0" presId="urn:microsoft.com/office/officeart/2005/8/layout/hierarchy2"/>
    <dgm:cxn modelId="{C82417AB-B1BA-4876-BC84-27A1BCEA4BB1}" type="presOf" srcId="{0015FF98-DDF3-4869-AC7D-222A8F7C0852}" destId="{09A837E9-2946-4BB0-A221-2F10A47B46F2}" srcOrd="0" destOrd="0" presId="urn:microsoft.com/office/officeart/2005/8/layout/hierarchy2"/>
    <dgm:cxn modelId="{6F9747FC-6E83-46B2-AE71-809CA7C4AB55}" type="presParOf" srcId="{09A837E9-2946-4BB0-A221-2F10A47B46F2}" destId="{EE71C1DF-28D9-42CA-8066-C6F2D541691A}" srcOrd="0" destOrd="0" presId="urn:microsoft.com/office/officeart/2005/8/layout/hierarchy2"/>
    <dgm:cxn modelId="{B83A64B0-C134-4A32-80B0-0335F5CFEA2C}" type="presParOf" srcId="{EE71C1DF-28D9-42CA-8066-C6F2D541691A}" destId="{1C0E04A0-B870-481C-B59C-F627C61D1DDF}" srcOrd="0" destOrd="0" presId="urn:microsoft.com/office/officeart/2005/8/layout/hierarchy2"/>
    <dgm:cxn modelId="{E0F6DED0-C3DE-49EB-A1A2-30DC8AAB6C68}" type="presParOf" srcId="{EE71C1DF-28D9-42CA-8066-C6F2D541691A}" destId="{CD50BB51-E75B-4916-818C-67F6544A103D}" srcOrd="1" destOrd="0" presId="urn:microsoft.com/office/officeart/2005/8/layout/hierarchy2"/>
    <dgm:cxn modelId="{D62F0715-660C-4525-9C9D-843CAFF65F82}" type="presParOf" srcId="{CD50BB51-E75B-4916-818C-67F6544A103D}" destId="{DF87FF78-93D3-484A-9997-1ED0F7DA5BB5}" srcOrd="0" destOrd="0" presId="urn:microsoft.com/office/officeart/2005/8/layout/hierarchy2"/>
    <dgm:cxn modelId="{DC6EF8D2-A777-4637-A88E-46437E87F9E6}" type="presParOf" srcId="{DF87FF78-93D3-484A-9997-1ED0F7DA5BB5}" destId="{9B4ABF52-058D-4A40-82C3-CD64A093C012}" srcOrd="0" destOrd="0" presId="urn:microsoft.com/office/officeart/2005/8/layout/hierarchy2"/>
    <dgm:cxn modelId="{56ECF7CE-2D6F-4E87-A20E-C364371EC4B7}" type="presParOf" srcId="{CD50BB51-E75B-4916-818C-67F6544A103D}" destId="{C66BD165-E4AA-432E-A641-46E146E4F437}" srcOrd="1" destOrd="0" presId="urn:microsoft.com/office/officeart/2005/8/layout/hierarchy2"/>
    <dgm:cxn modelId="{F0508B5F-8906-4ECE-8281-6A13F5431FBD}" type="presParOf" srcId="{C66BD165-E4AA-432E-A641-46E146E4F437}" destId="{088B777B-D00F-4B44-9C61-0C9AB17ACD65}" srcOrd="0" destOrd="0" presId="urn:microsoft.com/office/officeart/2005/8/layout/hierarchy2"/>
    <dgm:cxn modelId="{547DE915-006E-41DF-B856-55E3BFFABFFC}" type="presParOf" srcId="{C66BD165-E4AA-432E-A641-46E146E4F437}" destId="{3EB39721-4003-43EA-B696-392DEA5A0D06}" srcOrd="1" destOrd="0" presId="urn:microsoft.com/office/officeart/2005/8/layout/hierarchy2"/>
    <dgm:cxn modelId="{E3BBF9DF-9404-4623-A1FB-57F68E2C59F2}" type="presParOf" srcId="{CD50BB51-E75B-4916-818C-67F6544A103D}" destId="{1FADB8DF-9F62-4BA7-AE4A-BFE1C9519766}" srcOrd="2" destOrd="0" presId="urn:microsoft.com/office/officeart/2005/8/layout/hierarchy2"/>
    <dgm:cxn modelId="{11919BDF-F5EB-4853-982C-3B8A4C37840E}" type="presParOf" srcId="{1FADB8DF-9F62-4BA7-AE4A-BFE1C9519766}" destId="{E4AFB545-BAEB-423A-9004-E4911F3463EB}" srcOrd="0" destOrd="0" presId="urn:microsoft.com/office/officeart/2005/8/layout/hierarchy2"/>
    <dgm:cxn modelId="{FD1509E5-1C54-497F-8A80-9127C6E3C13F}" type="presParOf" srcId="{CD50BB51-E75B-4916-818C-67F6544A103D}" destId="{24C01EAB-21EB-44B2-BE2F-1A5FFEF8E7C7}" srcOrd="3" destOrd="0" presId="urn:microsoft.com/office/officeart/2005/8/layout/hierarchy2"/>
    <dgm:cxn modelId="{6AD5292D-DD06-45C7-962B-018DABD2E006}" type="presParOf" srcId="{24C01EAB-21EB-44B2-BE2F-1A5FFEF8E7C7}" destId="{DBF77FA4-D64A-4831-9F7D-4AB654A36DEE}" srcOrd="0" destOrd="0" presId="urn:microsoft.com/office/officeart/2005/8/layout/hierarchy2"/>
    <dgm:cxn modelId="{8A0A56F3-37D5-4F2E-B103-D126D5F87952}" type="presParOf" srcId="{24C01EAB-21EB-44B2-BE2F-1A5FFEF8E7C7}" destId="{46B57830-2529-4A98-8EEA-27D671D0BB2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23F53E-48EE-4CA4-A249-F84BE3374457}" type="doc">
      <dgm:prSet loTypeId="urn:microsoft.com/office/officeart/2009/3/layout/PieProcess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0C362C3-FA2E-4B61-88FA-2969609941CF}">
      <dgm:prSet custT="1"/>
      <dgm:spPr/>
      <dgm:t>
        <a:bodyPr/>
        <a:lstStyle/>
        <a:p>
          <a:r>
            <a:rPr lang="ru-RU" sz="2400" b="1" dirty="0">
              <a:solidFill>
                <a:schemeClr val="accent5">
                  <a:lumMod val="75000"/>
                </a:schemeClr>
              </a:solidFill>
              <a:latin typeface="+mn-lt"/>
              <a:ea typeface="Fedra Sans Pro Book" pitchFamily="34" charset="0"/>
            </a:rPr>
            <a:t>Подбор средств </a:t>
          </a:r>
          <a:r>
            <a:rPr lang="ru-RU" sz="2400" b="1" dirty="0">
              <a:solidFill>
                <a:schemeClr val="accent5">
                  <a:lumMod val="75000"/>
                </a:schemeClr>
              </a:solidFill>
              <a:latin typeface="+mn-lt"/>
              <a:ea typeface="Fedra Sans Pro Book" pitchFamily="34" charset="0"/>
              <a:sym typeface="Arial"/>
            </a:rPr>
            <a:t>коммуникации</a:t>
          </a:r>
          <a:r>
            <a:rPr lang="ru-RU" sz="2400" dirty="0">
              <a:solidFill>
                <a:schemeClr val="accent5">
                  <a:lumMod val="75000"/>
                </a:schemeClr>
              </a:solidFill>
              <a:latin typeface="+mn-lt"/>
              <a:ea typeface="Fedra Sans Pro Book" pitchFamily="34" charset="0"/>
              <a:sym typeface="Arial"/>
            </a:rPr>
            <a:t> </a:t>
          </a:r>
          <a:r>
            <a:rPr lang="ru-RU" sz="2400" dirty="0">
              <a:latin typeface="+mn-lt"/>
              <a:ea typeface="Fedra Sans Pro Book" pitchFamily="34" charset="0"/>
              <a:sym typeface="Arial"/>
            </a:rPr>
            <a:t>(использование вербальных и невербальных средств для достижения цели коммуникации).</a:t>
          </a:r>
          <a:endParaRPr lang="ru-RU" sz="2400" dirty="0">
            <a:latin typeface="+mn-lt"/>
          </a:endParaRPr>
        </a:p>
      </dgm:t>
    </dgm:pt>
    <dgm:pt modelId="{EB4CC6D3-8390-4013-9162-72A511ABFCE8}" type="sibTrans" cxnId="{85D779D9-823B-4588-99C2-C3B71FCC15E7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CFB351D4-F928-4934-B6A8-9E87CE7A62C5}" type="parTrans" cxnId="{85D779D9-823B-4588-99C2-C3B71FCC15E7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77192C05-C2CC-48FC-8B3D-90F3655DF2C8}">
      <dgm:prSet phldrT="[Текст]"/>
      <dgm:spPr/>
      <dgm:t>
        <a:bodyPr/>
        <a:lstStyle/>
        <a:p>
          <a:pPr>
            <a:buClr>
              <a:srgbClr val="000000"/>
            </a:buClr>
            <a:buSzPts val="1800"/>
            <a:buFont typeface="Courier New" panose="02070309020205020404" pitchFamily="49" charset="0"/>
            <a:buChar char="o"/>
          </a:pPr>
          <a:r>
            <a:rPr lang="ru-RU" dirty="0">
              <a:latin typeface="+mn-lt"/>
              <a:ea typeface="Fedra Sans Pro Book" pitchFamily="34" charset="0"/>
              <a:sym typeface="Arial"/>
            </a:rPr>
            <a:t>1</a:t>
          </a:r>
          <a:endParaRPr lang="ru-RU" dirty="0">
            <a:latin typeface="+mn-lt"/>
          </a:endParaRPr>
        </a:p>
      </dgm:t>
    </dgm:pt>
    <dgm:pt modelId="{FC339FF4-7648-490B-9F68-C97AC0A70BB1}" type="sibTrans" cxnId="{32C928AE-8BDF-41EE-A028-072EDFF2568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AF739D5B-3DF9-4A41-B67E-4ABE6E7C9A6B}" type="parTrans" cxnId="{32C928AE-8BDF-41EE-A028-072EDFF25689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89B19CA4-0C3B-4AB4-BD39-8E0BE048FF08}">
      <dgm:prSet phldrT="[Текст]"/>
      <dgm:spPr/>
      <dgm:t>
        <a:bodyPr/>
        <a:lstStyle/>
        <a:p>
          <a:r>
            <a:rPr lang="ru-RU" dirty="0">
              <a:latin typeface="+mn-lt"/>
            </a:rPr>
            <a:t>2</a:t>
          </a:r>
        </a:p>
      </dgm:t>
    </dgm:pt>
    <dgm:pt modelId="{257AC4BF-12B4-4C7C-9288-009517699906}" type="sibTrans" cxnId="{34F4B23F-9001-442F-9283-0F8841170407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4C11A19E-8F06-4399-ACE7-B73CC367687B}" type="parTrans" cxnId="{34F4B23F-9001-442F-9283-0F8841170407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BDB3A5F5-EB21-40A7-BF65-8BBAD1035958}">
      <dgm:prSet custT="1"/>
      <dgm:spPr/>
      <dgm:t>
        <a:bodyPr/>
        <a:lstStyle/>
        <a:p>
          <a:r>
            <a:rPr lang="ru-RU" sz="2400" b="1" dirty="0">
              <a:solidFill>
                <a:schemeClr val="accent5">
                  <a:lumMod val="75000"/>
                </a:schemeClr>
              </a:solidFill>
              <a:latin typeface="+mn-lt"/>
              <a:ea typeface="Fedra Sans Pro Book" pitchFamily="34" charset="0"/>
              <a:sym typeface="Arial"/>
            </a:rPr>
            <a:t>Адаптация</a:t>
          </a:r>
          <a:r>
            <a:rPr lang="ru-RU" sz="2400" dirty="0">
              <a:latin typeface="+mn-lt"/>
              <a:ea typeface="Fedra Sans Pro Book" pitchFamily="34" charset="0"/>
              <a:sym typeface="Arial"/>
            </a:rPr>
            <a:t> к цели, контексту и партнеру коммуникации (выбор разных средств коммуникации);</a:t>
          </a:r>
          <a:endParaRPr lang="ru-RU" sz="2400" dirty="0">
            <a:latin typeface="+mn-lt"/>
          </a:endParaRPr>
        </a:p>
      </dgm:t>
    </dgm:pt>
    <dgm:pt modelId="{E0FECB2C-BC32-49B6-91AF-918E878BE91D}" type="sibTrans" cxnId="{E8C8297F-CBD8-493E-B9E4-39937ACFE6DF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1431AC89-816F-4F21-8960-FAB7F9C6CAED}" type="parTrans" cxnId="{E8C8297F-CBD8-493E-B9E4-39937ACFE6DF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E61D9873-EECB-4B5F-B0E1-0E3045F6465A}">
      <dgm:prSet phldrT="[Текст]" custT="1"/>
      <dgm:spPr/>
      <dgm:t>
        <a:bodyPr/>
        <a:lstStyle/>
        <a:p>
          <a:pPr>
            <a:buClr>
              <a:srgbClr val="000000"/>
            </a:buClr>
            <a:buSzPts val="1800"/>
            <a:buFont typeface="Courier New" panose="02070309020205020404" pitchFamily="49" charset="0"/>
            <a:buChar char="o"/>
          </a:pPr>
          <a:r>
            <a:rPr lang="ru-RU" sz="2400" b="1" dirty="0">
              <a:solidFill>
                <a:schemeClr val="accent5">
                  <a:lumMod val="75000"/>
                </a:schemeClr>
              </a:solidFill>
              <a:latin typeface="+mn-lt"/>
              <a:ea typeface="Fedra Sans Pro Book" pitchFamily="34" charset="0"/>
              <a:sym typeface="Arial"/>
            </a:rPr>
            <a:t>Готовность к коммуникации </a:t>
          </a:r>
          <a:r>
            <a:rPr lang="ru-RU" sz="2400" dirty="0">
              <a:latin typeface="+mn-lt"/>
              <a:ea typeface="Fedra Sans Pro Book" pitchFamily="34" charset="0"/>
              <a:sym typeface="Arial"/>
            </a:rPr>
            <a:t>(задать и ответить на вопрос, отсутствие страха) </a:t>
          </a:r>
          <a:endParaRPr lang="ru-RU" sz="2400" dirty="0">
            <a:latin typeface="+mn-lt"/>
          </a:endParaRPr>
        </a:p>
      </dgm:t>
    </dgm:pt>
    <dgm:pt modelId="{B367896E-E599-49E0-B5E8-5CC64E184B76}" type="parTrans" cxnId="{F09F6598-1F40-4819-9C87-B39DA2295ED2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A60E34AE-20A1-4B40-BAF6-7B2EF1D3DD82}" type="sibTrans" cxnId="{F09F6598-1F40-4819-9C87-B39DA2295ED2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AC12D67B-4E0E-4924-904E-55FA51085FE5}">
      <dgm:prSet phldrT="[Текст]"/>
      <dgm:spPr/>
      <dgm:t>
        <a:bodyPr/>
        <a:lstStyle/>
        <a:p>
          <a:r>
            <a:rPr lang="ru-RU" dirty="0">
              <a:latin typeface="+mn-lt"/>
            </a:rPr>
            <a:t>3</a:t>
          </a:r>
        </a:p>
      </dgm:t>
    </dgm:pt>
    <dgm:pt modelId="{021FF769-A698-4F79-93C7-8E8F30D56A33}" type="sibTrans" cxnId="{1D0D480B-3628-4FA5-9654-BDA8168D042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23EEC26E-01C8-403A-9724-B999FC42FF8A}" type="parTrans" cxnId="{1D0D480B-3628-4FA5-9654-BDA8168D0424}">
      <dgm:prSet/>
      <dgm:spPr/>
      <dgm:t>
        <a:bodyPr/>
        <a:lstStyle/>
        <a:p>
          <a:endParaRPr lang="ru-RU">
            <a:latin typeface="+mn-lt"/>
          </a:endParaRPr>
        </a:p>
      </dgm:t>
    </dgm:pt>
    <dgm:pt modelId="{9C97283C-9CE5-414E-BECE-7D4010DF60DA}" type="pres">
      <dgm:prSet presAssocID="{2523F53E-48EE-4CA4-A249-F84BE3374457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BA4B393-D194-426E-85A7-1B255519E186}" type="pres">
      <dgm:prSet presAssocID="{77192C05-C2CC-48FC-8B3D-90F3655DF2C8}" presName="ParentComposite" presStyleCnt="0"/>
      <dgm:spPr/>
    </dgm:pt>
    <dgm:pt modelId="{2727CC7D-AFD0-4751-B2A3-BF59ABBD4F9D}" type="pres">
      <dgm:prSet presAssocID="{77192C05-C2CC-48FC-8B3D-90F3655DF2C8}" presName="Chord" presStyleLbl="bgShp" presStyleIdx="0" presStyleCnt="3"/>
      <dgm:spPr/>
    </dgm:pt>
    <dgm:pt modelId="{D73F2D68-9099-4EAF-B0A7-C6FA4CE7AD6E}" type="pres">
      <dgm:prSet presAssocID="{77192C05-C2CC-48FC-8B3D-90F3655DF2C8}" presName="Pie" presStyleLbl="alignNode1" presStyleIdx="0" presStyleCnt="3"/>
      <dgm:spPr/>
    </dgm:pt>
    <dgm:pt modelId="{A5093EC0-72C3-4F7D-B43B-7CD34792D6C9}" type="pres">
      <dgm:prSet presAssocID="{77192C05-C2CC-48FC-8B3D-90F3655DF2C8}" presName="Parent" presStyleLbl="revTx" presStyleIdx="0" presStyleCnt="6" custAng="5400000" custScaleY="10333" custLinFactNeighborY="-6004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E7A3E6-6F32-43DF-9DD6-2CA50074AF39}" type="pres">
      <dgm:prSet presAssocID="{A60E34AE-20A1-4B40-BAF6-7B2EF1D3DD82}" presName="negSibTrans" presStyleCnt="0"/>
      <dgm:spPr/>
    </dgm:pt>
    <dgm:pt modelId="{014EDC99-A512-41AA-8CB6-3A6EFF97A22F}" type="pres">
      <dgm:prSet presAssocID="{77192C05-C2CC-48FC-8B3D-90F3655DF2C8}" presName="composite" presStyleCnt="0"/>
      <dgm:spPr/>
    </dgm:pt>
    <dgm:pt modelId="{780E7CE2-0A1B-42BD-BAE5-2349D1871C7B}" type="pres">
      <dgm:prSet presAssocID="{77192C05-C2CC-48FC-8B3D-90F3655DF2C8}" presName="Child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B4F378-8466-4F13-9BF1-B0FBD51E4846}" type="pres">
      <dgm:prSet presAssocID="{FC339FF4-7648-490B-9F68-C97AC0A70BB1}" presName="sibTrans" presStyleCnt="0"/>
      <dgm:spPr/>
    </dgm:pt>
    <dgm:pt modelId="{C88A024B-F80F-4B53-B518-782C7BB4CA2D}" type="pres">
      <dgm:prSet presAssocID="{89B19CA4-0C3B-4AB4-BD39-8E0BE048FF08}" presName="ParentComposite" presStyleCnt="0"/>
      <dgm:spPr/>
    </dgm:pt>
    <dgm:pt modelId="{73B4FC23-8C20-4E26-AF6C-913A5E391AFF}" type="pres">
      <dgm:prSet presAssocID="{89B19CA4-0C3B-4AB4-BD39-8E0BE048FF08}" presName="Chord" presStyleLbl="bgShp" presStyleIdx="1" presStyleCnt="3" custLinFactNeighborX="-2132" custLinFactNeighborY="1483"/>
      <dgm:spPr/>
    </dgm:pt>
    <dgm:pt modelId="{CE8FC052-370C-4BDE-891B-5457BF477AE4}" type="pres">
      <dgm:prSet presAssocID="{89B19CA4-0C3B-4AB4-BD39-8E0BE048FF08}" presName="Pie" presStyleLbl="alignNode1" presStyleIdx="1" presStyleCnt="3" custLinFactNeighborX="-3972" custLinFactNeighborY="-129"/>
      <dgm:spPr/>
    </dgm:pt>
    <dgm:pt modelId="{7EFDEAE6-3E96-4272-B728-85479270957F}" type="pres">
      <dgm:prSet presAssocID="{89B19CA4-0C3B-4AB4-BD39-8E0BE048FF08}" presName="Parent" presStyleLbl="revTx" presStyleIdx="2" presStyleCnt="6" custAng="5400000" custScaleX="99162" custScaleY="14148" custLinFactNeighborX="1395" custLinFactNeighborY="-5936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5789F5-0BCB-4F57-BFDC-AC20E43135E0}" type="pres">
      <dgm:prSet presAssocID="{E0FECB2C-BC32-49B6-91AF-918E878BE91D}" presName="negSibTrans" presStyleCnt="0"/>
      <dgm:spPr/>
    </dgm:pt>
    <dgm:pt modelId="{12774752-2C51-416A-8FBE-84779B052550}" type="pres">
      <dgm:prSet presAssocID="{89B19CA4-0C3B-4AB4-BD39-8E0BE048FF08}" presName="composite" presStyleCnt="0"/>
      <dgm:spPr/>
    </dgm:pt>
    <dgm:pt modelId="{50312FFF-5B45-410D-8676-6DE5AC52BA09}" type="pres">
      <dgm:prSet presAssocID="{89B19CA4-0C3B-4AB4-BD39-8E0BE048FF08}" presName="Child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876E84-48F4-4B80-989C-1894A7E1F5F6}" type="pres">
      <dgm:prSet presAssocID="{257AC4BF-12B4-4C7C-9288-009517699906}" presName="sibTrans" presStyleCnt="0"/>
      <dgm:spPr/>
    </dgm:pt>
    <dgm:pt modelId="{E314239C-4C5D-4C4F-B795-FCD6A10D236B}" type="pres">
      <dgm:prSet presAssocID="{AC12D67B-4E0E-4924-904E-55FA51085FE5}" presName="ParentComposite" presStyleCnt="0"/>
      <dgm:spPr/>
    </dgm:pt>
    <dgm:pt modelId="{197CA173-DF66-4157-8B35-B2E603484D2F}" type="pres">
      <dgm:prSet presAssocID="{AC12D67B-4E0E-4924-904E-55FA51085FE5}" presName="Chord" presStyleLbl="bgShp" presStyleIdx="2" presStyleCnt="3"/>
      <dgm:spPr/>
    </dgm:pt>
    <dgm:pt modelId="{00527727-9C48-4E2D-8880-CAB5B15D1752}" type="pres">
      <dgm:prSet presAssocID="{AC12D67B-4E0E-4924-904E-55FA51085FE5}" presName="Pie" presStyleLbl="alignNode1" presStyleIdx="2" presStyleCnt="3"/>
      <dgm:spPr/>
    </dgm:pt>
    <dgm:pt modelId="{A50F0358-20B4-4BCF-955A-2F3494B61DCF}" type="pres">
      <dgm:prSet presAssocID="{AC12D67B-4E0E-4924-904E-55FA51085FE5}" presName="Parent" presStyleLbl="revTx" presStyleIdx="4" presStyleCnt="6" custAng="5400000" custScaleY="13908" custLinFactNeighborX="11270" custLinFactNeighborY="-608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11E731-4DA0-41C8-BA84-68C3B15F09A6}" type="pres">
      <dgm:prSet presAssocID="{EB4CC6D3-8390-4013-9162-72A511ABFCE8}" presName="negSibTrans" presStyleCnt="0"/>
      <dgm:spPr/>
    </dgm:pt>
    <dgm:pt modelId="{F23588BF-BBD1-45D4-A5C7-E86C602AB75F}" type="pres">
      <dgm:prSet presAssocID="{AC12D67B-4E0E-4924-904E-55FA51085FE5}" presName="composite" presStyleCnt="0"/>
      <dgm:spPr/>
    </dgm:pt>
    <dgm:pt modelId="{B1FDD466-785D-48AC-8E85-13B89DADE6BD}" type="pres">
      <dgm:prSet presAssocID="{AC12D67B-4E0E-4924-904E-55FA51085FE5}" presName="Child" presStyleLbl="revTx" presStyleIdx="5" presStyleCnt="6" custScaleX="1293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DDA865-01DF-42F5-AAC1-6F78AFC3107B}" type="presOf" srcId="{BDB3A5F5-EB21-40A7-BF65-8BBAD1035958}" destId="{50312FFF-5B45-410D-8676-6DE5AC52BA09}" srcOrd="0" destOrd="0" presId="urn:microsoft.com/office/officeart/2009/3/layout/PieProcess"/>
    <dgm:cxn modelId="{34F4B23F-9001-442F-9283-0F8841170407}" srcId="{2523F53E-48EE-4CA4-A249-F84BE3374457}" destId="{89B19CA4-0C3B-4AB4-BD39-8E0BE048FF08}" srcOrd="1" destOrd="0" parTransId="{4C11A19E-8F06-4399-ACE7-B73CC367687B}" sibTransId="{257AC4BF-12B4-4C7C-9288-009517699906}"/>
    <dgm:cxn modelId="{E8C8297F-CBD8-493E-B9E4-39937ACFE6DF}" srcId="{89B19CA4-0C3B-4AB4-BD39-8E0BE048FF08}" destId="{BDB3A5F5-EB21-40A7-BF65-8BBAD1035958}" srcOrd="0" destOrd="0" parTransId="{1431AC89-816F-4F21-8960-FAB7F9C6CAED}" sibTransId="{E0FECB2C-BC32-49B6-91AF-918E878BE91D}"/>
    <dgm:cxn modelId="{666CC195-B463-4FA1-A5FC-5F1DADB0A052}" type="presOf" srcId="{AC12D67B-4E0E-4924-904E-55FA51085FE5}" destId="{A50F0358-20B4-4BCF-955A-2F3494B61DCF}" srcOrd="0" destOrd="0" presId="urn:microsoft.com/office/officeart/2009/3/layout/PieProcess"/>
    <dgm:cxn modelId="{32C928AE-8BDF-41EE-A028-072EDFF25689}" srcId="{2523F53E-48EE-4CA4-A249-F84BE3374457}" destId="{77192C05-C2CC-48FC-8B3D-90F3655DF2C8}" srcOrd="0" destOrd="0" parTransId="{AF739D5B-3DF9-4A41-B67E-4ABE6E7C9A6B}" sibTransId="{FC339FF4-7648-490B-9F68-C97AC0A70BB1}"/>
    <dgm:cxn modelId="{BB73B406-0982-4433-A8E4-702D2F7111F6}" type="presOf" srcId="{60C362C3-FA2E-4B61-88FA-2969609941CF}" destId="{B1FDD466-785D-48AC-8E85-13B89DADE6BD}" srcOrd="0" destOrd="0" presId="urn:microsoft.com/office/officeart/2009/3/layout/PieProcess"/>
    <dgm:cxn modelId="{85D779D9-823B-4588-99C2-C3B71FCC15E7}" srcId="{AC12D67B-4E0E-4924-904E-55FA51085FE5}" destId="{60C362C3-FA2E-4B61-88FA-2969609941CF}" srcOrd="0" destOrd="0" parTransId="{CFB351D4-F928-4934-B6A8-9E87CE7A62C5}" sibTransId="{EB4CC6D3-8390-4013-9162-72A511ABFCE8}"/>
    <dgm:cxn modelId="{1D0D480B-3628-4FA5-9654-BDA8168D0424}" srcId="{2523F53E-48EE-4CA4-A249-F84BE3374457}" destId="{AC12D67B-4E0E-4924-904E-55FA51085FE5}" srcOrd="2" destOrd="0" parTransId="{23EEC26E-01C8-403A-9724-B999FC42FF8A}" sibTransId="{021FF769-A698-4F79-93C7-8E8F30D56A33}"/>
    <dgm:cxn modelId="{40FF8E16-B782-468B-AEDA-5AE1B61CD077}" type="presOf" srcId="{77192C05-C2CC-48FC-8B3D-90F3655DF2C8}" destId="{A5093EC0-72C3-4F7D-B43B-7CD34792D6C9}" srcOrd="0" destOrd="0" presId="urn:microsoft.com/office/officeart/2009/3/layout/PieProcess"/>
    <dgm:cxn modelId="{16D35FC9-5B38-4A41-84EA-3AF60C6298A5}" type="presOf" srcId="{2523F53E-48EE-4CA4-A249-F84BE3374457}" destId="{9C97283C-9CE5-414E-BECE-7D4010DF60DA}" srcOrd="0" destOrd="0" presId="urn:microsoft.com/office/officeart/2009/3/layout/PieProcess"/>
    <dgm:cxn modelId="{E7A6C89F-B6AA-40A6-AE97-A23B3DAFAAA5}" type="presOf" srcId="{89B19CA4-0C3B-4AB4-BD39-8E0BE048FF08}" destId="{7EFDEAE6-3E96-4272-B728-85479270957F}" srcOrd="0" destOrd="0" presId="urn:microsoft.com/office/officeart/2009/3/layout/PieProcess"/>
    <dgm:cxn modelId="{28728D90-C65E-4A48-8A8D-4C0200F7CD60}" type="presOf" srcId="{E61D9873-EECB-4B5F-B0E1-0E3045F6465A}" destId="{780E7CE2-0A1B-42BD-BAE5-2349D1871C7B}" srcOrd="0" destOrd="0" presId="urn:microsoft.com/office/officeart/2009/3/layout/PieProcess"/>
    <dgm:cxn modelId="{F09F6598-1F40-4819-9C87-B39DA2295ED2}" srcId="{77192C05-C2CC-48FC-8B3D-90F3655DF2C8}" destId="{E61D9873-EECB-4B5F-B0E1-0E3045F6465A}" srcOrd="0" destOrd="0" parTransId="{B367896E-E599-49E0-B5E8-5CC64E184B76}" sibTransId="{A60E34AE-20A1-4B40-BAF6-7B2EF1D3DD82}"/>
    <dgm:cxn modelId="{A0B3F845-EE1D-4738-B78E-A47A37D8C435}" type="presParOf" srcId="{9C97283C-9CE5-414E-BECE-7D4010DF60DA}" destId="{2BA4B393-D194-426E-85A7-1B255519E186}" srcOrd="0" destOrd="0" presId="urn:microsoft.com/office/officeart/2009/3/layout/PieProcess"/>
    <dgm:cxn modelId="{BCA71783-11F9-4CA9-86D0-1F72268CB87E}" type="presParOf" srcId="{2BA4B393-D194-426E-85A7-1B255519E186}" destId="{2727CC7D-AFD0-4751-B2A3-BF59ABBD4F9D}" srcOrd="0" destOrd="0" presId="urn:microsoft.com/office/officeart/2009/3/layout/PieProcess"/>
    <dgm:cxn modelId="{D4568E76-E768-4C7F-996B-4A36485505B2}" type="presParOf" srcId="{2BA4B393-D194-426E-85A7-1B255519E186}" destId="{D73F2D68-9099-4EAF-B0A7-C6FA4CE7AD6E}" srcOrd="1" destOrd="0" presId="urn:microsoft.com/office/officeart/2009/3/layout/PieProcess"/>
    <dgm:cxn modelId="{94BDA8EF-F5DE-4443-98EA-EC6B801CFAE3}" type="presParOf" srcId="{2BA4B393-D194-426E-85A7-1B255519E186}" destId="{A5093EC0-72C3-4F7D-B43B-7CD34792D6C9}" srcOrd="2" destOrd="0" presId="urn:microsoft.com/office/officeart/2009/3/layout/PieProcess"/>
    <dgm:cxn modelId="{1344A25A-1D40-46BB-A219-487212804CD8}" type="presParOf" srcId="{9C97283C-9CE5-414E-BECE-7D4010DF60DA}" destId="{12E7A3E6-6F32-43DF-9DD6-2CA50074AF39}" srcOrd="1" destOrd="0" presId="urn:microsoft.com/office/officeart/2009/3/layout/PieProcess"/>
    <dgm:cxn modelId="{D9903CC1-CB29-42F7-AA22-3F1F2819155E}" type="presParOf" srcId="{9C97283C-9CE5-414E-BECE-7D4010DF60DA}" destId="{014EDC99-A512-41AA-8CB6-3A6EFF97A22F}" srcOrd="2" destOrd="0" presId="urn:microsoft.com/office/officeart/2009/3/layout/PieProcess"/>
    <dgm:cxn modelId="{665B4528-527E-4B0A-9F78-D0CD4DE3E839}" type="presParOf" srcId="{014EDC99-A512-41AA-8CB6-3A6EFF97A22F}" destId="{780E7CE2-0A1B-42BD-BAE5-2349D1871C7B}" srcOrd="0" destOrd="0" presId="urn:microsoft.com/office/officeart/2009/3/layout/PieProcess"/>
    <dgm:cxn modelId="{42C6BBCE-1D2B-4C7B-9338-5EDB749FC51C}" type="presParOf" srcId="{9C97283C-9CE5-414E-BECE-7D4010DF60DA}" destId="{25B4F378-8466-4F13-9BF1-B0FBD51E4846}" srcOrd="3" destOrd="0" presId="urn:microsoft.com/office/officeart/2009/3/layout/PieProcess"/>
    <dgm:cxn modelId="{A589EC1C-6600-4687-A9C1-77AEB50BECB1}" type="presParOf" srcId="{9C97283C-9CE5-414E-BECE-7D4010DF60DA}" destId="{C88A024B-F80F-4B53-B518-782C7BB4CA2D}" srcOrd="4" destOrd="0" presId="urn:microsoft.com/office/officeart/2009/3/layout/PieProcess"/>
    <dgm:cxn modelId="{BA11A065-62B3-45B2-9A45-76DD7161B30F}" type="presParOf" srcId="{C88A024B-F80F-4B53-B518-782C7BB4CA2D}" destId="{73B4FC23-8C20-4E26-AF6C-913A5E391AFF}" srcOrd="0" destOrd="0" presId="urn:microsoft.com/office/officeart/2009/3/layout/PieProcess"/>
    <dgm:cxn modelId="{2C9CD424-32DF-43C1-B3B9-EAA3A5CBE98B}" type="presParOf" srcId="{C88A024B-F80F-4B53-B518-782C7BB4CA2D}" destId="{CE8FC052-370C-4BDE-891B-5457BF477AE4}" srcOrd="1" destOrd="0" presId="urn:microsoft.com/office/officeart/2009/3/layout/PieProcess"/>
    <dgm:cxn modelId="{80CB26F0-AA98-4CE7-A9AD-A60630363C98}" type="presParOf" srcId="{C88A024B-F80F-4B53-B518-782C7BB4CA2D}" destId="{7EFDEAE6-3E96-4272-B728-85479270957F}" srcOrd="2" destOrd="0" presId="urn:microsoft.com/office/officeart/2009/3/layout/PieProcess"/>
    <dgm:cxn modelId="{0320C561-F385-4816-955F-CE12A43BC652}" type="presParOf" srcId="{9C97283C-9CE5-414E-BECE-7D4010DF60DA}" destId="{AA5789F5-0BCB-4F57-BFDC-AC20E43135E0}" srcOrd="5" destOrd="0" presId="urn:microsoft.com/office/officeart/2009/3/layout/PieProcess"/>
    <dgm:cxn modelId="{16519D6C-674B-4512-BA75-230D1D0EF6B6}" type="presParOf" srcId="{9C97283C-9CE5-414E-BECE-7D4010DF60DA}" destId="{12774752-2C51-416A-8FBE-84779B052550}" srcOrd="6" destOrd="0" presId="urn:microsoft.com/office/officeart/2009/3/layout/PieProcess"/>
    <dgm:cxn modelId="{582741FB-046F-4016-B4BC-4AA7671E40E9}" type="presParOf" srcId="{12774752-2C51-416A-8FBE-84779B052550}" destId="{50312FFF-5B45-410D-8676-6DE5AC52BA09}" srcOrd="0" destOrd="0" presId="urn:microsoft.com/office/officeart/2009/3/layout/PieProcess"/>
    <dgm:cxn modelId="{DCBDC844-1850-4CDE-A991-252AE46BC552}" type="presParOf" srcId="{9C97283C-9CE5-414E-BECE-7D4010DF60DA}" destId="{71876E84-48F4-4B80-989C-1894A7E1F5F6}" srcOrd="7" destOrd="0" presId="urn:microsoft.com/office/officeart/2009/3/layout/PieProcess"/>
    <dgm:cxn modelId="{FED819DF-E4BE-4CCF-9447-A63A5EB878C8}" type="presParOf" srcId="{9C97283C-9CE5-414E-BECE-7D4010DF60DA}" destId="{E314239C-4C5D-4C4F-B795-FCD6A10D236B}" srcOrd="8" destOrd="0" presId="urn:microsoft.com/office/officeart/2009/3/layout/PieProcess"/>
    <dgm:cxn modelId="{7DA5110D-5B0B-454D-AE0A-E42187478929}" type="presParOf" srcId="{E314239C-4C5D-4C4F-B795-FCD6A10D236B}" destId="{197CA173-DF66-4157-8B35-B2E603484D2F}" srcOrd="0" destOrd="0" presId="urn:microsoft.com/office/officeart/2009/3/layout/PieProcess"/>
    <dgm:cxn modelId="{01D55711-95F2-47DF-A035-6C3E3C59130F}" type="presParOf" srcId="{E314239C-4C5D-4C4F-B795-FCD6A10D236B}" destId="{00527727-9C48-4E2D-8880-CAB5B15D1752}" srcOrd="1" destOrd="0" presId="urn:microsoft.com/office/officeart/2009/3/layout/PieProcess"/>
    <dgm:cxn modelId="{6C3DFB35-9235-436C-B2E4-7EC4349F2F91}" type="presParOf" srcId="{E314239C-4C5D-4C4F-B795-FCD6A10D236B}" destId="{A50F0358-20B4-4BCF-955A-2F3494B61DCF}" srcOrd="2" destOrd="0" presId="urn:microsoft.com/office/officeart/2009/3/layout/PieProcess"/>
    <dgm:cxn modelId="{4495007C-3C28-4C63-9537-292DB0484C4A}" type="presParOf" srcId="{9C97283C-9CE5-414E-BECE-7D4010DF60DA}" destId="{5511E731-4DA0-41C8-BA84-68C3B15F09A6}" srcOrd="9" destOrd="0" presId="urn:microsoft.com/office/officeart/2009/3/layout/PieProcess"/>
    <dgm:cxn modelId="{DF2E3956-93F2-4694-A3FE-F1AB57369999}" type="presParOf" srcId="{9C97283C-9CE5-414E-BECE-7D4010DF60DA}" destId="{F23588BF-BBD1-45D4-A5C7-E86C602AB75F}" srcOrd="10" destOrd="0" presId="urn:microsoft.com/office/officeart/2009/3/layout/PieProcess"/>
    <dgm:cxn modelId="{87F9FEE2-48E1-4984-83CB-04ACD8F5F42D}" type="presParOf" srcId="{F23588BF-BBD1-45D4-A5C7-E86C602AB75F}" destId="{B1FDD466-785D-48AC-8E85-13B89DADE6BD}" srcOrd="0" destOrd="0" presId="urn:microsoft.com/office/officeart/2009/3/layout/Pi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C516D3-6481-4083-A531-13CB400D7F23}" type="doc">
      <dgm:prSet loTypeId="urn:microsoft.com/office/officeart/2005/8/layout/target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FFF8113-E3F2-46D8-B133-15976284EFE1}">
      <dgm:prSet custT="1"/>
      <dgm:spPr/>
      <dgm:t>
        <a:bodyPr/>
        <a:lstStyle/>
        <a:p>
          <a:pPr algn="l"/>
          <a:r>
            <a:rPr lang="ru-RU" sz="2800" b="1" dirty="0"/>
            <a:t>Принятие общих целей (разделять общую цель) </a:t>
          </a:r>
        </a:p>
      </dgm:t>
    </dgm:pt>
    <dgm:pt modelId="{8068B1EB-B826-493F-B7E2-B626F27A559E}" type="parTrans" cxnId="{4C3087F5-B7D2-4238-9C69-15B6D433A370}">
      <dgm:prSet/>
      <dgm:spPr/>
      <dgm:t>
        <a:bodyPr/>
        <a:lstStyle/>
        <a:p>
          <a:pPr algn="l"/>
          <a:endParaRPr lang="ru-RU" sz="2800" b="1"/>
        </a:p>
      </dgm:t>
    </dgm:pt>
    <dgm:pt modelId="{B1962568-F2DF-4DE9-98E6-7BABFFDBC5AA}" type="sibTrans" cxnId="{4C3087F5-B7D2-4238-9C69-15B6D433A370}">
      <dgm:prSet/>
      <dgm:spPr/>
      <dgm:t>
        <a:bodyPr/>
        <a:lstStyle/>
        <a:p>
          <a:pPr algn="l"/>
          <a:endParaRPr lang="ru-RU" sz="2800" b="1"/>
        </a:p>
      </dgm:t>
    </dgm:pt>
    <dgm:pt modelId="{CD33E71D-DD18-4A31-9940-92C6CE6CFD82}">
      <dgm:prSet custT="1"/>
      <dgm:spPr/>
      <dgm:t>
        <a:bodyPr/>
        <a:lstStyle/>
        <a:p>
          <a:pPr algn="l"/>
          <a:r>
            <a:rPr lang="ru-RU" sz="2800" b="1" dirty="0"/>
            <a:t>Социальное взаимодействие (умение договариваться, брать ответственность</a:t>
          </a:r>
          <a:r>
            <a:rPr lang="ru-RU" sz="2800" b="1" dirty="0" smtClean="0"/>
            <a:t>)</a:t>
          </a:r>
          <a:endParaRPr lang="ru-RU" sz="2800" b="1" dirty="0"/>
        </a:p>
      </dgm:t>
    </dgm:pt>
    <dgm:pt modelId="{FE216027-40E9-45CE-BB1A-A55115F0D80E}" type="parTrans" cxnId="{2C18C3F7-D318-46C2-A1EF-C7F58D62548F}">
      <dgm:prSet/>
      <dgm:spPr/>
      <dgm:t>
        <a:bodyPr/>
        <a:lstStyle/>
        <a:p>
          <a:pPr algn="l"/>
          <a:endParaRPr lang="ru-RU" sz="2800" b="1"/>
        </a:p>
      </dgm:t>
    </dgm:pt>
    <dgm:pt modelId="{91561374-7790-4C6E-8916-419A263EF6E6}" type="sibTrans" cxnId="{2C18C3F7-D318-46C2-A1EF-C7F58D62548F}">
      <dgm:prSet/>
      <dgm:spPr/>
      <dgm:t>
        <a:bodyPr/>
        <a:lstStyle/>
        <a:p>
          <a:pPr algn="l"/>
          <a:endParaRPr lang="ru-RU" sz="2800" b="1"/>
        </a:p>
      </dgm:t>
    </dgm:pt>
    <dgm:pt modelId="{F173C288-9F32-46C1-8D9E-E1057A8BC67A}">
      <dgm:prSet custT="1"/>
      <dgm:spPr/>
      <dgm:t>
        <a:bodyPr/>
        <a:lstStyle/>
        <a:p>
          <a:pPr algn="l"/>
          <a:r>
            <a:rPr lang="ru-RU" sz="2800" b="1" dirty="0"/>
            <a:t>Выполнение своей части </a:t>
          </a:r>
          <a:r>
            <a:rPr lang="ru-RU" sz="2800" b="1" dirty="0" smtClean="0"/>
            <a:t>работы</a:t>
          </a:r>
          <a:endParaRPr lang="ru-RU" sz="2800" b="1" dirty="0"/>
        </a:p>
      </dgm:t>
    </dgm:pt>
    <dgm:pt modelId="{C22DFE2D-3840-41BC-A2B6-EF0BB89FA6D3}" type="parTrans" cxnId="{0AD8A090-05ED-4D12-9B26-A51670F28463}">
      <dgm:prSet/>
      <dgm:spPr/>
      <dgm:t>
        <a:bodyPr/>
        <a:lstStyle/>
        <a:p>
          <a:pPr algn="l"/>
          <a:endParaRPr lang="ru-RU" sz="2800" b="1"/>
        </a:p>
      </dgm:t>
    </dgm:pt>
    <dgm:pt modelId="{29B294BB-7DA7-4289-890C-2F04FEC3D5E3}" type="sibTrans" cxnId="{0AD8A090-05ED-4D12-9B26-A51670F28463}">
      <dgm:prSet/>
      <dgm:spPr/>
      <dgm:t>
        <a:bodyPr/>
        <a:lstStyle/>
        <a:p>
          <a:pPr algn="l"/>
          <a:endParaRPr lang="ru-RU" sz="2800" b="1"/>
        </a:p>
      </dgm:t>
    </dgm:pt>
    <dgm:pt modelId="{9CEA873A-360A-4C38-8CA2-168E0A72502B}">
      <dgm:prSet custT="1"/>
      <dgm:spPr/>
      <dgm:t>
        <a:bodyPr/>
        <a:lstStyle/>
        <a:p>
          <a:pPr algn="l"/>
          <a:r>
            <a:rPr lang="ru-RU" sz="2800" b="1"/>
            <a:t>Самостоятельность и инициативность (умение включаться в работу и включать других)</a:t>
          </a:r>
        </a:p>
      </dgm:t>
    </dgm:pt>
    <dgm:pt modelId="{73E26D2C-6B51-4976-B19A-D336A93B64B9}" type="parTrans" cxnId="{62CE0960-697A-4AF6-BE1D-EF7D35D48483}">
      <dgm:prSet/>
      <dgm:spPr/>
      <dgm:t>
        <a:bodyPr/>
        <a:lstStyle/>
        <a:p>
          <a:pPr algn="l"/>
          <a:endParaRPr lang="ru-RU" sz="2800" b="1"/>
        </a:p>
      </dgm:t>
    </dgm:pt>
    <dgm:pt modelId="{A4D3756D-F989-491B-94C0-F0441FBD49F9}" type="sibTrans" cxnId="{62CE0960-697A-4AF6-BE1D-EF7D35D48483}">
      <dgm:prSet/>
      <dgm:spPr/>
      <dgm:t>
        <a:bodyPr/>
        <a:lstStyle/>
        <a:p>
          <a:pPr algn="l"/>
          <a:endParaRPr lang="ru-RU" sz="2800" b="1"/>
        </a:p>
      </dgm:t>
    </dgm:pt>
    <dgm:pt modelId="{A3FDE63D-BFC0-4381-A812-152C14F81FF1}" type="pres">
      <dgm:prSet presAssocID="{98C516D3-6481-4083-A531-13CB400D7F23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F57124-F19A-4D6F-AE41-F1FD2F600D07}" type="pres">
      <dgm:prSet presAssocID="{DFFF8113-E3F2-46D8-B133-15976284EFE1}" presName="circle1" presStyleLbl="node1" presStyleIdx="0" presStyleCnt="4"/>
      <dgm:spPr/>
    </dgm:pt>
    <dgm:pt modelId="{7748D017-0AC9-4C1B-ABE4-1C76345B0FBA}" type="pres">
      <dgm:prSet presAssocID="{DFFF8113-E3F2-46D8-B133-15976284EFE1}" presName="space" presStyleCnt="0"/>
      <dgm:spPr/>
    </dgm:pt>
    <dgm:pt modelId="{A2D10959-4247-4F3D-A2F0-1DCCEECF2B07}" type="pres">
      <dgm:prSet presAssocID="{DFFF8113-E3F2-46D8-B133-15976284EFE1}" presName="rect1" presStyleLbl="alignAcc1" presStyleIdx="0" presStyleCnt="4"/>
      <dgm:spPr/>
      <dgm:t>
        <a:bodyPr/>
        <a:lstStyle/>
        <a:p>
          <a:endParaRPr lang="ru-RU"/>
        </a:p>
      </dgm:t>
    </dgm:pt>
    <dgm:pt modelId="{625E69AA-62B8-4F48-8545-E12D0D0473AA}" type="pres">
      <dgm:prSet presAssocID="{CD33E71D-DD18-4A31-9940-92C6CE6CFD82}" presName="vertSpace2" presStyleLbl="node1" presStyleIdx="0" presStyleCnt="4"/>
      <dgm:spPr/>
    </dgm:pt>
    <dgm:pt modelId="{984242DE-04A9-45BD-9188-D1FFD03AA99D}" type="pres">
      <dgm:prSet presAssocID="{CD33E71D-DD18-4A31-9940-92C6CE6CFD82}" presName="circle2" presStyleLbl="node1" presStyleIdx="1" presStyleCnt="4"/>
      <dgm:spPr/>
    </dgm:pt>
    <dgm:pt modelId="{9B68E6B2-5261-4259-AEB9-1AB5AE04FD80}" type="pres">
      <dgm:prSet presAssocID="{CD33E71D-DD18-4A31-9940-92C6CE6CFD82}" presName="rect2" presStyleLbl="alignAcc1" presStyleIdx="1" presStyleCnt="4"/>
      <dgm:spPr/>
      <dgm:t>
        <a:bodyPr/>
        <a:lstStyle/>
        <a:p>
          <a:endParaRPr lang="ru-RU"/>
        </a:p>
      </dgm:t>
    </dgm:pt>
    <dgm:pt modelId="{869078DF-CDBD-4A66-8EFB-1DCF61636AAA}" type="pres">
      <dgm:prSet presAssocID="{F173C288-9F32-46C1-8D9E-E1057A8BC67A}" presName="vertSpace3" presStyleLbl="node1" presStyleIdx="1" presStyleCnt="4"/>
      <dgm:spPr/>
    </dgm:pt>
    <dgm:pt modelId="{512F8F9E-9685-4373-8FBC-E7E5D3E6CD56}" type="pres">
      <dgm:prSet presAssocID="{F173C288-9F32-46C1-8D9E-E1057A8BC67A}" presName="circle3" presStyleLbl="node1" presStyleIdx="2" presStyleCnt="4"/>
      <dgm:spPr/>
    </dgm:pt>
    <dgm:pt modelId="{C4AB43C7-4BDA-4BF7-B8EE-18E545CC8B15}" type="pres">
      <dgm:prSet presAssocID="{F173C288-9F32-46C1-8D9E-E1057A8BC67A}" presName="rect3" presStyleLbl="alignAcc1" presStyleIdx="2" presStyleCnt="4"/>
      <dgm:spPr/>
      <dgm:t>
        <a:bodyPr/>
        <a:lstStyle/>
        <a:p>
          <a:endParaRPr lang="ru-RU"/>
        </a:p>
      </dgm:t>
    </dgm:pt>
    <dgm:pt modelId="{FE17A19D-9266-4164-8932-F0BBCE21F474}" type="pres">
      <dgm:prSet presAssocID="{9CEA873A-360A-4C38-8CA2-168E0A72502B}" presName="vertSpace4" presStyleLbl="node1" presStyleIdx="2" presStyleCnt="4"/>
      <dgm:spPr/>
    </dgm:pt>
    <dgm:pt modelId="{EA4F0835-4F30-49D6-8C5E-D0F1892621F3}" type="pres">
      <dgm:prSet presAssocID="{9CEA873A-360A-4C38-8CA2-168E0A72502B}" presName="circle4" presStyleLbl="node1" presStyleIdx="3" presStyleCnt="4"/>
      <dgm:spPr/>
    </dgm:pt>
    <dgm:pt modelId="{451381D5-3CCF-45D2-8AA9-334CA0625545}" type="pres">
      <dgm:prSet presAssocID="{9CEA873A-360A-4C38-8CA2-168E0A72502B}" presName="rect4" presStyleLbl="alignAcc1" presStyleIdx="3" presStyleCnt="4"/>
      <dgm:spPr/>
      <dgm:t>
        <a:bodyPr/>
        <a:lstStyle/>
        <a:p>
          <a:endParaRPr lang="ru-RU"/>
        </a:p>
      </dgm:t>
    </dgm:pt>
    <dgm:pt modelId="{1027687A-81EF-4915-94C4-ADCC05BB6582}" type="pres">
      <dgm:prSet presAssocID="{DFFF8113-E3F2-46D8-B133-15976284EFE1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085580-2175-4116-8FB8-CBE10AA99EC1}" type="pres">
      <dgm:prSet presAssocID="{CD33E71D-DD18-4A31-9940-92C6CE6CFD82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61684-14EA-41DC-A7AA-11BDA2CD1CF4}" type="pres">
      <dgm:prSet presAssocID="{F173C288-9F32-46C1-8D9E-E1057A8BC67A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3CEB94-A499-41B3-9450-A045B6E4E3CC}" type="pres">
      <dgm:prSet presAssocID="{9CEA873A-360A-4C38-8CA2-168E0A72502B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D8A090-05ED-4D12-9B26-A51670F28463}" srcId="{98C516D3-6481-4083-A531-13CB400D7F23}" destId="{F173C288-9F32-46C1-8D9E-E1057A8BC67A}" srcOrd="2" destOrd="0" parTransId="{C22DFE2D-3840-41BC-A2B6-EF0BB89FA6D3}" sibTransId="{29B294BB-7DA7-4289-890C-2F04FEC3D5E3}"/>
    <dgm:cxn modelId="{438C742C-75CC-4754-B766-60CADCEB6C56}" type="presOf" srcId="{DFFF8113-E3F2-46D8-B133-15976284EFE1}" destId="{1027687A-81EF-4915-94C4-ADCC05BB6582}" srcOrd="1" destOrd="0" presId="urn:microsoft.com/office/officeart/2005/8/layout/target3"/>
    <dgm:cxn modelId="{28EC8221-6D9D-4AE6-9876-2D4F51D915FE}" type="presOf" srcId="{CD33E71D-DD18-4A31-9940-92C6CE6CFD82}" destId="{9B68E6B2-5261-4259-AEB9-1AB5AE04FD80}" srcOrd="0" destOrd="0" presId="urn:microsoft.com/office/officeart/2005/8/layout/target3"/>
    <dgm:cxn modelId="{9F7D968A-737F-47DA-AA70-BAB67A8E8778}" type="presOf" srcId="{F173C288-9F32-46C1-8D9E-E1057A8BC67A}" destId="{9E161684-14EA-41DC-A7AA-11BDA2CD1CF4}" srcOrd="1" destOrd="0" presId="urn:microsoft.com/office/officeart/2005/8/layout/target3"/>
    <dgm:cxn modelId="{E1AD2524-C1D5-461A-BDD1-3319EAC78F79}" type="presOf" srcId="{98C516D3-6481-4083-A531-13CB400D7F23}" destId="{A3FDE63D-BFC0-4381-A812-152C14F81FF1}" srcOrd="0" destOrd="0" presId="urn:microsoft.com/office/officeart/2005/8/layout/target3"/>
    <dgm:cxn modelId="{B20DDEC5-A167-4FFB-A5D4-D9F3C8C52AF5}" type="presOf" srcId="{CD33E71D-DD18-4A31-9940-92C6CE6CFD82}" destId="{C7085580-2175-4116-8FB8-CBE10AA99EC1}" srcOrd="1" destOrd="0" presId="urn:microsoft.com/office/officeart/2005/8/layout/target3"/>
    <dgm:cxn modelId="{22AAF058-9135-48A3-927B-B6390E79D5FC}" type="presOf" srcId="{9CEA873A-360A-4C38-8CA2-168E0A72502B}" destId="{BB3CEB94-A499-41B3-9450-A045B6E4E3CC}" srcOrd="1" destOrd="0" presId="urn:microsoft.com/office/officeart/2005/8/layout/target3"/>
    <dgm:cxn modelId="{2C18C3F7-D318-46C2-A1EF-C7F58D62548F}" srcId="{98C516D3-6481-4083-A531-13CB400D7F23}" destId="{CD33E71D-DD18-4A31-9940-92C6CE6CFD82}" srcOrd="1" destOrd="0" parTransId="{FE216027-40E9-45CE-BB1A-A55115F0D80E}" sibTransId="{91561374-7790-4C6E-8916-419A263EF6E6}"/>
    <dgm:cxn modelId="{62CE0960-697A-4AF6-BE1D-EF7D35D48483}" srcId="{98C516D3-6481-4083-A531-13CB400D7F23}" destId="{9CEA873A-360A-4C38-8CA2-168E0A72502B}" srcOrd="3" destOrd="0" parTransId="{73E26D2C-6B51-4976-B19A-D336A93B64B9}" sibTransId="{A4D3756D-F989-491B-94C0-F0441FBD49F9}"/>
    <dgm:cxn modelId="{4C3087F5-B7D2-4238-9C69-15B6D433A370}" srcId="{98C516D3-6481-4083-A531-13CB400D7F23}" destId="{DFFF8113-E3F2-46D8-B133-15976284EFE1}" srcOrd="0" destOrd="0" parTransId="{8068B1EB-B826-493F-B7E2-B626F27A559E}" sibTransId="{B1962568-F2DF-4DE9-98E6-7BABFFDBC5AA}"/>
    <dgm:cxn modelId="{1435C54A-3823-4C11-8EB8-B9BE8F37B669}" type="presOf" srcId="{9CEA873A-360A-4C38-8CA2-168E0A72502B}" destId="{451381D5-3CCF-45D2-8AA9-334CA0625545}" srcOrd="0" destOrd="0" presId="urn:microsoft.com/office/officeart/2005/8/layout/target3"/>
    <dgm:cxn modelId="{6A6F1910-0564-448C-A686-B230BF957F61}" type="presOf" srcId="{F173C288-9F32-46C1-8D9E-E1057A8BC67A}" destId="{C4AB43C7-4BDA-4BF7-B8EE-18E545CC8B15}" srcOrd="0" destOrd="0" presId="urn:microsoft.com/office/officeart/2005/8/layout/target3"/>
    <dgm:cxn modelId="{14D45C61-B386-4D93-8C3F-EAC6F2D7B868}" type="presOf" srcId="{DFFF8113-E3F2-46D8-B133-15976284EFE1}" destId="{A2D10959-4247-4F3D-A2F0-1DCCEECF2B07}" srcOrd="0" destOrd="0" presId="urn:microsoft.com/office/officeart/2005/8/layout/target3"/>
    <dgm:cxn modelId="{5AEEBD2E-4DE0-46C6-BEDE-D25606C57650}" type="presParOf" srcId="{A3FDE63D-BFC0-4381-A812-152C14F81FF1}" destId="{DAF57124-F19A-4D6F-AE41-F1FD2F600D07}" srcOrd="0" destOrd="0" presId="urn:microsoft.com/office/officeart/2005/8/layout/target3"/>
    <dgm:cxn modelId="{599909B3-BD95-45C9-A854-DCEBE138D54F}" type="presParOf" srcId="{A3FDE63D-BFC0-4381-A812-152C14F81FF1}" destId="{7748D017-0AC9-4C1B-ABE4-1C76345B0FBA}" srcOrd="1" destOrd="0" presId="urn:microsoft.com/office/officeart/2005/8/layout/target3"/>
    <dgm:cxn modelId="{B6A3DD89-1345-4FF8-9421-7A2B69EC1608}" type="presParOf" srcId="{A3FDE63D-BFC0-4381-A812-152C14F81FF1}" destId="{A2D10959-4247-4F3D-A2F0-1DCCEECF2B07}" srcOrd="2" destOrd="0" presId="urn:microsoft.com/office/officeart/2005/8/layout/target3"/>
    <dgm:cxn modelId="{0A98907D-C4EF-488C-BBF8-67AF6F16F309}" type="presParOf" srcId="{A3FDE63D-BFC0-4381-A812-152C14F81FF1}" destId="{625E69AA-62B8-4F48-8545-E12D0D0473AA}" srcOrd="3" destOrd="0" presId="urn:microsoft.com/office/officeart/2005/8/layout/target3"/>
    <dgm:cxn modelId="{A47A03A9-9589-4346-9346-7EBB2863A726}" type="presParOf" srcId="{A3FDE63D-BFC0-4381-A812-152C14F81FF1}" destId="{984242DE-04A9-45BD-9188-D1FFD03AA99D}" srcOrd="4" destOrd="0" presId="urn:microsoft.com/office/officeart/2005/8/layout/target3"/>
    <dgm:cxn modelId="{4DEEFF50-857D-40CF-865B-D48B9B724440}" type="presParOf" srcId="{A3FDE63D-BFC0-4381-A812-152C14F81FF1}" destId="{9B68E6B2-5261-4259-AEB9-1AB5AE04FD80}" srcOrd="5" destOrd="0" presId="urn:microsoft.com/office/officeart/2005/8/layout/target3"/>
    <dgm:cxn modelId="{46F1223E-0434-45F3-B100-1B32BB4FE175}" type="presParOf" srcId="{A3FDE63D-BFC0-4381-A812-152C14F81FF1}" destId="{869078DF-CDBD-4A66-8EFB-1DCF61636AAA}" srcOrd="6" destOrd="0" presId="urn:microsoft.com/office/officeart/2005/8/layout/target3"/>
    <dgm:cxn modelId="{73ABE29A-FFA6-4D85-9752-A4B7580B833F}" type="presParOf" srcId="{A3FDE63D-BFC0-4381-A812-152C14F81FF1}" destId="{512F8F9E-9685-4373-8FBC-E7E5D3E6CD56}" srcOrd="7" destOrd="0" presId="urn:microsoft.com/office/officeart/2005/8/layout/target3"/>
    <dgm:cxn modelId="{B31E47D8-7685-46BE-8454-F727FEDB5FF1}" type="presParOf" srcId="{A3FDE63D-BFC0-4381-A812-152C14F81FF1}" destId="{C4AB43C7-4BDA-4BF7-B8EE-18E545CC8B15}" srcOrd="8" destOrd="0" presId="urn:microsoft.com/office/officeart/2005/8/layout/target3"/>
    <dgm:cxn modelId="{BB59961C-81E4-44EA-A070-EF994CB3504E}" type="presParOf" srcId="{A3FDE63D-BFC0-4381-A812-152C14F81FF1}" destId="{FE17A19D-9266-4164-8932-F0BBCE21F474}" srcOrd="9" destOrd="0" presId="urn:microsoft.com/office/officeart/2005/8/layout/target3"/>
    <dgm:cxn modelId="{D741C395-FDD6-47EF-8D89-C3EF77155B01}" type="presParOf" srcId="{A3FDE63D-BFC0-4381-A812-152C14F81FF1}" destId="{EA4F0835-4F30-49D6-8C5E-D0F1892621F3}" srcOrd="10" destOrd="0" presId="urn:microsoft.com/office/officeart/2005/8/layout/target3"/>
    <dgm:cxn modelId="{9A626DAC-9352-42B4-97C5-297CAAAC057A}" type="presParOf" srcId="{A3FDE63D-BFC0-4381-A812-152C14F81FF1}" destId="{451381D5-3CCF-45D2-8AA9-334CA0625545}" srcOrd="11" destOrd="0" presId="urn:microsoft.com/office/officeart/2005/8/layout/target3"/>
    <dgm:cxn modelId="{4DDBD561-65BC-42E4-9EE3-D406DFAE7285}" type="presParOf" srcId="{A3FDE63D-BFC0-4381-A812-152C14F81FF1}" destId="{1027687A-81EF-4915-94C4-ADCC05BB6582}" srcOrd="12" destOrd="0" presId="urn:microsoft.com/office/officeart/2005/8/layout/target3"/>
    <dgm:cxn modelId="{C2BAC381-997A-47C9-ACA4-D1B581658EB5}" type="presParOf" srcId="{A3FDE63D-BFC0-4381-A812-152C14F81FF1}" destId="{C7085580-2175-4116-8FB8-CBE10AA99EC1}" srcOrd="13" destOrd="0" presId="urn:microsoft.com/office/officeart/2005/8/layout/target3"/>
    <dgm:cxn modelId="{D2B2DEB9-E08C-4D72-BA5D-EF0B3C92ACE8}" type="presParOf" srcId="{A3FDE63D-BFC0-4381-A812-152C14F81FF1}" destId="{9E161684-14EA-41DC-A7AA-11BDA2CD1CF4}" srcOrd="14" destOrd="0" presId="urn:microsoft.com/office/officeart/2005/8/layout/target3"/>
    <dgm:cxn modelId="{4357FD57-8B8B-4B11-AA9C-9412883C7D81}" type="presParOf" srcId="{A3FDE63D-BFC0-4381-A812-152C14F81FF1}" destId="{BB3CEB94-A499-41B3-9450-A045B6E4E3CC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13B2F5-4B97-4C61-BCCA-8E1D7F0B2855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F9F6459-78F4-4A6F-BE94-6090049FECD4}">
      <dgm:prSet/>
      <dgm:spPr/>
      <dgm:t>
        <a:bodyPr/>
        <a:lstStyle/>
        <a:p>
          <a:r>
            <a:rPr lang="ru-RU" dirty="0"/>
            <a:t>1. </a:t>
          </a:r>
          <a:r>
            <a:rPr lang="ru-RU" b="1" dirty="0"/>
            <a:t>Коммуникативных средств общения:</a:t>
          </a:r>
          <a:endParaRPr lang="ru-RU" dirty="0"/>
        </a:p>
      </dgm:t>
    </dgm:pt>
    <dgm:pt modelId="{905A0A02-5109-4D97-9D40-CAF0A76395DD}" type="parTrans" cxnId="{FD385DEF-2E61-4243-9500-D80E21D8AD29}">
      <dgm:prSet/>
      <dgm:spPr/>
      <dgm:t>
        <a:bodyPr/>
        <a:lstStyle/>
        <a:p>
          <a:endParaRPr lang="ru-RU"/>
        </a:p>
      </dgm:t>
    </dgm:pt>
    <dgm:pt modelId="{137CDB58-7905-4ED6-9C30-32292780820A}" type="sibTrans" cxnId="{FD385DEF-2E61-4243-9500-D80E21D8AD29}">
      <dgm:prSet/>
      <dgm:spPr/>
      <dgm:t>
        <a:bodyPr/>
        <a:lstStyle/>
        <a:p>
          <a:endParaRPr lang="ru-RU"/>
        </a:p>
      </dgm:t>
    </dgm:pt>
    <dgm:pt modelId="{D7E84F68-B47C-4A59-8D0C-3139C323B91B}">
      <dgm:prSet/>
      <dgm:spPr/>
      <dgm:t>
        <a:bodyPr/>
        <a:lstStyle/>
        <a:p>
          <a:r>
            <a:rPr lang="ru-RU" b="1" dirty="0"/>
            <a:t>2. Умения взаимодействовать в паре или малой группе:</a:t>
          </a:r>
          <a:endParaRPr lang="ru-RU" dirty="0"/>
        </a:p>
      </dgm:t>
    </dgm:pt>
    <dgm:pt modelId="{4B64862A-6263-492F-8F03-53FDAD4CDA15}" type="parTrans" cxnId="{A4681442-B4D4-4909-85AC-93AED4E2797E}">
      <dgm:prSet/>
      <dgm:spPr/>
      <dgm:t>
        <a:bodyPr/>
        <a:lstStyle/>
        <a:p>
          <a:endParaRPr lang="ru-RU"/>
        </a:p>
      </dgm:t>
    </dgm:pt>
    <dgm:pt modelId="{395C3127-9D2F-4F39-A7C4-84BFA45AEA16}" type="sibTrans" cxnId="{A4681442-B4D4-4909-85AC-93AED4E2797E}">
      <dgm:prSet/>
      <dgm:spPr/>
      <dgm:t>
        <a:bodyPr/>
        <a:lstStyle/>
        <a:p>
          <a:endParaRPr lang="ru-RU"/>
        </a:p>
      </dgm:t>
    </dgm:pt>
    <dgm:pt modelId="{DEBFFEFF-4639-49FF-AFC5-4645FC480BF8}">
      <dgm:prSet/>
      <dgm:spPr/>
      <dgm:t>
        <a:bodyPr/>
        <a:lstStyle/>
        <a:p>
          <a:r>
            <a:rPr lang="ru-RU" b="1" dirty="0"/>
            <a:t>3. Умения быть частью детского сообщества, подчинять себя предлагаемой форме общения:</a:t>
          </a:r>
          <a:endParaRPr lang="ru-RU" dirty="0"/>
        </a:p>
      </dgm:t>
    </dgm:pt>
    <dgm:pt modelId="{634CE563-9627-49D8-96D7-A849992623D0}" type="parTrans" cxnId="{B6922F29-47D9-430E-927C-9622C7CA637E}">
      <dgm:prSet/>
      <dgm:spPr/>
      <dgm:t>
        <a:bodyPr/>
        <a:lstStyle/>
        <a:p>
          <a:endParaRPr lang="ru-RU"/>
        </a:p>
      </dgm:t>
    </dgm:pt>
    <dgm:pt modelId="{45F50C3E-E19A-4D8E-B64C-CEC116A909AC}" type="sibTrans" cxnId="{B6922F29-47D9-430E-927C-9622C7CA637E}">
      <dgm:prSet/>
      <dgm:spPr/>
      <dgm:t>
        <a:bodyPr/>
        <a:lstStyle/>
        <a:p>
          <a:endParaRPr lang="ru-RU"/>
        </a:p>
      </dgm:t>
    </dgm:pt>
    <dgm:pt modelId="{FB53FB8C-09E0-4999-8036-AA4D24417E28}">
      <dgm:prSet/>
      <dgm:spPr/>
      <dgm:t>
        <a:bodyPr/>
        <a:lstStyle/>
        <a:p>
          <a:r>
            <a:rPr lang="ru-RU" i="1"/>
            <a:t>вербальных </a:t>
          </a:r>
          <a:r>
            <a:rPr lang="ru-RU" i="1" dirty="0"/>
            <a:t>(словарный запас, правила языка) и невербальных (жесты, мимика, интонации). Дети учатся понимать другого – «читать» и понимать причины его эмоций, замечать причины и следствия слов и поступков партнера. </a:t>
          </a:r>
          <a:endParaRPr lang="ru-RU" dirty="0"/>
        </a:p>
      </dgm:t>
    </dgm:pt>
    <dgm:pt modelId="{1B4D9B67-2198-4DA4-9978-56274C080417}" type="parTrans" cxnId="{1CDA3B71-AEEB-4AC8-9610-76AAD4A1FE9D}">
      <dgm:prSet/>
      <dgm:spPr/>
      <dgm:t>
        <a:bodyPr/>
        <a:lstStyle/>
        <a:p>
          <a:endParaRPr lang="ru-RU"/>
        </a:p>
      </dgm:t>
    </dgm:pt>
    <dgm:pt modelId="{A10F8541-DCA3-4F25-9AFE-8A2FE2CAB371}" type="sibTrans" cxnId="{1CDA3B71-AEEB-4AC8-9610-76AAD4A1FE9D}">
      <dgm:prSet/>
      <dgm:spPr/>
      <dgm:t>
        <a:bodyPr/>
        <a:lstStyle/>
        <a:p>
          <a:endParaRPr lang="ru-RU"/>
        </a:p>
      </dgm:t>
    </dgm:pt>
    <dgm:pt modelId="{11A3A7F9-8B5F-44CF-A454-50E0D411D3E0}">
      <dgm:prSet/>
      <dgm:spPr/>
      <dgm:t>
        <a:bodyPr/>
        <a:lstStyle/>
        <a:p>
          <a:r>
            <a:rPr lang="ru-RU" b="1"/>
            <a:t> </a:t>
          </a:r>
          <a:r>
            <a:rPr lang="ru-RU" i="1" dirty="0"/>
            <a:t>понимать и передавать информацию, договариваться и разрешать конфликтные ситуации, действовать сообща.</a:t>
          </a:r>
          <a:endParaRPr lang="ru-RU" dirty="0"/>
        </a:p>
      </dgm:t>
    </dgm:pt>
    <dgm:pt modelId="{7D31939F-9186-4C68-9CCB-84618ED7C600}" type="parTrans" cxnId="{DB44F4D9-3FC9-4190-BBC4-3E40F4477373}">
      <dgm:prSet/>
      <dgm:spPr/>
      <dgm:t>
        <a:bodyPr/>
        <a:lstStyle/>
        <a:p>
          <a:endParaRPr lang="ru-RU"/>
        </a:p>
      </dgm:t>
    </dgm:pt>
    <dgm:pt modelId="{82353D72-A842-4BDC-92E1-C31DA48FF531}" type="sibTrans" cxnId="{DB44F4D9-3FC9-4190-BBC4-3E40F4477373}">
      <dgm:prSet/>
      <dgm:spPr/>
      <dgm:t>
        <a:bodyPr/>
        <a:lstStyle/>
        <a:p>
          <a:endParaRPr lang="ru-RU"/>
        </a:p>
      </dgm:t>
    </dgm:pt>
    <dgm:pt modelId="{2DAF310A-374C-4407-9C33-34C7D8ED22FC}">
      <dgm:prSet/>
      <dgm:spPr/>
      <dgm:t>
        <a:bodyPr/>
        <a:lstStyle/>
        <a:p>
          <a:r>
            <a:rPr lang="ru-RU" b="1"/>
            <a:t> </a:t>
          </a:r>
          <a:r>
            <a:rPr lang="ru-RU" i="1" dirty="0"/>
            <a:t>принимать правила группы, быть заинтересованным в общем результате или продукте дела, признавать мастерство напарника, перенимать его удачные способы действий, обладать чувством «мы - группа».</a:t>
          </a:r>
          <a:endParaRPr lang="ru-RU" dirty="0"/>
        </a:p>
      </dgm:t>
    </dgm:pt>
    <dgm:pt modelId="{41838421-1315-4126-8578-69136485A857}" type="parTrans" cxnId="{AD170F08-DB90-4169-9706-DD7FA99E0257}">
      <dgm:prSet/>
      <dgm:spPr/>
      <dgm:t>
        <a:bodyPr/>
        <a:lstStyle/>
        <a:p>
          <a:endParaRPr lang="ru-RU"/>
        </a:p>
      </dgm:t>
    </dgm:pt>
    <dgm:pt modelId="{0E13D33C-600E-448A-A9FC-E0A08ED54D60}" type="sibTrans" cxnId="{AD170F08-DB90-4169-9706-DD7FA99E0257}">
      <dgm:prSet/>
      <dgm:spPr/>
      <dgm:t>
        <a:bodyPr/>
        <a:lstStyle/>
        <a:p>
          <a:endParaRPr lang="ru-RU"/>
        </a:p>
      </dgm:t>
    </dgm:pt>
    <dgm:pt modelId="{C7ECF838-C741-48DB-902D-B9449DC044EC}" type="pres">
      <dgm:prSet presAssocID="{A213B2F5-4B97-4C61-BCCA-8E1D7F0B285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AE6835-8108-4DB6-B41B-32DF08822834}" type="pres">
      <dgm:prSet presAssocID="{5F9F6459-78F4-4A6F-BE94-6090049FECD4}" presName="linNode" presStyleCnt="0"/>
      <dgm:spPr/>
    </dgm:pt>
    <dgm:pt modelId="{23C21BD5-3DE9-4AE8-8DA7-DC3B0BF57B07}" type="pres">
      <dgm:prSet presAssocID="{5F9F6459-78F4-4A6F-BE94-6090049FECD4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66499A-936B-4970-BE36-8C25DF653490}" type="pres">
      <dgm:prSet presAssocID="{5F9F6459-78F4-4A6F-BE94-6090049FECD4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059DB0-8A17-4AEA-BB6C-51C8CF184BA8}" type="pres">
      <dgm:prSet presAssocID="{137CDB58-7905-4ED6-9C30-32292780820A}" presName="sp" presStyleCnt="0"/>
      <dgm:spPr/>
    </dgm:pt>
    <dgm:pt modelId="{6CE84214-29EF-48BE-AB0B-043B74977956}" type="pres">
      <dgm:prSet presAssocID="{D7E84F68-B47C-4A59-8D0C-3139C323B91B}" presName="linNode" presStyleCnt="0"/>
      <dgm:spPr/>
    </dgm:pt>
    <dgm:pt modelId="{107BDB2D-E995-49E0-8B28-7D228A847B16}" type="pres">
      <dgm:prSet presAssocID="{D7E84F68-B47C-4A59-8D0C-3139C323B91B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3373BC-AC9C-45B5-AAFE-E6E9CA043784}" type="pres">
      <dgm:prSet presAssocID="{D7E84F68-B47C-4A59-8D0C-3139C323B91B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DF59D-A8FF-4C47-A9D9-BB988E8D40C5}" type="pres">
      <dgm:prSet presAssocID="{395C3127-9D2F-4F39-A7C4-84BFA45AEA16}" presName="sp" presStyleCnt="0"/>
      <dgm:spPr/>
    </dgm:pt>
    <dgm:pt modelId="{AE816CA6-D8D3-4D60-BE9E-2F386008C1C4}" type="pres">
      <dgm:prSet presAssocID="{DEBFFEFF-4639-49FF-AFC5-4645FC480BF8}" presName="linNode" presStyleCnt="0"/>
      <dgm:spPr/>
    </dgm:pt>
    <dgm:pt modelId="{770912A5-5D2E-4813-AF03-58C3F9FFE94C}" type="pres">
      <dgm:prSet presAssocID="{DEBFFEFF-4639-49FF-AFC5-4645FC480BF8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8338EB-415D-44D0-AB4B-11735845B566}" type="pres">
      <dgm:prSet presAssocID="{DEBFFEFF-4639-49FF-AFC5-4645FC480BF8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681442-B4D4-4909-85AC-93AED4E2797E}" srcId="{A213B2F5-4B97-4C61-BCCA-8E1D7F0B2855}" destId="{D7E84F68-B47C-4A59-8D0C-3139C323B91B}" srcOrd="1" destOrd="0" parTransId="{4B64862A-6263-492F-8F03-53FDAD4CDA15}" sibTransId="{395C3127-9D2F-4F39-A7C4-84BFA45AEA16}"/>
    <dgm:cxn modelId="{1CDA3B71-AEEB-4AC8-9610-76AAD4A1FE9D}" srcId="{5F9F6459-78F4-4A6F-BE94-6090049FECD4}" destId="{FB53FB8C-09E0-4999-8036-AA4D24417E28}" srcOrd="0" destOrd="0" parTransId="{1B4D9B67-2198-4DA4-9978-56274C080417}" sibTransId="{A10F8541-DCA3-4F25-9AFE-8A2FE2CAB371}"/>
    <dgm:cxn modelId="{C60BBD64-2A3E-4C01-A051-73021713F4BC}" type="presOf" srcId="{11A3A7F9-8B5F-44CF-A454-50E0D411D3E0}" destId="{4F3373BC-AC9C-45B5-AAFE-E6E9CA043784}" srcOrd="0" destOrd="0" presId="urn:microsoft.com/office/officeart/2005/8/layout/vList5"/>
    <dgm:cxn modelId="{AD170F08-DB90-4169-9706-DD7FA99E0257}" srcId="{DEBFFEFF-4639-49FF-AFC5-4645FC480BF8}" destId="{2DAF310A-374C-4407-9C33-34C7D8ED22FC}" srcOrd="0" destOrd="0" parTransId="{41838421-1315-4126-8578-69136485A857}" sibTransId="{0E13D33C-600E-448A-A9FC-E0A08ED54D60}"/>
    <dgm:cxn modelId="{DB44F4D9-3FC9-4190-BBC4-3E40F4477373}" srcId="{D7E84F68-B47C-4A59-8D0C-3139C323B91B}" destId="{11A3A7F9-8B5F-44CF-A454-50E0D411D3E0}" srcOrd="0" destOrd="0" parTransId="{7D31939F-9186-4C68-9CCB-84618ED7C600}" sibTransId="{82353D72-A842-4BDC-92E1-C31DA48FF531}"/>
    <dgm:cxn modelId="{FD385DEF-2E61-4243-9500-D80E21D8AD29}" srcId="{A213B2F5-4B97-4C61-BCCA-8E1D7F0B2855}" destId="{5F9F6459-78F4-4A6F-BE94-6090049FECD4}" srcOrd="0" destOrd="0" parTransId="{905A0A02-5109-4D97-9D40-CAF0A76395DD}" sibTransId="{137CDB58-7905-4ED6-9C30-32292780820A}"/>
    <dgm:cxn modelId="{20B3F8D8-BAF9-4C6D-B38E-C35AA94F4F37}" type="presOf" srcId="{D7E84F68-B47C-4A59-8D0C-3139C323B91B}" destId="{107BDB2D-E995-49E0-8B28-7D228A847B16}" srcOrd="0" destOrd="0" presId="urn:microsoft.com/office/officeart/2005/8/layout/vList5"/>
    <dgm:cxn modelId="{AF1B59E9-87C3-4B7F-874D-239384D27A41}" type="presOf" srcId="{DEBFFEFF-4639-49FF-AFC5-4645FC480BF8}" destId="{770912A5-5D2E-4813-AF03-58C3F9FFE94C}" srcOrd="0" destOrd="0" presId="urn:microsoft.com/office/officeart/2005/8/layout/vList5"/>
    <dgm:cxn modelId="{4524F890-A880-4302-8299-38C36733ABE6}" type="presOf" srcId="{A213B2F5-4B97-4C61-BCCA-8E1D7F0B2855}" destId="{C7ECF838-C741-48DB-902D-B9449DC044EC}" srcOrd="0" destOrd="0" presId="urn:microsoft.com/office/officeart/2005/8/layout/vList5"/>
    <dgm:cxn modelId="{B6922F29-47D9-430E-927C-9622C7CA637E}" srcId="{A213B2F5-4B97-4C61-BCCA-8E1D7F0B2855}" destId="{DEBFFEFF-4639-49FF-AFC5-4645FC480BF8}" srcOrd="2" destOrd="0" parTransId="{634CE563-9627-49D8-96D7-A849992623D0}" sibTransId="{45F50C3E-E19A-4D8E-B64C-CEC116A909AC}"/>
    <dgm:cxn modelId="{3F5EE36B-26C2-467A-A655-1CB3BF2CC5D6}" type="presOf" srcId="{FB53FB8C-09E0-4999-8036-AA4D24417E28}" destId="{2C66499A-936B-4970-BE36-8C25DF653490}" srcOrd="0" destOrd="0" presId="urn:microsoft.com/office/officeart/2005/8/layout/vList5"/>
    <dgm:cxn modelId="{CAD615BF-A1FD-432B-B598-15061DC70509}" type="presOf" srcId="{5F9F6459-78F4-4A6F-BE94-6090049FECD4}" destId="{23C21BD5-3DE9-4AE8-8DA7-DC3B0BF57B07}" srcOrd="0" destOrd="0" presId="urn:microsoft.com/office/officeart/2005/8/layout/vList5"/>
    <dgm:cxn modelId="{18290F9B-76A9-4660-BDBA-D1CFE8454F86}" type="presOf" srcId="{2DAF310A-374C-4407-9C33-34C7D8ED22FC}" destId="{6C8338EB-415D-44D0-AB4B-11735845B566}" srcOrd="0" destOrd="0" presId="urn:microsoft.com/office/officeart/2005/8/layout/vList5"/>
    <dgm:cxn modelId="{59FB7ADA-1B04-44F3-84A2-45BCF301937F}" type="presParOf" srcId="{C7ECF838-C741-48DB-902D-B9449DC044EC}" destId="{3EAE6835-8108-4DB6-B41B-32DF08822834}" srcOrd="0" destOrd="0" presId="urn:microsoft.com/office/officeart/2005/8/layout/vList5"/>
    <dgm:cxn modelId="{1BEA2441-C30F-406E-98C8-7BA9C7080997}" type="presParOf" srcId="{3EAE6835-8108-4DB6-B41B-32DF08822834}" destId="{23C21BD5-3DE9-4AE8-8DA7-DC3B0BF57B07}" srcOrd="0" destOrd="0" presId="urn:microsoft.com/office/officeart/2005/8/layout/vList5"/>
    <dgm:cxn modelId="{B8118B94-5423-4024-9AD1-79B0B99056B0}" type="presParOf" srcId="{3EAE6835-8108-4DB6-B41B-32DF08822834}" destId="{2C66499A-936B-4970-BE36-8C25DF653490}" srcOrd="1" destOrd="0" presId="urn:microsoft.com/office/officeart/2005/8/layout/vList5"/>
    <dgm:cxn modelId="{917D4CB2-FBE8-4806-B073-764CBD0055D8}" type="presParOf" srcId="{C7ECF838-C741-48DB-902D-B9449DC044EC}" destId="{E7059DB0-8A17-4AEA-BB6C-51C8CF184BA8}" srcOrd="1" destOrd="0" presId="urn:microsoft.com/office/officeart/2005/8/layout/vList5"/>
    <dgm:cxn modelId="{64C77C6D-D5A6-44D0-AFB2-ADB0AAE3141E}" type="presParOf" srcId="{C7ECF838-C741-48DB-902D-B9449DC044EC}" destId="{6CE84214-29EF-48BE-AB0B-043B74977956}" srcOrd="2" destOrd="0" presId="urn:microsoft.com/office/officeart/2005/8/layout/vList5"/>
    <dgm:cxn modelId="{619934DD-CA12-44A1-8A3D-624335ED87E2}" type="presParOf" srcId="{6CE84214-29EF-48BE-AB0B-043B74977956}" destId="{107BDB2D-E995-49E0-8B28-7D228A847B16}" srcOrd="0" destOrd="0" presId="urn:microsoft.com/office/officeart/2005/8/layout/vList5"/>
    <dgm:cxn modelId="{FA138C05-7E5A-4FA0-A450-771408F36E26}" type="presParOf" srcId="{6CE84214-29EF-48BE-AB0B-043B74977956}" destId="{4F3373BC-AC9C-45B5-AAFE-E6E9CA043784}" srcOrd="1" destOrd="0" presId="urn:microsoft.com/office/officeart/2005/8/layout/vList5"/>
    <dgm:cxn modelId="{866BB6F2-1D4F-4C1C-965A-41EA16114E28}" type="presParOf" srcId="{C7ECF838-C741-48DB-902D-B9449DC044EC}" destId="{036DF59D-A8FF-4C47-A9D9-BB988E8D40C5}" srcOrd="3" destOrd="0" presId="urn:microsoft.com/office/officeart/2005/8/layout/vList5"/>
    <dgm:cxn modelId="{433A5ECD-71EF-4DCA-B2C0-2D8BBA487347}" type="presParOf" srcId="{C7ECF838-C741-48DB-902D-B9449DC044EC}" destId="{AE816CA6-D8D3-4D60-BE9E-2F386008C1C4}" srcOrd="4" destOrd="0" presId="urn:microsoft.com/office/officeart/2005/8/layout/vList5"/>
    <dgm:cxn modelId="{17653783-0A37-4B6F-8BC8-137CDD8000DA}" type="presParOf" srcId="{AE816CA6-D8D3-4D60-BE9E-2F386008C1C4}" destId="{770912A5-5D2E-4813-AF03-58C3F9FFE94C}" srcOrd="0" destOrd="0" presId="urn:microsoft.com/office/officeart/2005/8/layout/vList5"/>
    <dgm:cxn modelId="{017EE3CF-FB14-40D1-9001-7FB1A5BF334C}" type="presParOf" srcId="{AE816CA6-D8D3-4D60-BE9E-2F386008C1C4}" destId="{6C8338EB-415D-44D0-AB4B-11735845B566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ACF1BD-5F4E-4720-AB46-F9C581087CB0}" type="doc">
      <dgm:prSet loTypeId="urn:microsoft.com/office/officeart/2008/layout/AscendingPictureAccent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D0C29B-25EB-462C-8B21-AFEF6FDC0649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Получение информации</a:t>
          </a:r>
        </a:p>
      </dgm:t>
    </dgm:pt>
    <dgm:pt modelId="{155A94CD-A83B-4245-930A-D3793F5A1BC2}" type="parTrans" cxnId="{C581AF6A-81FD-4393-9F2A-940B17C1AB94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028F390B-B5D9-4772-A4D5-036B9CB7D614}" type="sibTrans" cxnId="{C581AF6A-81FD-4393-9F2A-940B17C1AB94}">
      <dgm:prSet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EDE4C8D7-DE87-4140-BC30-F124C7EFC37C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Принятие решения</a:t>
          </a:r>
        </a:p>
      </dgm:t>
    </dgm:pt>
    <dgm:pt modelId="{36339DD8-ADD6-4691-8341-5FB18F6FBF00}" type="parTrans" cxnId="{1514FD79-E542-438E-AD77-1B2691269819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17999DC5-0CA8-434B-B9F6-5ACCAC0637C2}" type="sibTrans" cxnId="{1514FD79-E542-438E-AD77-1B2691269819}">
      <dgm:prSet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8417F00D-CC68-47BC-868C-D141BD160938}">
      <dgm:prSet phldrT="[Текст]"/>
      <dgm:spPr/>
      <dgm:t>
        <a:bodyPr/>
        <a:lstStyle/>
        <a:p>
          <a:r>
            <a:rPr lang="ru-RU" b="1" dirty="0">
              <a:solidFill>
                <a:srgbClr val="002060"/>
              </a:solidFill>
            </a:rPr>
            <a:t>Формирование собственного отношения</a:t>
          </a:r>
        </a:p>
      </dgm:t>
    </dgm:pt>
    <dgm:pt modelId="{A708460C-008D-482D-B919-CBC85239466D}" type="parTrans" cxnId="{FD3D8067-2CD5-4355-9712-2A733534F393}">
      <dgm:prSet/>
      <dgm:spPr/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9C627492-65AF-4E9E-98B1-AFCEA657D9D4}" type="sibTrans" cxnId="{FD3D8067-2CD5-4355-9712-2A733534F393}">
      <dgm:prSet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  <dgm:t>
        <a:bodyPr/>
        <a:lstStyle/>
        <a:p>
          <a:endParaRPr lang="ru-RU" b="1">
            <a:solidFill>
              <a:srgbClr val="002060"/>
            </a:solidFill>
          </a:endParaRPr>
        </a:p>
      </dgm:t>
    </dgm:pt>
    <dgm:pt modelId="{0E18ECF2-F4E0-422C-9A99-63885504197C}" type="pres">
      <dgm:prSet presAssocID="{7DACF1BD-5F4E-4720-AB46-F9C581087C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A99F289-BDE4-4832-93C0-CDF28E09FA3D}" type="pres">
      <dgm:prSet presAssocID="{7DACF1BD-5F4E-4720-AB46-F9C581087CB0}" presName="dot1" presStyleLbl="alignNode1" presStyleIdx="0" presStyleCnt="12"/>
      <dgm:spPr/>
      <dgm:t>
        <a:bodyPr/>
        <a:lstStyle/>
        <a:p>
          <a:endParaRPr lang="ru-RU"/>
        </a:p>
      </dgm:t>
    </dgm:pt>
    <dgm:pt modelId="{D88401D9-4210-4A50-A388-3FAA0E6F7526}" type="pres">
      <dgm:prSet presAssocID="{7DACF1BD-5F4E-4720-AB46-F9C581087CB0}" presName="dot2" presStyleLbl="alignNode1" presStyleIdx="1" presStyleCnt="12"/>
      <dgm:spPr/>
      <dgm:t>
        <a:bodyPr/>
        <a:lstStyle/>
        <a:p>
          <a:endParaRPr lang="ru-RU"/>
        </a:p>
      </dgm:t>
    </dgm:pt>
    <dgm:pt modelId="{F9126758-5708-45AB-8F75-CB7FA7955007}" type="pres">
      <dgm:prSet presAssocID="{7DACF1BD-5F4E-4720-AB46-F9C581087CB0}" presName="dot3" presStyleLbl="alignNode1" presStyleIdx="2" presStyleCnt="12"/>
      <dgm:spPr/>
      <dgm:t>
        <a:bodyPr/>
        <a:lstStyle/>
        <a:p>
          <a:endParaRPr lang="ru-RU"/>
        </a:p>
      </dgm:t>
    </dgm:pt>
    <dgm:pt modelId="{7B7C475C-D766-4A3D-886C-E5790313D7EB}" type="pres">
      <dgm:prSet presAssocID="{7DACF1BD-5F4E-4720-AB46-F9C581087CB0}" presName="dot4" presStyleLbl="alignNode1" presStyleIdx="3" presStyleCnt="12"/>
      <dgm:spPr/>
      <dgm:t>
        <a:bodyPr/>
        <a:lstStyle/>
        <a:p>
          <a:endParaRPr lang="ru-RU"/>
        </a:p>
      </dgm:t>
    </dgm:pt>
    <dgm:pt modelId="{C3DC753E-5114-4258-97E4-9C18D2A0AFA0}" type="pres">
      <dgm:prSet presAssocID="{7DACF1BD-5F4E-4720-AB46-F9C581087CB0}" presName="dot5" presStyleLbl="alignNode1" presStyleIdx="4" presStyleCnt="12"/>
      <dgm:spPr/>
      <dgm:t>
        <a:bodyPr/>
        <a:lstStyle/>
        <a:p>
          <a:endParaRPr lang="ru-RU"/>
        </a:p>
      </dgm:t>
    </dgm:pt>
    <dgm:pt modelId="{1725AA54-F23F-4791-B7A0-F6B24097D62C}" type="pres">
      <dgm:prSet presAssocID="{7DACF1BD-5F4E-4720-AB46-F9C581087CB0}" presName="dotArrow1" presStyleLbl="alignNode1" presStyleIdx="5" presStyleCnt="12"/>
      <dgm:spPr/>
      <dgm:t>
        <a:bodyPr/>
        <a:lstStyle/>
        <a:p>
          <a:endParaRPr lang="ru-RU"/>
        </a:p>
      </dgm:t>
    </dgm:pt>
    <dgm:pt modelId="{397F8B85-D144-439D-BFF2-01C3A16EB71D}" type="pres">
      <dgm:prSet presAssocID="{7DACF1BD-5F4E-4720-AB46-F9C581087CB0}" presName="dotArrow2" presStyleLbl="alignNode1" presStyleIdx="6" presStyleCnt="12"/>
      <dgm:spPr/>
      <dgm:t>
        <a:bodyPr/>
        <a:lstStyle/>
        <a:p>
          <a:endParaRPr lang="ru-RU"/>
        </a:p>
      </dgm:t>
    </dgm:pt>
    <dgm:pt modelId="{E53D385A-71B7-461C-AD04-BC43BADB8FE7}" type="pres">
      <dgm:prSet presAssocID="{7DACF1BD-5F4E-4720-AB46-F9C581087CB0}" presName="dotArrow3" presStyleLbl="alignNode1" presStyleIdx="7" presStyleCnt="12"/>
      <dgm:spPr/>
      <dgm:t>
        <a:bodyPr/>
        <a:lstStyle/>
        <a:p>
          <a:endParaRPr lang="ru-RU"/>
        </a:p>
      </dgm:t>
    </dgm:pt>
    <dgm:pt modelId="{D79CA154-C91D-4F44-A740-91756533E56D}" type="pres">
      <dgm:prSet presAssocID="{7DACF1BD-5F4E-4720-AB46-F9C581087CB0}" presName="dotArrow4" presStyleLbl="alignNode1" presStyleIdx="8" presStyleCnt="12"/>
      <dgm:spPr/>
      <dgm:t>
        <a:bodyPr/>
        <a:lstStyle/>
        <a:p>
          <a:endParaRPr lang="ru-RU"/>
        </a:p>
      </dgm:t>
    </dgm:pt>
    <dgm:pt modelId="{3551C016-A701-4507-8283-84629EB73B0A}" type="pres">
      <dgm:prSet presAssocID="{7DACF1BD-5F4E-4720-AB46-F9C581087CB0}" presName="dotArrow5" presStyleLbl="alignNode1" presStyleIdx="9" presStyleCnt="12"/>
      <dgm:spPr/>
      <dgm:t>
        <a:bodyPr/>
        <a:lstStyle/>
        <a:p>
          <a:endParaRPr lang="ru-RU"/>
        </a:p>
      </dgm:t>
    </dgm:pt>
    <dgm:pt modelId="{40E8688B-D863-4A1E-BCDD-68B99CEBC022}" type="pres">
      <dgm:prSet presAssocID="{7DACF1BD-5F4E-4720-AB46-F9C581087CB0}" presName="dotArrow6" presStyleLbl="alignNode1" presStyleIdx="10" presStyleCnt="12"/>
      <dgm:spPr/>
      <dgm:t>
        <a:bodyPr/>
        <a:lstStyle/>
        <a:p>
          <a:endParaRPr lang="ru-RU"/>
        </a:p>
      </dgm:t>
    </dgm:pt>
    <dgm:pt modelId="{803A58EE-8D66-4F5B-97C1-CCB64AFC81B3}" type="pres">
      <dgm:prSet presAssocID="{7DACF1BD-5F4E-4720-AB46-F9C581087CB0}" presName="dotArrow7" presStyleLbl="alignNode1" presStyleIdx="11" presStyleCnt="12"/>
      <dgm:spPr/>
      <dgm:t>
        <a:bodyPr/>
        <a:lstStyle/>
        <a:p>
          <a:endParaRPr lang="ru-RU"/>
        </a:p>
      </dgm:t>
    </dgm:pt>
    <dgm:pt modelId="{A6124632-18B2-4DEA-9333-0ABAC5F5D3E2}" type="pres">
      <dgm:prSet presAssocID="{12D0C29B-25EB-462C-8B21-AFEF6FDC0649}" presName="parTx1" presStyleLbl="node1" presStyleIdx="0" presStyleCnt="3"/>
      <dgm:spPr/>
      <dgm:t>
        <a:bodyPr/>
        <a:lstStyle/>
        <a:p>
          <a:endParaRPr lang="ru-RU"/>
        </a:p>
      </dgm:t>
    </dgm:pt>
    <dgm:pt modelId="{8AE3CECC-B0C9-4157-B3B9-3E9B9807DA3A}" type="pres">
      <dgm:prSet presAssocID="{028F390B-B5D9-4772-A4D5-036B9CB7D614}" presName="picture1" presStyleCnt="0"/>
      <dgm:spPr/>
      <dgm:t>
        <a:bodyPr/>
        <a:lstStyle/>
        <a:p>
          <a:endParaRPr lang="ru-RU"/>
        </a:p>
      </dgm:t>
    </dgm:pt>
    <dgm:pt modelId="{22EF1A94-8BCC-40AE-8DD0-76167827D12B}" type="pres">
      <dgm:prSet presAssocID="{028F390B-B5D9-4772-A4D5-036B9CB7D614}" presName="imageRepeatNode" presStyleLbl="fgImgPlace1" presStyleIdx="0" presStyleCnt="3"/>
      <dgm:spPr/>
      <dgm:t>
        <a:bodyPr/>
        <a:lstStyle/>
        <a:p>
          <a:endParaRPr lang="ru-RU"/>
        </a:p>
      </dgm:t>
    </dgm:pt>
    <dgm:pt modelId="{93A9B103-29DA-4CD4-BE39-4DF95F4740F5}" type="pres">
      <dgm:prSet presAssocID="{EDE4C8D7-DE87-4140-BC30-F124C7EFC37C}" presName="parTx2" presStyleLbl="node1" presStyleIdx="1" presStyleCnt="3"/>
      <dgm:spPr/>
      <dgm:t>
        <a:bodyPr/>
        <a:lstStyle/>
        <a:p>
          <a:endParaRPr lang="ru-RU"/>
        </a:p>
      </dgm:t>
    </dgm:pt>
    <dgm:pt modelId="{8F9C7D12-BF51-4BEE-B7B3-FF116945B94A}" type="pres">
      <dgm:prSet presAssocID="{17999DC5-0CA8-434B-B9F6-5ACCAC0637C2}" presName="picture2" presStyleCnt="0"/>
      <dgm:spPr/>
      <dgm:t>
        <a:bodyPr/>
        <a:lstStyle/>
        <a:p>
          <a:endParaRPr lang="ru-RU"/>
        </a:p>
      </dgm:t>
    </dgm:pt>
    <dgm:pt modelId="{CF808A48-BC79-4BF2-BD6E-58ACE262106C}" type="pres">
      <dgm:prSet presAssocID="{17999DC5-0CA8-434B-B9F6-5ACCAC0637C2}" presName="imageRepeatNode" presStyleLbl="fgImgPlace1" presStyleIdx="1" presStyleCnt="3" custLinFactNeighborX="3209" custLinFactNeighborY="4126"/>
      <dgm:spPr/>
      <dgm:t>
        <a:bodyPr/>
        <a:lstStyle/>
        <a:p>
          <a:endParaRPr lang="ru-RU"/>
        </a:p>
      </dgm:t>
    </dgm:pt>
    <dgm:pt modelId="{F891F0D0-E457-45EE-9149-78A399673526}" type="pres">
      <dgm:prSet presAssocID="{8417F00D-CC68-47BC-868C-D141BD160938}" presName="parTx3" presStyleLbl="node1" presStyleIdx="2" presStyleCnt="3"/>
      <dgm:spPr/>
      <dgm:t>
        <a:bodyPr/>
        <a:lstStyle/>
        <a:p>
          <a:endParaRPr lang="ru-RU"/>
        </a:p>
      </dgm:t>
    </dgm:pt>
    <dgm:pt modelId="{9B4799ED-2E85-4C04-A0EC-94D478D61FAD}" type="pres">
      <dgm:prSet presAssocID="{9C627492-65AF-4E9E-98B1-AFCEA657D9D4}" presName="picture3" presStyleCnt="0"/>
      <dgm:spPr/>
      <dgm:t>
        <a:bodyPr/>
        <a:lstStyle/>
        <a:p>
          <a:endParaRPr lang="ru-RU"/>
        </a:p>
      </dgm:t>
    </dgm:pt>
    <dgm:pt modelId="{6A091D17-8C9A-4CB2-8532-94AE913CC3C3}" type="pres">
      <dgm:prSet presAssocID="{9C627492-65AF-4E9E-98B1-AFCEA657D9D4}" presName="imageRepeatNode" presStyleLbl="fgImgPlace1" presStyleIdx="2" presStyleCnt="3"/>
      <dgm:spPr/>
      <dgm:t>
        <a:bodyPr/>
        <a:lstStyle/>
        <a:p>
          <a:endParaRPr lang="ru-RU"/>
        </a:p>
      </dgm:t>
    </dgm:pt>
  </dgm:ptLst>
  <dgm:cxnLst>
    <dgm:cxn modelId="{1514FD79-E542-438E-AD77-1B2691269819}" srcId="{7DACF1BD-5F4E-4720-AB46-F9C581087CB0}" destId="{EDE4C8D7-DE87-4140-BC30-F124C7EFC37C}" srcOrd="1" destOrd="0" parTransId="{36339DD8-ADD6-4691-8341-5FB18F6FBF00}" sibTransId="{17999DC5-0CA8-434B-B9F6-5ACCAC0637C2}"/>
    <dgm:cxn modelId="{26899F4B-3430-4A0B-AE32-F7E4036342E4}" type="presOf" srcId="{EDE4C8D7-DE87-4140-BC30-F124C7EFC37C}" destId="{93A9B103-29DA-4CD4-BE39-4DF95F4740F5}" srcOrd="0" destOrd="0" presId="urn:microsoft.com/office/officeart/2008/layout/AscendingPictureAccentProcess"/>
    <dgm:cxn modelId="{FD3D8067-2CD5-4355-9712-2A733534F393}" srcId="{7DACF1BD-5F4E-4720-AB46-F9C581087CB0}" destId="{8417F00D-CC68-47BC-868C-D141BD160938}" srcOrd="2" destOrd="0" parTransId="{A708460C-008D-482D-B919-CBC85239466D}" sibTransId="{9C627492-65AF-4E9E-98B1-AFCEA657D9D4}"/>
    <dgm:cxn modelId="{98400B82-6B64-4992-ABAA-04CC056C50F7}" type="presOf" srcId="{8417F00D-CC68-47BC-868C-D141BD160938}" destId="{F891F0D0-E457-45EE-9149-78A399673526}" srcOrd="0" destOrd="0" presId="urn:microsoft.com/office/officeart/2008/layout/AscendingPictureAccentProcess"/>
    <dgm:cxn modelId="{EB6950AA-8315-4D79-A05A-DC9C566F307A}" type="presOf" srcId="{12D0C29B-25EB-462C-8B21-AFEF6FDC0649}" destId="{A6124632-18B2-4DEA-9333-0ABAC5F5D3E2}" srcOrd="0" destOrd="0" presId="urn:microsoft.com/office/officeart/2008/layout/AscendingPictureAccentProcess"/>
    <dgm:cxn modelId="{7F48C672-86BD-489E-8C0F-E8696D4FF416}" type="presOf" srcId="{9C627492-65AF-4E9E-98B1-AFCEA657D9D4}" destId="{6A091D17-8C9A-4CB2-8532-94AE913CC3C3}" srcOrd="0" destOrd="0" presId="urn:microsoft.com/office/officeart/2008/layout/AscendingPictureAccentProcess"/>
    <dgm:cxn modelId="{E0954268-B173-4273-8EED-8F963D49651A}" type="presOf" srcId="{7DACF1BD-5F4E-4720-AB46-F9C581087CB0}" destId="{0E18ECF2-F4E0-422C-9A99-63885504197C}" srcOrd="0" destOrd="0" presId="urn:microsoft.com/office/officeart/2008/layout/AscendingPictureAccentProcess"/>
    <dgm:cxn modelId="{C581AF6A-81FD-4393-9F2A-940B17C1AB94}" srcId="{7DACF1BD-5F4E-4720-AB46-F9C581087CB0}" destId="{12D0C29B-25EB-462C-8B21-AFEF6FDC0649}" srcOrd="0" destOrd="0" parTransId="{155A94CD-A83B-4245-930A-D3793F5A1BC2}" sibTransId="{028F390B-B5D9-4772-A4D5-036B9CB7D614}"/>
    <dgm:cxn modelId="{DE07E3DA-D86A-498B-A586-E0B4C3B6613A}" type="presOf" srcId="{17999DC5-0CA8-434B-B9F6-5ACCAC0637C2}" destId="{CF808A48-BC79-4BF2-BD6E-58ACE262106C}" srcOrd="0" destOrd="0" presId="urn:microsoft.com/office/officeart/2008/layout/AscendingPictureAccentProcess"/>
    <dgm:cxn modelId="{2D447B1B-3489-4D2F-83FB-65281C6FD76D}" type="presOf" srcId="{028F390B-B5D9-4772-A4D5-036B9CB7D614}" destId="{22EF1A94-8BCC-40AE-8DD0-76167827D12B}" srcOrd="0" destOrd="0" presId="urn:microsoft.com/office/officeart/2008/layout/AscendingPictureAccentProcess"/>
    <dgm:cxn modelId="{F9698D80-3781-4E55-852E-98AF50650321}" type="presParOf" srcId="{0E18ECF2-F4E0-422C-9A99-63885504197C}" destId="{BA99F289-BDE4-4832-93C0-CDF28E09FA3D}" srcOrd="0" destOrd="0" presId="urn:microsoft.com/office/officeart/2008/layout/AscendingPictureAccentProcess"/>
    <dgm:cxn modelId="{CBF0FFBE-0ADE-4D1B-8E65-C2C6EF8516DD}" type="presParOf" srcId="{0E18ECF2-F4E0-422C-9A99-63885504197C}" destId="{D88401D9-4210-4A50-A388-3FAA0E6F7526}" srcOrd="1" destOrd="0" presId="urn:microsoft.com/office/officeart/2008/layout/AscendingPictureAccentProcess"/>
    <dgm:cxn modelId="{F3C75F3D-55E8-4022-9C90-48B3D994A0D3}" type="presParOf" srcId="{0E18ECF2-F4E0-422C-9A99-63885504197C}" destId="{F9126758-5708-45AB-8F75-CB7FA7955007}" srcOrd="2" destOrd="0" presId="urn:microsoft.com/office/officeart/2008/layout/AscendingPictureAccentProcess"/>
    <dgm:cxn modelId="{3F2AEC2A-958E-4DE7-98C4-2B2387BFFCE3}" type="presParOf" srcId="{0E18ECF2-F4E0-422C-9A99-63885504197C}" destId="{7B7C475C-D766-4A3D-886C-E5790313D7EB}" srcOrd="3" destOrd="0" presId="urn:microsoft.com/office/officeart/2008/layout/AscendingPictureAccentProcess"/>
    <dgm:cxn modelId="{BF39501B-ABF1-4194-8266-2D8553306A47}" type="presParOf" srcId="{0E18ECF2-F4E0-422C-9A99-63885504197C}" destId="{C3DC753E-5114-4258-97E4-9C18D2A0AFA0}" srcOrd="4" destOrd="0" presId="urn:microsoft.com/office/officeart/2008/layout/AscendingPictureAccentProcess"/>
    <dgm:cxn modelId="{C04DC183-224B-4A1B-A568-50D07CA18EE7}" type="presParOf" srcId="{0E18ECF2-F4E0-422C-9A99-63885504197C}" destId="{1725AA54-F23F-4791-B7A0-F6B24097D62C}" srcOrd="5" destOrd="0" presId="urn:microsoft.com/office/officeart/2008/layout/AscendingPictureAccentProcess"/>
    <dgm:cxn modelId="{1753AE5B-7F6B-44A6-AC2A-AEBB661B5599}" type="presParOf" srcId="{0E18ECF2-F4E0-422C-9A99-63885504197C}" destId="{397F8B85-D144-439D-BFF2-01C3A16EB71D}" srcOrd="6" destOrd="0" presId="urn:microsoft.com/office/officeart/2008/layout/AscendingPictureAccentProcess"/>
    <dgm:cxn modelId="{A940285F-6D37-40E6-9F25-B30C7EF9259A}" type="presParOf" srcId="{0E18ECF2-F4E0-422C-9A99-63885504197C}" destId="{E53D385A-71B7-461C-AD04-BC43BADB8FE7}" srcOrd="7" destOrd="0" presId="urn:microsoft.com/office/officeart/2008/layout/AscendingPictureAccentProcess"/>
    <dgm:cxn modelId="{1083A1FF-C25B-40F7-B9EB-BFAC05CC67F9}" type="presParOf" srcId="{0E18ECF2-F4E0-422C-9A99-63885504197C}" destId="{D79CA154-C91D-4F44-A740-91756533E56D}" srcOrd="8" destOrd="0" presId="urn:microsoft.com/office/officeart/2008/layout/AscendingPictureAccentProcess"/>
    <dgm:cxn modelId="{E981B421-760E-4368-B78F-78FD601D8875}" type="presParOf" srcId="{0E18ECF2-F4E0-422C-9A99-63885504197C}" destId="{3551C016-A701-4507-8283-84629EB73B0A}" srcOrd="9" destOrd="0" presId="urn:microsoft.com/office/officeart/2008/layout/AscendingPictureAccentProcess"/>
    <dgm:cxn modelId="{033243A4-E94C-462D-AD87-8049102553F7}" type="presParOf" srcId="{0E18ECF2-F4E0-422C-9A99-63885504197C}" destId="{40E8688B-D863-4A1E-BCDD-68B99CEBC022}" srcOrd="10" destOrd="0" presId="urn:microsoft.com/office/officeart/2008/layout/AscendingPictureAccentProcess"/>
    <dgm:cxn modelId="{2526596F-2BA3-4293-8159-35654854E486}" type="presParOf" srcId="{0E18ECF2-F4E0-422C-9A99-63885504197C}" destId="{803A58EE-8D66-4F5B-97C1-CCB64AFC81B3}" srcOrd="11" destOrd="0" presId="urn:microsoft.com/office/officeart/2008/layout/AscendingPictureAccentProcess"/>
    <dgm:cxn modelId="{FFA109CA-6922-4C13-8831-D7228DFF7F24}" type="presParOf" srcId="{0E18ECF2-F4E0-422C-9A99-63885504197C}" destId="{A6124632-18B2-4DEA-9333-0ABAC5F5D3E2}" srcOrd="12" destOrd="0" presId="urn:microsoft.com/office/officeart/2008/layout/AscendingPictureAccentProcess"/>
    <dgm:cxn modelId="{DB126B5E-7002-4C7D-B36C-59CEF422638D}" type="presParOf" srcId="{0E18ECF2-F4E0-422C-9A99-63885504197C}" destId="{8AE3CECC-B0C9-4157-B3B9-3E9B9807DA3A}" srcOrd="13" destOrd="0" presId="urn:microsoft.com/office/officeart/2008/layout/AscendingPictureAccentProcess"/>
    <dgm:cxn modelId="{1BC9FCFC-1B6B-45AF-882C-5639B9AA6204}" type="presParOf" srcId="{8AE3CECC-B0C9-4157-B3B9-3E9B9807DA3A}" destId="{22EF1A94-8BCC-40AE-8DD0-76167827D12B}" srcOrd="0" destOrd="0" presId="urn:microsoft.com/office/officeart/2008/layout/AscendingPictureAccentProcess"/>
    <dgm:cxn modelId="{652F1A21-FC5B-4F36-AC8C-58C45F8607A4}" type="presParOf" srcId="{0E18ECF2-F4E0-422C-9A99-63885504197C}" destId="{93A9B103-29DA-4CD4-BE39-4DF95F4740F5}" srcOrd="14" destOrd="0" presId="urn:microsoft.com/office/officeart/2008/layout/AscendingPictureAccentProcess"/>
    <dgm:cxn modelId="{3504B997-DC78-4434-97E3-1F42290C7AF1}" type="presParOf" srcId="{0E18ECF2-F4E0-422C-9A99-63885504197C}" destId="{8F9C7D12-BF51-4BEE-B7B3-FF116945B94A}" srcOrd="15" destOrd="0" presId="urn:microsoft.com/office/officeart/2008/layout/AscendingPictureAccentProcess"/>
    <dgm:cxn modelId="{C4AB9041-177C-4FF5-99AD-94682B62A5C3}" type="presParOf" srcId="{8F9C7D12-BF51-4BEE-B7B3-FF116945B94A}" destId="{CF808A48-BC79-4BF2-BD6E-58ACE262106C}" srcOrd="0" destOrd="0" presId="urn:microsoft.com/office/officeart/2008/layout/AscendingPictureAccentProcess"/>
    <dgm:cxn modelId="{F52E2C0D-D441-4743-9504-63B91DE1CE33}" type="presParOf" srcId="{0E18ECF2-F4E0-422C-9A99-63885504197C}" destId="{F891F0D0-E457-45EE-9149-78A399673526}" srcOrd="16" destOrd="0" presId="urn:microsoft.com/office/officeart/2008/layout/AscendingPictureAccentProcess"/>
    <dgm:cxn modelId="{1E884E98-9CEB-4287-A2B2-25C6A0FB48BB}" type="presParOf" srcId="{0E18ECF2-F4E0-422C-9A99-63885504197C}" destId="{9B4799ED-2E85-4C04-A0EC-94D478D61FAD}" srcOrd="17" destOrd="0" presId="urn:microsoft.com/office/officeart/2008/layout/AscendingPictureAccentProcess"/>
    <dgm:cxn modelId="{CC684DF3-2482-446D-9CB2-DA2083A543AA}" type="presParOf" srcId="{9B4799ED-2E85-4C04-A0EC-94D478D61FAD}" destId="{6A091D17-8C9A-4CB2-8532-94AE913CC3C3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AE8774C-548D-4FDF-9AA9-E6A8888C4EE7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9BDE8A3-2BDB-4F80-9636-6B7D57B70D3A}">
      <dgm:prSet/>
      <dgm:spPr/>
      <dgm:t>
        <a:bodyPr/>
        <a:lstStyle/>
        <a:p>
          <a:r>
            <a:rPr lang="ru-RU" b="1" dirty="0"/>
            <a:t>анализ</a:t>
          </a:r>
        </a:p>
      </dgm:t>
    </dgm:pt>
    <dgm:pt modelId="{CF726164-A136-4F9D-94BC-6D4728C5C039}" type="parTrans" cxnId="{C6761116-BE1A-418A-8819-E14CB3F87DE3}">
      <dgm:prSet/>
      <dgm:spPr/>
      <dgm:t>
        <a:bodyPr/>
        <a:lstStyle/>
        <a:p>
          <a:endParaRPr lang="ru-RU" b="1"/>
        </a:p>
      </dgm:t>
    </dgm:pt>
    <dgm:pt modelId="{EE86CCEA-98DA-45FB-B0E8-3A426FFFB69C}" type="sibTrans" cxnId="{C6761116-BE1A-418A-8819-E14CB3F87DE3}">
      <dgm:prSet/>
      <dgm:spPr/>
      <dgm:t>
        <a:bodyPr/>
        <a:lstStyle/>
        <a:p>
          <a:endParaRPr lang="ru-RU" b="1"/>
        </a:p>
      </dgm:t>
    </dgm:pt>
    <dgm:pt modelId="{B46CEF8B-04AD-43C2-9FB2-EC2E8C4F73C0}">
      <dgm:prSet/>
      <dgm:spPr/>
      <dgm:t>
        <a:bodyPr/>
        <a:lstStyle/>
        <a:p>
          <a:r>
            <a:rPr lang="ru-RU" b="1" dirty="0"/>
            <a:t>оценка</a:t>
          </a:r>
        </a:p>
      </dgm:t>
    </dgm:pt>
    <dgm:pt modelId="{60EB6FD7-85BA-49C4-986F-DB0D86F4E0DE}" type="parTrans" cxnId="{88492D74-3780-40F6-8285-FFF498CF4D13}">
      <dgm:prSet/>
      <dgm:spPr/>
      <dgm:t>
        <a:bodyPr/>
        <a:lstStyle/>
        <a:p>
          <a:endParaRPr lang="ru-RU" b="1"/>
        </a:p>
      </dgm:t>
    </dgm:pt>
    <dgm:pt modelId="{0F4E953B-8EBA-42B9-B546-F37354398B12}" type="sibTrans" cxnId="{88492D74-3780-40F6-8285-FFF498CF4D13}">
      <dgm:prSet/>
      <dgm:spPr/>
      <dgm:t>
        <a:bodyPr/>
        <a:lstStyle/>
        <a:p>
          <a:endParaRPr lang="ru-RU" b="1"/>
        </a:p>
      </dgm:t>
    </dgm:pt>
    <dgm:pt modelId="{5E7AEF78-599A-4CD4-853E-EAE80DFD8AFC}">
      <dgm:prSet/>
      <dgm:spPr/>
      <dgm:t>
        <a:bodyPr/>
        <a:lstStyle/>
        <a:p>
          <a:r>
            <a:rPr lang="ru-RU" b="1" dirty="0"/>
            <a:t>объяснение, аргументация</a:t>
          </a:r>
        </a:p>
      </dgm:t>
    </dgm:pt>
    <dgm:pt modelId="{549971DD-9290-411B-A171-87C6F033E268}" type="parTrans" cxnId="{F129BD87-E98E-4B73-B577-35AED39A494E}">
      <dgm:prSet/>
      <dgm:spPr/>
      <dgm:t>
        <a:bodyPr/>
        <a:lstStyle/>
        <a:p>
          <a:endParaRPr lang="ru-RU" b="1"/>
        </a:p>
      </dgm:t>
    </dgm:pt>
    <dgm:pt modelId="{FAD0B236-55CD-40CA-A513-C0FE91A97EBA}" type="sibTrans" cxnId="{F129BD87-E98E-4B73-B577-35AED39A494E}">
      <dgm:prSet/>
      <dgm:spPr/>
      <dgm:t>
        <a:bodyPr/>
        <a:lstStyle/>
        <a:p>
          <a:endParaRPr lang="ru-RU" b="1"/>
        </a:p>
      </dgm:t>
    </dgm:pt>
    <dgm:pt modelId="{24421758-A372-4E0F-9552-ED6A93CFD539}">
      <dgm:prSet/>
      <dgm:spPr/>
      <dgm:t>
        <a:bodyPr/>
        <a:lstStyle/>
        <a:p>
          <a:r>
            <a:rPr lang="ru-RU" b="1" dirty="0"/>
            <a:t>планирование гипотез</a:t>
          </a:r>
        </a:p>
      </dgm:t>
    </dgm:pt>
    <dgm:pt modelId="{2EE194D1-556A-4200-8E10-B37C73399CC7}" type="parTrans" cxnId="{D0CBFB79-0387-4C3D-9423-D379460FD46B}">
      <dgm:prSet/>
      <dgm:spPr/>
      <dgm:t>
        <a:bodyPr/>
        <a:lstStyle/>
        <a:p>
          <a:endParaRPr lang="ru-RU" b="1"/>
        </a:p>
      </dgm:t>
    </dgm:pt>
    <dgm:pt modelId="{BC45681D-558A-4921-B314-9967A97F3C64}" type="sibTrans" cxnId="{D0CBFB79-0387-4C3D-9423-D379460FD46B}">
      <dgm:prSet/>
      <dgm:spPr/>
      <dgm:t>
        <a:bodyPr/>
        <a:lstStyle/>
        <a:p>
          <a:endParaRPr lang="ru-RU" b="1"/>
        </a:p>
      </dgm:t>
    </dgm:pt>
    <dgm:pt modelId="{8CB2D732-118B-4948-9D36-5016ED46C493}">
      <dgm:prSet/>
      <dgm:spPr/>
      <dgm:t>
        <a:bodyPr/>
        <a:lstStyle/>
        <a:p>
          <a:r>
            <a:rPr lang="ru-RU" b="1" dirty="0"/>
            <a:t>саморегуляция</a:t>
          </a:r>
        </a:p>
      </dgm:t>
    </dgm:pt>
    <dgm:pt modelId="{81954B91-91BF-4CFE-8CAB-982DC2C6F6E4}" type="parTrans" cxnId="{C3EC4AC5-8E24-4A00-87CB-0ED574B5770E}">
      <dgm:prSet/>
      <dgm:spPr/>
      <dgm:t>
        <a:bodyPr/>
        <a:lstStyle/>
        <a:p>
          <a:endParaRPr lang="ru-RU" b="1"/>
        </a:p>
      </dgm:t>
    </dgm:pt>
    <dgm:pt modelId="{1656303B-0AA3-4375-8EA3-C65D1D47CB1B}" type="sibTrans" cxnId="{C3EC4AC5-8E24-4A00-87CB-0ED574B5770E}">
      <dgm:prSet/>
      <dgm:spPr/>
      <dgm:t>
        <a:bodyPr/>
        <a:lstStyle/>
        <a:p>
          <a:endParaRPr lang="ru-RU" b="1"/>
        </a:p>
      </dgm:t>
    </dgm:pt>
    <dgm:pt modelId="{99D527B0-EDDD-4BF4-997E-975D5360DDC6}">
      <dgm:prSet/>
      <dgm:spPr/>
      <dgm:t>
        <a:bodyPr/>
        <a:lstStyle/>
        <a:p>
          <a:r>
            <a:rPr lang="ru-RU" b="1" dirty="0"/>
            <a:t>умение находить связи между утверждениями, аргументами;</a:t>
          </a:r>
        </a:p>
      </dgm:t>
    </dgm:pt>
    <dgm:pt modelId="{7664953D-3F72-4C73-A485-6D7E15DB7D61}" type="parTrans" cxnId="{8519675F-C85B-41E9-AB7C-36545E48543B}">
      <dgm:prSet/>
      <dgm:spPr/>
      <dgm:t>
        <a:bodyPr/>
        <a:lstStyle/>
        <a:p>
          <a:endParaRPr lang="ru-RU" b="1"/>
        </a:p>
      </dgm:t>
    </dgm:pt>
    <dgm:pt modelId="{F9CE786E-A80E-43D3-B643-55698E89C8F4}" type="sibTrans" cxnId="{8519675F-C85B-41E9-AB7C-36545E48543B}">
      <dgm:prSet/>
      <dgm:spPr/>
      <dgm:t>
        <a:bodyPr/>
        <a:lstStyle/>
        <a:p>
          <a:endParaRPr lang="ru-RU" b="1"/>
        </a:p>
      </dgm:t>
    </dgm:pt>
    <dgm:pt modelId="{7203B172-058D-42A1-828E-A70F3F99C446}">
      <dgm:prSet/>
      <dgm:spPr/>
      <dgm:t>
        <a:bodyPr/>
        <a:lstStyle/>
        <a:p>
          <a:r>
            <a:rPr lang="ru-RU" b="1" dirty="0"/>
            <a:t>умение оценивать надежность доводов;</a:t>
          </a:r>
        </a:p>
      </dgm:t>
    </dgm:pt>
    <dgm:pt modelId="{F75E3662-7ED7-4924-9D59-E06AFD544DBD}" type="parTrans" cxnId="{A408C2D4-83EE-42CA-9783-7EA46486059C}">
      <dgm:prSet/>
      <dgm:spPr/>
      <dgm:t>
        <a:bodyPr/>
        <a:lstStyle/>
        <a:p>
          <a:endParaRPr lang="ru-RU" b="1"/>
        </a:p>
      </dgm:t>
    </dgm:pt>
    <dgm:pt modelId="{31BEA9A5-A22C-4A57-B5C1-500C5F9D27B4}" type="sibTrans" cxnId="{A408C2D4-83EE-42CA-9783-7EA46486059C}">
      <dgm:prSet/>
      <dgm:spPr/>
      <dgm:t>
        <a:bodyPr/>
        <a:lstStyle/>
        <a:p>
          <a:endParaRPr lang="ru-RU" b="1"/>
        </a:p>
      </dgm:t>
    </dgm:pt>
    <dgm:pt modelId="{C950BCDC-F195-4334-AD3B-95C34762D6F2}">
      <dgm:prSet/>
      <dgm:spPr/>
      <dgm:t>
        <a:bodyPr/>
        <a:lstStyle/>
        <a:p>
          <a:r>
            <a:rPr lang="ru-RU" b="1" dirty="0"/>
            <a:t> умение объяснить свою точку зрения;</a:t>
          </a:r>
        </a:p>
      </dgm:t>
    </dgm:pt>
    <dgm:pt modelId="{6F5E4088-E7DD-4232-B448-73A73C858505}" type="parTrans" cxnId="{C3D14F97-95F0-4339-BED6-5BD52BB89D06}">
      <dgm:prSet/>
      <dgm:spPr/>
      <dgm:t>
        <a:bodyPr/>
        <a:lstStyle/>
        <a:p>
          <a:endParaRPr lang="ru-RU" b="1"/>
        </a:p>
      </dgm:t>
    </dgm:pt>
    <dgm:pt modelId="{00169737-C031-4C43-AE77-5FA1E8EFB439}" type="sibTrans" cxnId="{C3D14F97-95F0-4339-BED6-5BD52BB89D06}">
      <dgm:prSet/>
      <dgm:spPr/>
      <dgm:t>
        <a:bodyPr/>
        <a:lstStyle/>
        <a:p>
          <a:endParaRPr lang="ru-RU" b="1"/>
        </a:p>
      </dgm:t>
    </dgm:pt>
    <dgm:pt modelId="{75324E10-B0F6-48E6-8E55-85CD56D05D45}">
      <dgm:prSet/>
      <dgm:spPr/>
      <dgm:t>
        <a:bodyPr/>
        <a:lstStyle/>
        <a:p>
          <a:r>
            <a:rPr lang="ru-RU" b="1" dirty="0"/>
            <a:t>умение делать гипотезы и делать выводы;</a:t>
          </a:r>
        </a:p>
      </dgm:t>
    </dgm:pt>
    <dgm:pt modelId="{F16CA3EF-ECFE-4F95-81A8-0D6F182EB577}" type="parTrans" cxnId="{A9E7C87C-495D-4CE8-88DF-91873C5B638E}">
      <dgm:prSet/>
      <dgm:spPr/>
      <dgm:t>
        <a:bodyPr/>
        <a:lstStyle/>
        <a:p>
          <a:endParaRPr lang="ru-RU" b="1"/>
        </a:p>
      </dgm:t>
    </dgm:pt>
    <dgm:pt modelId="{CED0F4D8-CAAE-41D2-9FBA-29A81DE11290}" type="sibTrans" cxnId="{A9E7C87C-495D-4CE8-88DF-91873C5B638E}">
      <dgm:prSet/>
      <dgm:spPr/>
      <dgm:t>
        <a:bodyPr/>
        <a:lstStyle/>
        <a:p>
          <a:endParaRPr lang="ru-RU" b="1"/>
        </a:p>
      </dgm:t>
    </dgm:pt>
    <dgm:pt modelId="{178BAC48-7333-4AF6-A04E-0B243E985D76}">
      <dgm:prSet/>
      <dgm:spPr/>
      <dgm:t>
        <a:bodyPr/>
        <a:lstStyle/>
        <a:p>
          <a:r>
            <a:rPr lang="ru-RU" b="1" dirty="0"/>
            <a:t>рефлексия, самопроверка и коррекция.</a:t>
          </a:r>
        </a:p>
      </dgm:t>
    </dgm:pt>
    <dgm:pt modelId="{CD565E36-8DF2-43FA-B0E6-849F8D38B8B4}" type="parTrans" cxnId="{0EE9F9D2-3C7F-4AC1-8E59-B619567E54CB}">
      <dgm:prSet/>
      <dgm:spPr/>
      <dgm:t>
        <a:bodyPr/>
        <a:lstStyle/>
        <a:p>
          <a:endParaRPr lang="ru-RU" b="1"/>
        </a:p>
      </dgm:t>
    </dgm:pt>
    <dgm:pt modelId="{2E6E6C79-5DDA-41D4-A699-8F7D0E756D86}" type="sibTrans" cxnId="{0EE9F9D2-3C7F-4AC1-8E59-B619567E54CB}">
      <dgm:prSet/>
      <dgm:spPr/>
      <dgm:t>
        <a:bodyPr/>
        <a:lstStyle/>
        <a:p>
          <a:endParaRPr lang="ru-RU" b="1"/>
        </a:p>
      </dgm:t>
    </dgm:pt>
    <dgm:pt modelId="{0D71BE6E-5E7B-4877-B7A6-6BECF13EB45B}" type="pres">
      <dgm:prSet presAssocID="{6AE8774C-548D-4FDF-9AA9-E6A8888C4EE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CDF3779-8617-4493-8672-348FFF2285B5}" type="pres">
      <dgm:prSet presAssocID="{E9BDE8A3-2BDB-4F80-9636-6B7D57B70D3A}" presName="linNode" presStyleCnt="0"/>
      <dgm:spPr/>
    </dgm:pt>
    <dgm:pt modelId="{6EB38298-1028-43AE-BB63-7AC436D65DE0}" type="pres">
      <dgm:prSet presAssocID="{E9BDE8A3-2BDB-4F80-9636-6B7D57B70D3A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210152-3AF9-4182-9BBB-39E9C7B58B1B}" type="pres">
      <dgm:prSet presAssocID="{E9BDE8A3-2BDB-4F80-9636-6B7D57B70D3A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BACB35-8DBF-4CF9-B93B-91829340E89A}" type="pres">
      <dgm:prSet presAssocID="{EE86CCEA-98DA-45FB-B0E8-3A426FFFB69C}" presName="sp" presStyleCnt="0"/>
      <dgm:spPr/>
    </dgm:pt>
    <dgm:pt modelId="{312BCA0E-4E78-4D5B-92F9-E53E113CCCBD}" type="pres">
      <dgm:prSet presAssocID="{B46CEF8B-04AD-43C2-9FB2-EC2E8C4F73C0}" presName="linNode" presStyleCnt="0"/>
      <dgm:spPr/>
    </dgm:pt>
    <dgm:pt modelId="{8178C27B-F56B-4135-9DEE-8F8F4CB0F813}" type="pres">
      <dgm:prSet presAssocID="{B46CEF8B-04AD-43C2-9FB2-EC2E8C4F73C0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65FCE4-0FCC-4FDB-A151-4074BDB72A2E}" type="pres">
      <dgm:prSet presAssocID="{B46CEF8B-04AD-43C2-9FB2-EC2E8C4F73C0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48D72-6DC2-44F8-80C6-36F8A436F31A}" type="pres">
      <dgm:prSet presAssocID="{0F4E953B-8EBA-42B9-B546-F37354398B12}" presName="sp" presStyleCnt="0"/>
      <dgm:spPr/>
    </dgm:pt>
    <dgm:pt modelId="{9760EF78-F493-48DB-967A-CACFC3DA7093}" type="pres">
      <dgm:prSet presAssocID="{5E7AEF78-599A-4CD4-853E-EAE80DFD8AFC}" presName="linNode" presStyleCnt="0"/>
      <dgm:spPr/>
    </dgm:pt>
    <dgm:pt modelId="{C00D5927-E561-4AB0-B281-7EE888E4B880}" type="pres">
      <dgm:prSet presAssocID="{5E7AEF78-599A-4CD4-853E-EAE80DFD8AFC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90AA2B-4EB9-464D-81C9-935171F806B3}" type="pres">
      <dgm:prSet presAssocID="{5E7AEF78-599A-4CD4-853E-EAE80DFD8AFC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366622-1F35-4F88-90CE-481A6B7428B8}" type="pres">
      <dgm:prSet presAssocID="{FAD0B236-55CD-40CA-A513-C0FE91A97EBA}" presName="sp" presStyleCnt="0"/>
      <dgm:spPr/>
    </dgm:pt>
    <dgm:pt modelId="{CC6643C7-691A-4DFC-8075-957F266B3E9D}" type="pres">
      <dgm:prSet presAssocID="{24421758-A372-4E0F-9552-ED6A93CFD539}" presName="linNode" presStyleCnt="0"/>
      <dgm:spPr/>
    </dgm:pt>
    <dgm:pt modelId="{3F5D6B4E-9580-4B22-9288-765297DDC632}" type="pres">
      <dgm:prSet presAssocID="{24421758-A372-4E0F-9552-ED6A93CFD539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08DB91-56E4-4ED0-A3DD-7B8A42E61DEA}" type="pres">
      <dgm:prSet presAssocID="{24421758-A372-4E0F-9552-ED6A93CFD539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A03BD-2416-4D83-AD75-28F8DCD3AFC0}" type="pres">
      <dgm:prSet presAssocID="{BC45681D-558A-4921-B314-9967A97F3C64}" presName="sp" presStyleCnt="0"/>
      <dgm:spPr/>
    </dgm:pt>
    <dgm:pt modelId="{A20909C8-C33C-4AE2-9E9A-3B4FF635DE8D}" type="pres">
      <dgm:prSet presAssocID="{8CB2D732-118B-4948-9D36-5016ED46C493}" presName="linNode" presStyleCnt="0"/>
      <dgm:spPr/>
    </dgm:pt>
    <dgm:pt modelId="{FA66C89A-C778-424A-8AF3-0F67D232FF52}" type="pres">
      <dgm:prSet presAssocID="{8CB2D732-118B-4948-9D36-5016ED46C493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F46B6A-F56F-421B-9AA3-1FE48FF6DDDF}" type="pres">
      <dgm:prSet presAssocID="{8CB2D732-118B-4948-9D36-5016ED46C493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19675F-C85B-41E9-AB7C-36545E48543B}" srcId="{E9BDE8A3-2BDB-4F80-9636-6B7D57B70D3A}" destId="{99D527B0-EDDD-4BF4-997E-975D5360DDC6}" srcOrd="0" destOrd="0" parTransId="{7664953D-3F72-4C73-A485-6D7E15DB7D61}" sibTransId="{F9CE786E-A80E-43D3-B643-55698E89C8F4}"/>
    <dgm:cxn modelId="{C3D14F97-95F0-4339-BED6-5BD52BB89D06}" srcId="{5E7AEF78-599A-4CD4-853E-EAE80DFD8AFC}" destId="{C950BCDC-F195-4334-AD3B-95C34762D6F2}" srcOrd="0" destOrd="0" parTransId="{6F5E4088-E7DD-4232-B448-73A73C858505}" sibTransId="{00169737-C031-4C43-AE77-5FA1E8EFB439}"/>
    <dgm:cxn modelId="{E5050491-D5D5-4498-B155-578293C52C24}" type="presOf" srcId="{178BAC48-7333-4AF6-A04E-0B243E985D76}" destId="{F9F46B6A-F56F-421B-9AA3-1FE48FF6DDDF}" srcOrd="0" destOrd="0" presId="urn:microsoft.com/office/officeart/2005/8/layout/vList5"/>
    <dgm:cxn modelId="{88492D74-3780-40F6-8285-FFF498CF4D13}" srcId="{6AE8774C-548D-4FDF-9AA9-E6A8888C4EE7}" destId="{B46CEF8B-04AD-43C2-9FB2-EC2E8C4F73C0}" srcOrd="1" destOrd="0" parTransId="{60EB6FD7-85BA-49C4-986F-DB0D86F4E0DE}" sibTransId="{0F4E953B-8EBA-42B9-B546-F37354398B12}"/>
    <dgm:cxn modelId="{A408C2D4-83EE-42CA-9783-7EA46486059C}" srcId="{B46CEF8B-04AD-43C2-9FB2-EC2E8C4F73C0}" destId="{7203B172-058D-42A1-828E-A70F3F99C446}" srcOrd="0" destOrd="0" parTransId="{F75E3662-7ED7-4924-9D59-E06AFD544DBD}" sibTransId="{31BEA9A5-A22C-4A57-B5C1-500C5F9D27B4}"/>
    <dgm:cxn modelId="{093B6F9B-04A1-4891-8A4C-EA69C827200F}" type="presOf" srcId="{8CB2D732-118B-4948-9D36-5016ED46C493}" destId="{FA66C89A-C778-424A-8AF3-0F67D232FF52}" srcOrd="0" destOrd="0" presId="urn:microsoft.com/office/officeart/2005/8/layout/vList5"/>
    <dgm:cxn modelId="{F129BD87-E98E-4B73-B577-35AED39A494E}" srcId="{6AE8774C-548D-4FDF-9AA9-E6A8888C4EE7}" destId="{5E7AEF78-599A-4CD4-853E-EAE80DFD8AFC}" srcOrd="2" destOrd="0" parTransId="{549971DD-9290-411B-A171-87C6F033E268}" sibTransId="{FAD0B236-55CD-40CA-A513-C0FE91A97EBA}"/>
    <dgm:cxn modelId="{D0CBFB79-0387-4C3D-9423-D379460FD46B}" srcId="{6AE8774C-548D-4FDF-9AA9-E6A8888C4EE7}" destId="{24421758-A372-4E0F-9552-ED6A93CFD539}" srcOrd="3" destOrd="0" parTransId="{2EE194D1-556A-4200-8E10-B37C73399CC7}" sibTransId="{BC45681D-558A-4921-B314-9967A97F3C64}"/>
    <dgm:cxn modelId="{0EE9F9D2-3C7F-4AC1-8E59-B619567E54CB}" srcId="{8CB2D732-118B-4948-9D36-5016ED46C493}" destId="{178BAC48-7333-4AF6-A04E-0B243E985D76}" srcOrd="0" destOrd="0" parTransId="{CD565E36-8DF2-43FA-B0E6-849F8D38B8B4}" sibTransId="{2E6E6C79-5DDA-41D4-A699-8F7D0E756D86}"/>
    <dgm:cxn modelId="{D82D6F19-7D60-4D7D-88AE-A7F7ACA00D28}" type="presOf" srcId="{75324E10-B0F6-48E6-8E55-85CD56D05D45}" destId="{BC08DB91-56E4-4ED0-A3DD-7B8A42E61DEA}" srcOrd="0" destOrd="0" presId="urn:microsoft.com/office/officeart/2005/8/layout/vList5"/>
    <dgm:cxn modelId="{F85C5933-907D-466D-A051-C18557A42448}" type="presOf" srcId="{E9BDE8A3-2BDB-4F80-9636-6B7D57B70D3A}" destId="{6EB38298-1028-43AE-BB63-7AC436D65DE0}" srcOrd="0" destOrd="0" presId="urn:microsoft.com/office/officeart/2005/8/layout/vList5"/>
    <dgm:cxn modelId="{211D422C-FD70-4F10-A863-EC0C5D0D151A}" type="presOf" srcId="{C950BCDC-F195-4334-AD3B-95C34762D6F2}" destId="{A290AA2B-4EB9-464D-81C9-935171F806B3}" srcOrd="0" destOrd="0" presId="urn:microsoft.com/office/officeart/2005/8/layout/vList5"/>
    <dgm:cxn modelId="{581F4A96-F099-44BE-81EC-E2F6C4F41895}" type="presOf" srcId="{24421758-A372-4E0F-9552-ED6A93CFD539}" destId="{3F5D6B4E-9580-4B22-9288-765297DDC632}" srcOrd="0" destOrd="0" presId="urn:microsoft.com/office/officeart/2005/8/layout/vList5"/>
    <dgm:cxn modelId="{A9E7C87C-495D-4CE8-88DF-91873C5B638E}" srcId="{24421758-A372-4E0F-9552-ED6A93CFD539}" destId="{75324E10-B0F6-48E6-8E55-85CD56D05D45}" srcOrd="0" destOrd="0" parTransId="{F16CA3EF-ECFE-4F95-81A8-0D6F182EB577}" sibTransId="{CED0F4D8-CAAE-41D2-9FBA-29A81DE11290}"/>
    <dgm:cxn modelId="{CC748B62-4754-45F6-868A-80BD2086DD86}" type="presOf" srcId="{5E7AEF78-599A-4CD4-853E-EAE80DFD8AFC}" destId="{C00D5927-E561-4AB0-B281-7EE888E4B880}" srcOrd="0" destOrd="0" presId="urn:microsoft.com/office/officeart/2005/8/layout/vList5"/>
    <dgm:cxn modelId="{64D7CD78-A0AF-4F10-9021-0F2F69D0F91F}" type="presOf" srcId="{B46CEF8B-04AD-43C2-9FB2-EC2E8C4F73C0}" destId="{8178C27B-F56B-4135-9DEE-8F8F4CB0F813}" srcOrd="0" destOrd="0" presId="urn:microsoft.com/office/officeart/2005/8/layout/vList5"/>
    <dgm:cxn modelId="{5C6A5F6A-9D95-4BDF-A1B5-C90FD1E8F1D6}" type="presOf" srcId="{99D527B0-EDDD-4BF4-997E-975D5360DDC6}" destId="{95210152-3AF9-4182-9BBB-39E9C7B58B1B}" srcOrd="0" destOrd="0" presId="urn:microsoft.com/office/officeart/2005/8/layout/vList5"/>
    <dgm:cxn modelId="{C3EC4AC5-8E24-4A00-87CB-0ED574B5770E}" srcId="{6AE8774C-548D-4FDF-9AA9-E6A8888C4EE7}" destId="{8CB2D732-118B-4948-9D36-5016ED46C493}" srcOrd="4" destOrd="0" parTransId="{81954B91-91BF-4CFE-8CAB-982DC2C6F6E4}" sibTransId="{1656303B-0AA3-4375-8EA3-C65D1D47CB1B}"/>
    <dgm:cxn modelId="{45CD811A-39C0-4B6C-82F4-55C85A8D12F4}" type="presOf" srcId="{7203B172-058D-42A1-828E-A70F3F99C446}" destId="{6465FCE4-0FCC-4FDB-A151-4074BDB72A2E}" srcOrd="0" destOrd="0" presId="urn:microsoft.com/office/officeart/2005/8/layout/vList5"/>
    <dgm:cxn modelId="{C6761116-BE1A-418A-8819-E14CB3F87DE3}" srcId="{6AE8774C-548D-4FDF-9AA9-E6A8888C4EE7}" destId="{E9BDE8A3-2BDB-4F80-9636-6B7D57B70D3A}" srcOrd="0" destOrd="0" parTransId="{CF726164-A136-4F9D-94BC-6D4728C5C039}" sibTransId="{EE86CCEA-98DA-45FB-B0E8-3A426FFFB69C}"/>
    <dgm:cxn modelId="{B23EA1A0-89EB-4ACB-BDBD-46F75CBC295A}" type="presOf" srcId="{6AE8774C-548D-4FDF-9AA9-E6A8888C4EE7}" destId="{0D71BE6E-5E7B-4877-B7A6-6BECF13EB45B}" srcOrd="0" destOrd="0" presId="urn:microsoft.com/office/officeart/2005/8/layout/vList5"/>
    <dgm:cxn modelId="{87096A7A-4337-46BD-AAFA-3D8200DF36F1}" type="presParOf" srcId="{0D71BE6E-5E7B-4877-B7A6-6BECF13EB45B}" destId="{DCDF3779-8617-4493-8672-348FFF2285B5}" srcOrd="0" destOrd="0" presId="urn:microsoft.com/office/officeart/2005/8/layout/vList5"/>
    <dgm:cxn modelId="{F6028596-F1F0-4A08-9FD9-A78963C314B4}" type="presParOf" srcId="{DCDF3779-8617-4493-8672-348FFF2285B5}" destId="{6EB38298-1028-43AE-BB63-7AC436D65DE0}" srcOrd="0" destOrd="0" presId="urn:microsoft.com/office/officeart/2005/8/layout/vList5"/>
    <dgm:cxn modelId="{B10AB51C-AC41-433F-9469-CAE3EFF3D09F}" type="presParOf" srcId="{DCDF3779-8617-4493-8672-348FFF2285B5}" destId="{95210152-3AF9-4182-9BBB-39E9C7B58B1B}" srcOrd="1" destOrd="0" presId="urn:microsoft.com/office/officeart/2005/8/layout/vList5"/>
    <dgm:cxn modelId="{B986FE02-0D86-4277-83D3-009628DDE065}" type="presParOf" srcId="{0D71BE6E-5E7B-4877-B7A6-6BECF13EB45B}" destId="{23BACB35-8DBF-4CF9-B93B-91829340E89A}" srcOrd="1" destOrd="0" presId="urn:microsoft.com/office/officeart/2005/8/layout/vList5"/>
    <dgm:cxn modelId="{5780A12A-1DE8-44CF-8769-4E499B1749D1}" type="presParOf" srcId="{0D71BE6E-5E7B-4877-B7A6-6BECF13EB45B}" destId="{312BCA0E-4E78-4D5B-92F9-E53E113CCCBD}" srcOrd="2" destOrd="0" presId="urn:microsoft.com/office/officeart/2005/8/layout/vList5"/>
    <dgm:cxn modelId="{56779A45-FF11-44A4-AD7B-60160859416A}" type="presParOf" srcId="{312BCA0E-4E78-4D5B-92F9-E53E113CCCBD}" destId="{8178C27B-F56B-4135-9DEE-8F8F4CB0F813}" srcOrd="0" destOrd="0" presId="urn:microsoft.com/office/officeart/2005/8/layout/vList5"/>
    <dgm:cxn modelId="{39888850-F0C4-49F2-83AF-D43749819490}" type="presParOf" srcId="{312BCA0E-4E78-4D5B-92F9-E53E113CCCBD}" destId="{6465FCE4-0FCC-4FDB-A151-4074BDB72A2E}" srcOrd="1" destOrd="0" presId="urn:microsoft.com/office/officeart/2005/8/layout/vList5"/>
    <dgm:cxn modelId="{8169D0BD-B682-4A50-846C-CB44587BDA1A}" type="presParOf" srcId="{0D71BE6E-5E7B-4877-B7A6-6BECF13EB45B}" destId="{E5648D72-6DC2-44F8-80C6-36F8A436F31A}" srcOrd="3" destOrd="0" presId="urn:microsoft.com/office/officeart/2005/8/layout/vList5"/>
    <dgm:cxn modelId="{374C5A9E-AC27-436D-9A9A-09FCE1F01EF9}" type="presParOf" srcId="{0D71BE6E-5E7B-4877-B7A6-6BECF13EB45B}" destId="{9760EF78-F493-48DB-967A-CACFC3DA7093}" srcOrd="4" destOrd="0" presId="urn:microsoft.com/office/officeart/2005/8/layout/vList5"/>
    <dgm:cxn modelId="{97238584-7801-4A22-A806-AC6A04CC487E}" type="presParOf" srcId="{9760EF78-F493-48DB-967A-CACFC3DA7093}" destId="{C00D5927-E561-4AB0-B281-7EE888E4B880}" srcOrd="0" destOrd="0" presId="urn:microsoft.com/office/officeart/2005/8/layout/vList5"/>
    <dgm:cxn modelId="{FCA05EC4-3C10-46AB-B2DF-A63F81F32259}" type="presParOf" srcId="{9760EF78-F493-48DB-967A-CACFC3DA7093}" destId="{A290AA2B-4EB9-464D-81C9-935171F806B3}" srcOrd="1" destOrd="0" presId="urn:microsoft.com/office/officeart/2005/8/layout/vList5"/>
    <dgm:cxn modelId="{CB705AD1-9349-4158-92C0-4A6873AECCD1}" type="presParOf" srcId="{0D71BE6E-5E7B-4877-B7A6-6BECF13EB45B}" destId="{1D366622-1F35-4F88-90CE-481A6B7428B8}" srcOrd="5" destOrd="0" presId="urn:microsoft.com/office/officeart/2005/8/layout/vList5"/>
    <dgm:cxn modelId="{6FCBA95B-8ACD-4821-B428-E7B672963466}" type="presParOf" srcId="{0D71BE6E-5E7B-4877-B7A6-6BECF13EB45B}" destId="{CC6643C7-691A-4DFC-8075-957F266B3E9D}" srcOrd="6" destOrd="0" presId="urn:microsoft.com/office/officeart/2005/8/layout/vList5"/>
    <dgm:cxn modelId="{32A0E62E-4A60-4C33-B0BB-C82152E27421}" type="presParOf" srcId="{CC6643C7-691A-4DFC-8075-957F266B3E9D}" destId="{3F5D6B4E-9580-4B22-9288-765297DDC632}" srcOrd="0" destOrd="0" presId="urn:microsoft.com/office/officeart/2005/8/layout/vList5"/>
    <dgm:cxn modelId="{F597A15B-77F6-4529-B0D4-E27629915F36}" type="presParOf" srcId="{CC6643C7-691A-4DFC-8075-957F266B3E9D}" destId="{BC08DB91-56E4-4ED0-A3DD-7B8A42E61DEA}" srcOrd="1" destOrd="0" presId="urn:microsoft.com/office/officeart/2005/8/layout/vList5"/>
    <dgm:cxn modelId="{15254285-AB7D-422B-94CB-0907EEC2D34B}" type="presParOf" srcId="{0D71BE6E-5E7B-4877-B7A6-6BECF13EB45B}" destId="{BFFA03BD-2416-4D83-AD75-28F8DCD3AFC0}" srcOrd="7" destOrd="0" presId="urn:microsoft.com/office/officeart/2005/8/layout/vList5"/>
    <dgm:cxn modelId="{BCE9D04D-A0B8-43B9-860F-94EC7F30EC36}" type="presParOf" srcId="{0D71BE6E-5E7B-4877-B7A6-6BECF13EB45B}" destId="{A20909C8-C33C-4AE2-9E9A-3B4FF635DE8D}" srcOrd="8" destOrd="0" presId="urn:microsoft.com/office/officeart/2005/8/layout/vList5"/>
    <dgm:cxn modelId="{DDD98ACE-F025-40FD-B93D-C072139A4565}" type="presParOf" srcId="{A20909C8-C33C-4AE2-9E9A-3B4FF635DE8D}" destId="{FA66C89A-C778-424A-8AF3-0F67D232FF52}" srcOrd="0" destOrd="0" presId="urn:microsoft.com/office/officeart/2005/8/layout/vList5"/>
    <dgm:cxn modelId="{5A5022CA-2E1F-40FF-B41F-9E69FB0E7C65}" type="presParOf" srcId="{A20909C8-C33C-4AE2-9E9A-3B4FF635DE8D}" destId="{F9F46B6A-F56F-421B-9AA3-1FE48FF6DDD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2FDBC8C-E887-4985-81FE-0B8A870B5106}" type="doc">
      <dgm:prSet loTypeId="urn:microsoft.com/office/officeart/2005/8/layout/venn1" loCatId="relationship" qsTypeId="urn:microsoft.com/office/officeart/2005/8/quickstyle/3d4" qsCatId="3D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12DDA789-5673-48F1-9C68-A21E884D00AF}">
      <dgm:prSet/>
      <dgm:spPr/>
      <dgm:t>
        <a:bodyPr/>
        <a:lstStyle/>
        <a:p>
          <a:r>
            <a:rPr lang="ru-RU" b="1" dirty="0"/>
            <a:t>Любознательность</a:t>
          </a:r>
          <a:r>
            <a:rPr lang="ru-RU" dirty="0"/>
            <a:t> (активный интерес к заданию) </a:t>
          </a:r>
        </a:p>
      </dgm:t>
    </dgm:pt>
    <dgm:pt modelId="{1F16C18C-9B6A-4ED5-80BB-8D1D46A90860}" type="parTrans" cxnId="{8840DBDB-7A4F-4AD0-A36A-986A670A0667}">
      <dgm:prSet/>
      <dgm:spPr/>
      <dgm:t>
        <a:bodyPr/>
        <a:lstStyle/>
        <a:p>
          <a:endParaRPr lang="ru-RU"/>
        </a:p>
      </dgm:t>
    </dgm:pt>
    <dgm:pt modelId="{AF993B17-742D-4495-A9E8-D2B6EBE82A58}" type="sibTrans" cxnId="{8840DBDB-7A4F-4AD0-A36A-986A670A0667}">
      <dgm:prSet/>
      <dgm:spPr/>
      <dgm:t>
        <a:bodyPr/>
        <a:lstStyle/>
        <a:p>
          <a:endParaRPr lang="ru-RU"/>
        </a:p>
      </dgm:t>
    </dgm:pt>
    <dgm:pt modelId="{0F808C6C-5143-46F6-9744-36F685F38E2A}">
      <dgm:prSet/>
      <dgm:spPr/>
      <dgm:t>
        <a:bodyPr/>
        <a:lstStyle/>
        <a:p>
          <a:r>
            <a:rPr lang="ru-RU" b="1" dirty="0"/>
            <a:t>Создание идей </a:t>
          </a:r>
          <a:r>
            <a:rPr lang="ru-RU" dirty="0"/>
            <a:t>(воображение, продуцирование новых идей);</a:t>
          </a:r>
        </a:p>
      </dgm:t>
    </dgm:pt>
    <dgm:pt modelId="{31B3F052-0DDB-42E4-9FB1-D89A3262BF44}" type="parTrans" cxnId="{B6186490-FEF0-45BC-B2D8-9826FB95C0F1}">
      <dgm:prSet/>
      <dgm:spPr/>
      <dgm:t>
        <a:bodyPr/>
        <a:lstStyle/>
        <a:p>
          <a:endParaRPr lang="ru-RU"/>
        </a:p>
      </dgm:t>
    </dgm:pt>
    <dgm:pt modelId="{C367B9F9-29B1-439B-9DB6-B3E145C71FDF}" type="sibTrans" cxnId="{B6186490-FEF0-45BC-B2D8-9826FB95C0F1}">
      <dgm:prSet/>
      <dgm:spPr/>
      <dgm:t>
        <a:bodyPr/>
        <a:lstStyle/>
        <a:p>
          <a:endParaRPr lang="ru-RU"/>
        </a:p>
      </dgm:t>
    </dgm:pt>
    <dgm:pt modelId="{125BFB0A-C2FE-4439-A2B5-797B80A04131}">
      <dgm:prSet/>
      <dgm:spPr/>
      <dgm:t>
        <a:bodyPr/>
        <a:lstStyle/>
        <a:p>
          <a:r>
            <a:rPr lang="ru-RU" b="1" dirty="0"/>
            <a:t>Развитие предложенных идей</a:t>
          </a:r>
        </a:p>
      </dgm:t>
    </dgm:pt>
    <dgm:pt modelId="{CA451A93-A0C6-420B-B50B-38840148749C}" type="parTrans" cxnId="{A2D42D2D-C639-4B93-A3F9-6B439AB2671C}">
      <dgm:prSet/>
      <dgm:spPr/>
      <dgm:t>
        <a:bodyPr/>
        <a:lstStyle/>
        <a:p>
          <a:endParaRPr lang="ru-RU"/>
        </a:p>
      </dgm:t>
    </dgm:pt>
    <dgm:pt modelId="{013F47CF-E83F-46FC-BD34-D63003FCC6BE}" type="sibTrans" cxnId="{A2D42D2D-C639-4B93-A3F9-6B439AB2671C}">
      <dgm:prSet/>
      <dgm:spPr/>
      <dgm:t>
        <a:bodyPr/>
        <a:lstStyle/>
        <a:p>
          <a:endParaRPr lang="ru-RU"/>
        </a:p>
      </dgm:t>
    </dgm:pt>
    <dgm:pt modelId="{C8323AE9-E3E4-49AE-82FD-566A88A618F3}" type="pres">
      <dgm:prSet presAssocID="{62FDBC8C-E887-4985-81FE-0B8A870B510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F727C23-655A-463F-AA5B-E08CC8D78287}" type="pres">
      <dgm:prSet presAssocID="{12DDA789-5673-48F1-9C68-A21E884D00AF}" presName="circ1" presStyleLbl="vennNode1" presStyleIdx="0" presStyleCnt="3"/>
      <dgm:spPr/>
      <dgm:t>
        <a:bodyPr/>
        <a:lstStyle/>
        <a:p>
          <a:endParaRPr lang="ru-RU"/>
        </a:p>
      </dgm:t>
    </dgm:pt>
    <dgm:pt modelId="{5AA24FAC-D949-41AC-BBC8-ED4A35649705}" type="pres">
      <dgm:prSet presAssocID="{12DDA789-5673-48F1-9C68-A21E884D00AF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F16F6C-0730-4F68-AAD7-634A9E0795B3}" type="pres">
      <dgm:prSet presAssocID="{0F808C6C-5143-46F6-9744-36F685F38E2A}" presName="circ2" presStyleLbl="vennNode1" presStyleIdx="1" presStyleCnt="3"/>
      <dgm:spPr/>
      <dgm:t>
        <a:bodyPr/>
        <a:lstStyle/>
        <a:p>
          <a:endParaRPr lang="ru-RU"/>
        </a:p>
      </dgm:t>
    </dgm:pt>
    <dgm:pt modelId="{E5E5B31D-8027-4D20-8787-6BA919CC9739}" type="pres">
      <dgm:prSet presAssocID="{0F808C6C-5143-46F6-9744-36F685F38E2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8488A5-39BB-4B47-8565-EC2B1E84796D}" type="pres">
      <dgm:prSet presAssocID="{125BFB0A-C2FE-4439-A2B5-797B80A04131}" presName="circ3" presStyleLbl="vennNode1" presStyleIdx="2" presStyleCnt="3"/>
      <dgm:spPr/>
      <dgm:t>
        <a:bodyPr/>
        <a:lstStyle/>
        <a:p>
          <a:endParaRPr lang="ru-RU"/>
        </a:p>
      </dgm:t>
    </dgm:pt>
    <dgm:pt modelId="{D1500C5D-037B-471F-AF0C-B74744B13B9D}" type="pres">
      <dgm:prSet presAssocID="{125BFB0A-C2FE-4439-A2B5-797B80A0413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97ED0F-398F-4C9D-A0DB-23334AB88DED}" type="presOf" srcId="{12DDA789-5673-48F1-9C68-A21E884D00AF}" destId="{BF727C23-655A-463F-AA5B-E08CC8D78287}" srcOrd="0" destOrd="0" presId="urn:microsoft.com/office/officeart/2005/8/layout/venn1"/>
    <dgm:cxn modelId="{69105D1E-843E-4653-9D0B-E1406C9AA3C4}" type="presOf" srcId="{0F808C6C-5143-46F6-9744-36F685F38E2A}" destId="{A2F16F6C-0730-4F68-AAD7-634A9E0795B3}" srcOrd="0" destOrd="0" presId="urn:microsoft.com/office/officeart/2005/8/layout/venn1"/>
    <dgm:cxn modelId="{A2D42D2D-C639-4B93-A3F9-6B439AB2671C}" srcId="{62FDBC8C-E887-4985-81FE-0B8A870B5106}" destId="{125BFB0A-C2FE-4439-A2B5-797B80A04131}" srcOrd="2" destOrd="0" parTransId="{CA451A93-A0C6-420B-B50B-38840148749C}" sibTransId="{013F47CF-E83F-46FC-BD34-D63003FCC6BE}"/>
    <dgm:cxn modelId="{28B91F14-90C8-47B6-AE46-ADBCCF76AB9B}" type="presOf" srcId="{125BFB0A-C2FE-4439-A2B5-797B80A04131}" destId="{D1500C5D-037B-471F-AF0C-B74744B13B9D}" srcOrd="1" destOrd="0" presId="urn:microsoft.com/office/officeart/2005/8/layout/venn1"/>
    <dgm:cxn modelId="{D5255D53-341E-4B09-97B2-B16DB8FCED15}" type="presOf" srcId="{62FDBC8C-E887-4985-81FE-0B8A870B5106}" destId="{C8323AE9-E3E4-49AE-82FD-566A88A618F3}" srcOrd="0" destOrd="0" presId="urn:microsoft.com/office/officeart/2005/8/layout/venn1"/>
    <dgm:cxn modelId="{EC09067B-B2E5-47EF-8F0B-71FDD6EEC781}" type="presOf" srcId="{0F808C6C-5143-46F6-9744-36F685F38E2A}" destId="{E5E5B31D-8027-4D20-8787-6BA919CC9739}" srcOrd="1" destOrd="0" presId="urn:microsoft.com/office/officeart/2005/8/layout/venn1"/>
    <dgm:cxn modelId="{8840DBDB-7A4F-4AD0-A36A-986A670A0667}" srcId="{62FDBC8C-E887-4985-81FE-0B8A870B5106}" destId="{12DDA789-5673-48F1-9C68-A21E884D00AF}" srcOrd="0" destOrd="0" parTransId="{1F16C18C-9B6A-4ED5-80BB-8D1D46A90860}" sibTransId="{AF993B17-742D-4495-A9E8-D2B6EBE82A58}"/>
    <dgm:cxn modelId="{72D159BA-D775-4EE6-B771-8E167B039924}" type="presOf" srcId="{12DDA789-5673-48F1-9C68-A21E884D00AF}" destId="{5AA24FAC-D949-41AC-BBC8-ED4A35649705}" srcOrd="1" destOrd="0" presId="urn:microsoft.com/office/officeart/2005/8/layout/venn1"/>
    <dgm:cxn modelId="{B4EBD198-E66F-4166-B5EA-E2714C453231}" type="presOf" srcId="{125BFB0A-C2FE-4439-A2B5-797B80A04131}" destId="{AC8488A5-39BB-4B47-8565-EC2B1E84796D}" srcOrd="0" destOrd="0" presId="urn:microsoft.com/office/officeart/2005/8/layout/venn1"/>
    <dgm:cxn modelId="{B6186490-FEF0-45BC-B2D8-9826FB95C0F1}" srcId="{62FDBC8C-E887-4985-81FE-0B8A870B5106}" destId="{0F808C6C-5143-46F6-9744-36F685F38E2A}" srcOrd="1" destOrd="0" parTransId="{31B3F052-0DDB-42E4-9FB1-D89A3262BF44}" sibTransId="{C367B9F9-29B1-439B-9DB6-B3E145C71FDF}"/>
    <dgm:cxn modelId="{3F03CDAC-C76B-4B88-9DE5-065670639D67}" type="presParOf" srcId="{C8323AE9-E3E4-49AE-82FD-566A88A618F3}" destId="{BF727C23-655A-463F-AA5B-E08CC8D78287}" srcOrd="0" destOrd="0" presId="urn:microsoft.com/office/officeart/2005/8/layout/venn1"/>
    <dgm:cxn modelId="{01424B6C-9C65-428E-81B2-092281EF7A13}" type="presParOf" srcId="{C8323AE9-E3E4-49AE-82FD-566A88A618F3}" destId="{5AA24FAC-D949-41AC-BBC8-ED4A35649705}" srcOrd="1" destOrd="0" presId="urn:microsoft.com/office/officeart/2005/8/layout/venn1"/>
    <dgm:cxn modelId="{AB3A55FF-CD97-4CA4-81C3-D8E75C18862E}" type="presParOf" srcId="{C8323AE9-E3E4-49AE-82FD-566A88A618F3}" destId="{A2F16F6C-0730-4F68-AAD7-634A9E0795B3}" srcOrd="2" destOrd="0" presId="urn:microsoft.com/office/officeart/2005/8/layout/venn1"/>
    <dgm:cxn modelId="{3E2E8AC7-7D93-42F3-8064-21F7768AE4B3}" type="presParOf" srcId="{C8323AE9-E3E4-49AE-82FD-566A88A618F3}" destId="{E5E5B31D-8027-4D20-8787-6BA919CC9739}" srcOrd="3" destOrd="0" presId="urn:microsoft.com/office/officeart/2005/8/layout/venn1"/>
    <dgm:cxn modelId="{F0143262-A099-42F3-9366-5A677719D1D9}" type="presParOf" srcId="{C8323AE9-E3E4-49AE-82FD-566A88A618F3}" destId="{AC8488A5-39BB-4B47-8565-EC2B1E84796D}" srcOrd="4" destOrd="0" presId="urn:microsoft.com/office/officeart/2005/8/layout/venn1"/>
    <dgm:cxn modelId="{C58B3F53-DF40-4C90-A3FB-C0A4E2559F80}" type="presParOf" srcId="{C8323AE9-E3E4-49AE-82FD-566A88A618F3}" destId="{D1500C5D-037B-471F-AF0C-B74744B13B9D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5708F6-5726-4F9F-B61C-EB0CEE16CC60}">
      <dsp:nvSpPr>
        <dsp:cNvPr id="0" name=""/>
        <dsp:cNvSpPr/>
      </dsp:nvSpPr>
      <dsp:spPr>
        <a:xfrm>
          <a:off x="2562363" y="3093957"/>
          <a:ext cx="675699" cy="25750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849" y="0"/>
              </a:lnTo>
              <a:lnTo>
                <a:pt x="337849" y="2575075"/>
              </a:lnTo>
              <a:lnTo>
                <a:pt x="675699" y="2575075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rgbClr val="002060"/>
            </a:solidFill>
          </a:endParaRPr>
        </a:p>
      </dsp:txBody>
      <dsp:txXfrm>
        <a:off x="2833657" y="4314938"/>
        <a:ext cx="133112" cy="133112"/>
      </dsp:txXfrm>
    </dsp:sp>
    <dsp:sp modelId="{DECE60F4-3728-4609-B198-DD69194790FD}">
      <dsp:nvSpPr>
        <dsp:cNvPr id="0" name=""/>
        <dsp:cNvSpPr/>
      </dsp:nvSpPr>
      <dsp:spPr>
        <a:xfrm>
          <a:off x="2562363" y="3093957"/>
          <a:ext cx="675699" cy="1287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849" y="0"/>
              </a:lnTo>
              <a:lnTo>
                <a:pt x="337849" y="1287537"/>
              </a:lnTo>
              <a:lnTo>
                <a:pt x="675699" y="1287537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2060"/>
            </a:solidFill>
          </a:endParaRPr>
        </a:p>
      </dsp:txBody>
      <dsp:txXfrm>
        <a:off x="2863861" y="3701374"/>
        <a:ext cx="72703" cy="72703"/>
      </dsp:txXfrm>
    </dsp:sp>
    <dsp:sp modelId="{E255B274-8623-4D76-80EA-1D81195181D7}">
      <dsp:nvSpPr>
        <dsp:cNvPr id="0" name=""/>
        <dsp:cNvSpPr/>
      </dsp:nvSpPr>
      <dsp:spPr>
        <a:xfrm>
          <a:off x="2562363" y="3048237"/>
          <a:ext cx="675699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699" y="4572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2060"/>
            </a:solidFill>
          </a:endParaRPr>
        </a:p>
      </dsp:txBody>
      <dsp:txXfrm>
        <a:off x="2883320" y="3077064"/>
        <a:ext cx="33784" cy="33784"/>
      </dsp:txXfrm>
    </dsp:sp>
    <dsp:sp modelId="{E0AAA4A7-8633-4C67-B7CA-606B1C622DD8}">
      <dsp:nvSpPr>
        <dsp:cNvPr id="0" name=""/>
        <dsp:cNvSpPr/>
      </dsp:nvSpPr>
      <dsp:spPr>
        <a:xfrm>
          <a:off x="2562363" y="1806419"/>
          <a:ext cx="675699" cy="1287537"/>
        </a:xfrm>
        <a:custGeom>
          <a:avLst/>
          <a:gdLst/>
          <a:ahLst/>
          <a:cxnLst/>
          <a:rect l="0" t="0" r="0" b="0"/>
          <a:pathLst>
            <a:path>
              <a:moveTo>
                <a:pt x="0" y="1287537"/>
              </a:moveTo>
              <a:lnTo>
                <a:pt x="337849" y="1287537"/>
              </a:lnTo>
              <a:lnTo>
                <a:pt x="337849" y="0"/>
              </a:lnTo>
              <a:lnTo>
                <a:pt x="675699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2060"/>
            </a:solidFill>
          </a:endParaRPr>
        </a:p>
      </dsp:txBody>
      <dsp:txXfrm>
        <a:off x="2863861" y="2413836"/>
        <a:ext cx="72703" cy="72703"/>
      </dsp:txXfrm>
    </dsp:sp>
    <dsp:sp modelId="{5824B1CB-EBA5-4413-B442-89A8A37DEBB8}">
      <dsp:nvSpPr>
        <dsp:cNvPr id="0" name=""/>
        <dsp:cNvSpPr/>
      </dsp:nvSpPr>
      <dsp:spPr>
        <a:xfrm>
          <a:off x="2562363" y="518881"/>
          <a:ext cx="675699" cy="2575075"/>
        </a:xfrm>
        <a:custGeom>
          <a:avLst/>
          <a:gdLst/>
          <a:ahLst/>
          <a:cxnLst/>
          <a:rect l="0" t="0" r="0" b="0"/>
          <a:pathLst>
            <a:path>
              <a:moveTo>
                <a:pt x="0" y="2575075"/>
              </a:moveTo>
              <a:lnTo>
                <a:pt x="337849" y="2575075"/>
              </a:lnTo>
              <a:lnTo>
                <a:pt x="337849" y="0"/>
              </a:lnTo>
              <a:lnTo>
                <a:pt x="675699" y="0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solidFill>
              <a:srgbClr val="002060"/>
            </a:solidFill>
          </a:endParaRPr>
        </a:p>
      </dsp:txBody>
      <dsp:txXfrm>
        <a:off x="2833657" y="1739863"/>
        <a:ext cx="133112" cy="133112"/>
      </dsp:txXfrm>
    </dsp:sp>
    <dsp:sp modelId="{F9A54E13-033A-44DD-AD78-86C843B60FEB}">
      <dsp:nvSpPr>
        <dsp:cNvPr id="0" name=""/>
        <dsp:cNvSpPr/>
      </dsp:nvSpPr>
      <dsp:spPr>
        <a:xfrm rot="16200000">
          <a:off x="-663257" y="2578941"/>
          <a:ext cx="5421211" cy="1030030"/>
        </a:xfrm>
        <a:prstGeom prst="rect">
          <a:avLst/>
        </a:prstGeom>
        <a:solidFill>
          <a:schemeClr val="accent2">
            <a:lumMod val="60000"/>
            <a:lumOff val="40000"/>
            <a:alpha val="52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 smtClean="0">
              <a:solidFill>
                <a:srgbClr val="002060"/>
              </a:solidFill>
            </a:rPr>
            <a:t>Результаты дошкольного образования (целевые ориентиры)</a:t>
          </a:r>
          <a:endParaRPr lang="ru-RU" sz="2200" b="1" kern="1200" dirty="0">
            <a:solidFill>
              <a:srgbClr val="002060"/>
            </a:solidFill>
          </a:endParaRPr>
        </a:p>
      </dsp:txBody>
      <dsp:txXfrm>
        <a:off x="-663257" y="2578941"/>
        <a:ext cx="5421211" cy="1030030"/>
      </dsp:txXfrm>
    </dsp:sp>
    <dsp:sp modelId="{D6338D9D-E916-405C-823E-32B15B778FAD}">
      <dsp:nvSpPr>
        <dsp:cNvPr id="0" name=""/>
        <dsp:cNvSpPr/>
      </dsp:nvSpPr>
      <dsp:spPr>
        <a:xfrm>
          <a:off x="3238063" y="3866"/>
          <a:ext cx="4112342" cy="10300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accent6">
              <a:lumMod val="75000"/>
            </a:schemeClr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ребенок достаточно хорошо владеет устной речью, может выражать свои мысли и желания, может использовать речь для выражения своих мыслей, чувств и желаний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3238063" y="3866"/>
        <a:ext cx="4112342" cy="1030030"/>
      </dsp:txXfrm>
    </dsp:sp>
    <dsp:sp modelId="{53C1DBFC-2AAA-45D0-9975-8D6D8CFF2040}">
      <dsp:nvSpPr>
        <dsp:cNvPr id="0" name=""/>
        <dsp:cNvSpPr/>
      </dsp:nvSpPr>
      <dsp:spPr>
        <a:xfrm>
          <a:off x="3238063" y="1291404"/>
          <a:ext cx="4152614" cy="10300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accent6">
              <a:lumMod val="75000"/>
            </a:schemeClr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ребенок обладает развитым воображением, которое реализуется в разных видах деятельности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3238063" y="1291404"/>
        <a:ext cx="4152614" cy="1030030"/>
      </dsp:txXfrm>
    </dsp:sp>
    <dsp:sp modelId="{51E9F82C-F7FE-4D02-8FDC-197724681DA4}">
      <dsp:nvSpPr>
        <dsp:cNvPr id="0" name=""/>
        <dsp:cNvSpPr/>
      </dsp:nvSpPr>
      <dsp:spPr>
        <a:xfrm>
          <a:off x="3238063" y="2578941"/>
          <a:ext cx="4117714" cy="10300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accent6">
              <a:lumMod val="75000"/>
            </a:schemeClr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2060"/>
              </a:solidFill>
            </a:rPr>
            <a:t>ребенок проявляет любознательность, задает </a:t>
          </a:r>
          <a:r>
            <a:rPr lang="ru-RU" sz="1500" b="1" kern="1200" dirty="0" smtClean="0">
              <a:solidFill>
                <a:srgbClr val="002060"/>
              </a:solidFill>
            </a:rPr>
            <a:t>вопросы, </a:t>
          </a:r>
          <a:r>
            <a:rPr lang="ru-RU" sz="1500" b="1" kern="1200" dirty="0" smtClean="0">
              <a:solidFill>
                <a:srgbClr val="002060"/>
              </a:solidFill>
            </a:rPr>
            <a:t>интересуется причинно-следственными связями, пытается самостоятельно придумывать объяснения явлениям природы и поступкам людей</a:t>
          </a:r>
          <a:endParaRPr lang="ru-RU" sz="1500" b="1" kern="1200" dirty="0">
            <a:solidFill>
              <a:srgbClr val="002060"/>
            </a:solidFill>
          </a:endParaRPr>
        </a:p>
      </dsp:txBody>
      <dsp:txXfrm>
        <a:off x="3238063" y="2578941"/>
        <a:ext cx="4117714" cy="1030030"/>
      </dsp:txXfrm>
    </dsp:sp>
    <dsp:sp modelId="{C67BC9D0-209C-45E5-B6FA-F330A0742986}">
      <dsp:nvSpPr>
        <dsp:cNvPr id="0" name=""/>
        <dsp:cNvSpPr/>
      </dsp:nvSpPr>
      <dsp:spPr>
        <a:xfrm>
          <a:off x="3238063" y="3866479"/>
          <a:ext cx="4062678" cy="10300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accent6">
              <a:lumMod val="75000"/>
            </a:schemeClr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ребенок способен к принятию собственных решений, опираясь на свои знания и умения в различных видах деятельности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3238063" y="3866479"/>
        <a:ext cx="4062678" cy="1030030"/>
      </dsp:txXfrm>
    </dsp:sp>
    <dsp:sp modelId="{6499E249-59B7-4F8E-82C7-8A6CF9FD164A}">
      <dsp:nvSpPr>
        <dsp:cNvPr id="0" name=""/>
        <dsp:cNvSpPr/>
      </dsp:nvSpPr>
      <dsp:spPr>
        <a:xfrm>
          <a:off x="3238063" y="5154017"/>
          <a:ext cx="4057340" cy="103003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l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l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solidFill>
            <a:schemeClr val="accent6">
              <a:lumMod val="75000"/>
            </a:schemeClr>
          </a:solidFill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rgbClr val="002060"/>
              </a:solidFill>
            </a:rPr>
            <a:t>активно взаимодействует со сверстниками и взрослыми, участвует в совместных играх, способен договариваться, учитывать интересы и чувства других…</a:t>
          </a:r>
          <a:endParaRPr lang="ru-RU" sz="1500" b="1" kern="1200" dirty="0">
            <a:solidFill>
              <a:srgbClr val="002060"/>
            </a:solidFill>
          </a:endParaRPr>
        </a:p>
      </dsp:txBody>
      <dsp:txXfrm>
        <a:off x="3238063" y="5154017"/>
        <a:ext cx="4057340" cy="103003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5674D-3C78-4845-BA81-318010DBC5BD}">
      <dsp:nvSpPr>
        <dsp:cNvPr id="0" name=""/>
        <dsp:cNvSpPr/>
      </dsp:nvSpPr>
      <dsp:spPr>
        <a:xfrm>
          <a:off x="3039136" y="859982"/>
          <a:ext cx="4552945" cy="4552945"/>
        </a:xfrm>
        <a:prstGeom prst="blockArc">
          <a:avLst>
            <a:gd name="adj1" fmla="val 9000000"/>
            <a:gd name="adj2" fmla="val 16200000"/>
            <a:gd name="adj3" fmla="val 463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A7D7C7-BC79-4214-81BE-EA9598DCD85C}">
      <dsp:nvSpPr>
        <dsp:cNvPr id="0" name=""/>
        <dsp:cNvSpPr/>
      </dsp:nvSpPr>
      <dsp:spPr>
        <a:xfrm>
          <a:off x="3039136" y="859982"/>
          <a:ext cx="4552945" cy="4552945"/>
        </a:xfrm>
        <a:prstGeom prst="blockArc">
          <a:avLst>
            <a:gd name="adj1" fmla="val 1800000"/>
            <a:gd name="adj2" fmla="val 9000000"/>
            <a:gd name="adj3" fmla="val 4639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6E0AF4-D4C1-477E-8E30-260F66DABBDF}">
      <dsp:nvSpPr>
        <dsp:cNvPr id="0" name=""/>
        <dsp:cNvSpPr/>
      </dsp:nvSpPr>
      <dsp:spPr>
        <a:xfrm>
          <a:off x="3039136" y="859982"/>
          <a:ext cx="4552945" cy="4552945"/>
        </a:xfrm>
        <a:prstGeom prst="blockArc">
          <a:avLst>
            <a:gd name="adj1" fmla="val 16200000"/>
            <a:gd name="adj2" fmla="val 1800000"/>
            <a:gd name="adj3" fmla="val 463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CB1B94-9FE5-461C-8FDB-8884789F24FB}">
      <dsp:nvSpPr>
        <dsp:cNvPr id="0" name=""/>
        <dsp:cNvSpPr/>
      </dsp:nvSpPr>
      <dsp:spPr>
        <a:xfrm>
          <a:off x="4267928" y="2088774"/>
          <a:ext cx="2095361" cy="209536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>
              <a:solidFill>
                <a:srgbClr val="002060"/>
              </a:solidFill>
            </a:rPr>
            <a:t>ЛРОС</a:t>
          </a:r>
        </a:p>
      </dsp:txBody>
      <dsp:txXfrm>
        <a:off x="4574787" y="2395633"/>
        <a:ext cx="1481643" cy="1481643"/>
      </dsp:txXfrm>
    </dsp:sp>
    <dsp:sp modelId="{C39CC6BB-E162-412D-AF3C-3E6A6AA26A90}">
      <dsp:nvSpPr>
        <dsp:cNvPr id="0" name=""/>
        <dsp:cNvSpPr/>
      </dsp:nvSpPr>
      <dsp:spPr>
        <a:xfrm>
          <a:off x="4142353" y="-175655"/>
          <a:ext cx="2346511" cy="217688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Организационно-технологический компонент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4485992" y="143142"/>
        <a:ext cx="1659233" cy="1539287"/>
      </dsp:txXfrm>
    </dsp:sp>
    <dsp:sp modelId="{1FFDCAF5-DF0B-4E1B-A3EA-67F491C22AE6}">
      <dsp:nvSpPr>
        <dsp:cNvPr id="0" name=""/>
        <dsp:cNvSpPr/>
      </dsp:nvSpPr>
      <dsp:spPr>
        <a:xfrm>
          <a:off x="6134492" y="3149559"/>
          <a:ext cx="2213741" cy="219746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rgbClr val="002060"/>
              </a:solidFill>
            </a:rPr>
            <a:t>Предметно-пространственный компонент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6458687" y="3471370"/>
        <a:ext cx="1565351" cy="1553838"/>
      </dsp:txXfrm>
    </dsp:sp>
    <dsp:sp modelId="{67B04334-ECC0-44E6-8107-E81BD9FAFDD8}">
      <dsp:nvSpPr>
        <dsp:cNvPr id="0" name=""/>
        <dsp:cNvSpPr/>
      </dsp:nvSpPr>
      <dsp:spPr>
        <a:xfrm>
          <a:off x="2380017" y="3219641"/>
          <a:ext cx="2019674" cy="2057297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rgbClr val="002060"/>
              </a:solidFill>
            </a:rPr>
            <a:t>Социальный компонент</a:t>
          </a:r>
          <a:endParaRPr lang="ru-RU" sz="1600" b="1" kern="1200" dirty="0">
            <a:solidFill>
              <a:srgbClr val="002060"/>
            </a:solidFill>
          </a:endParaRPr>
        </a:p>
      </dsp:txBody>
      <dsp:txXfrm>
        <a:off x="2675791" y="3520925"/>
        <a:ext cx="1428126" cy="145472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0E04A0-B870-481C-B59C-F627C61D1DDF}">
      <dsp:nvSpPr>
        <dsp:cNvPr id="0" name=""/>
        <dsp:cNvSpPr/>
      </dsp:nvSpPr>
      <dsp:spPr>
        <a:xfrm>
          <a:off x="276303" y="908463"/>
          <a:ext cx="3156413" cy="1578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smtClean="0">
              <a:solidFill>
                <a:srgbClr val="002060"/>
              </a:solidFill>
            </a:rPr>
            <a:t>коммуникации</a:t>
          </a:r>
          <a:endParaRPr lang="ru-RU" sz="3700" kern="1200" dirty="0">
            <a:solidFill>
              <a:srgbClr val="002060"/>
            </a:solidFill>
          </a:endParaRPr>
        </a:p>
      </dsp:txBody>
      <dsp:txXfrm>
        <a:off x="322527" y="954687"/>
        <a:ext cx="3063965" cy="1485758"/>
      </dsp:txXfrm>
    </dsp:sp>
    <dsp:sp modelId="{DF87FF78-93D3-484A-9997-1ED0F7DA5BB5}">
      <dsp:nvSpPr>
        <dsp:cNvPr id="0" name=""/>
        <dsp:cNvSpPr/>
      </dsp:nvSpPr>
      <dsp:spPr>
        <a:xfrm rot="19457599">
          <a:off x="3286572" y="1201996"/>
          <a:ext cx="1554854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554854" y="4183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2060"/>
            </a:solidFill>
          </a:endParaRPr>
        </a:p>
      </dsp:txBody>
      <dsp:txXfrm>
        <a:off x="4025128" y="1204961"/>
        <a:ext cx="77742" cy="77742"/>
      </dsp:txXfrm>
    </dsp:sp>
    <dsp:sp modelId="{088B777B-D00F-4B44-9C61-0C9AB17ACD65}">
      <dsp:nvSpPr>
        <dsp:cNvPr id="0" name=""/>
        <dsp:cNvSpPr/>
      </dsp:nvSpPr>
      <dsp:spPr>
        <a:xfrm>
          <a:off x="4695282" y="994"/>
          <a:ext cx="3156413" cy="1578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smtClean="0">
              <a:solidFill>
                <a:srgbClr val="002060"/>
              </a:solidFill>
            </a:rPr>
            <a:t>вербальные</a:t>
          </a:r>
          <a:endParaRPr lang="ru-RU" sz="3700" kern="1200" dirty="0">
            <a:solidFill>
              <a:srgbClr val="002060"/>
            </a:solidFill>
          </a:endParaRPr>
        </a:p>
      </dsp:txBody>
      <dsp:txXfrm>
        <a:off x="4741506" y="47218"/>
        <a:ext cx="3063965" cy="1485758"/>
      </dsp:txXfrm>
    </dsp:sp>
    <dsp:sp modelId="{1FADB8DF-9F62-4BA7-AE4A-BFE1C9519766}">
      <dsp:nvSpPr>
        <dsp:cNvPr id="0" name=""/>
        <dsp:cNvSpPr/>
      </dsp:nvSpPr>
      <dsp:spPr>
        <a:xfrm rot="2142401">
          <a:off x="3286572" y="2109465"/>
          <a:ext cx="1554854" cy="83671"/>
        </a:xfrm>
        <a:custGeom>
          <a:avLst/>
          <a:gdLst/>
          <a:ahLst/>
          <a:cxnLst/>
          <a:rect l="0" t="0" r="0" b="0"/>
          <a:pathLst>
            <a:path>
              <a:moveTo>
                <a:pt x="0" y="41835"/>
              </a:moveTo>
              <a:lnTo>
                <a:pt x="1554854" y="41835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>
            <a:solidFill>
              <a:srgbClr val="002060"/>
            </a:solidFill>
          </a:endParaRPr>
        </a:p>
      </dsp:txBody>
      <dsp:txXfrm>
        <a:off x="4025128" y="2112430"/>
        <a:ext cx="77742" cy="77742"/>
      </dsp:txXfrm>
    </dsp:sp>
    <dsp:sp modelId="{DBF77FA4-D64A-4831-9F7D-4AB654A36DEE}">
      <dsp:nvSpPr>
        <dsp:cNvPr id="0" name=""/>
        <dsp:cNvSpPr/>
      </dsp:nvSpPr>
      <dsp:spPr>
        <a:xfrm>
          <a:off x="4695282" y="1815932"/>
          <a:ext cx="3156413" cy="15782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smtClean="0">
              <a:solidFill>
                <a:srgbClr val="002060"/>
              </a:solidFill>
            </a:rPr>
            <a:t>невербальные</a:t>
          </a:r>
          <a:endParaRPr lang="ru-RU" sz="3700" kern="1200" dirty="0">
            <a:solidFill>
              <a:srgbClr val="002060"/>
            </a:solidFill>
          </a:endParaRPr>
        </a:p>
      </dsp:txBody>
      <dsp:txXfrm>
        <a:off x="4741506" y="1862156"/>
        <a:ext cx="3063965" cy="148575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27CC7D-AFD0-4751-B2A3-BF59ABBD4F9D}">
      <dsp:nvSpPr>
        <dsp:cNvPr id="0" name=""/>
        <dsp:cNvSpPr/>
      </dsp:nvSpPr>
      <dsp:spPr>
        <a:xfrm>
          <a:off x="1129" y="1102091"/>
          <a:ext cx="1190625" cy="1190625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F2D68-9099-4EAF-B0A7-C6FA4CE7AD6E}">
      <dsp:nvSpPr>
        <dsp:cNvPr id="0" name=""/>
        <dsp:cNvSpPr/>
      </dsp:nvSpPr>
      <dsp:spPr>
        <a:xfrm>
          <a:off x="120191" y="1221154"/>
          <a:ext cx="952500" cy="952500"/>
        </a:xfrm>
        <a:prstGeom prst="pie">
          <a:avLst>
            <a:gd name="adj1" fmla="val 12600000"/>
            <a:gd name="adj2" fmla="val 162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93EC0-72C3-4F7D-B43B-7CD34792D6C9}">
      <dsp:nvSpPr>
        <dsp:cNvPr id="0" name=""/>
        <dsp:cNvSpPr/>
      </dsp:nvSpPr>
      <dsp:spPr>
        <a:xfrm>
          <a:off x="179927" y="1707653"/>
          <a:ext cx="356779" cy="71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800"/>
            <a:buFont typeface="Courier New" panose="02070309020205020404" pitchFamily="49" charset="0"/>
            <a:buChar char="o"/>
          </a:pPr>
          <a:r>
            <a:rPr lang="ru-RU" sz="3400" kern="1200" dirty="0">
              <a:latin typeface="+mn-lt"/>
              <a:ea typeface="Fedra Sans Pro Book" pitchFamily="34" charset="0"/>
              <a:sym typeface="Arial"/>
            </a:rPr>
            <a:t>1</a:t>
          </a:r>
          <a:endParaRPr lang="ru-RU" sz="3400" kern="1200" dirty="0">
            <a:latin typeface="+mn-lt"/>
          </a:endParaRPr>
        </a:p>
      </dsp:txBody>
      <dsp:txXfrm>
        <a:off x="179927" y="1707653"/>
        <a:ext cx="356779" cy="714375"/>
      </dsp:txXfrm>
    </dsp:sp>
    <dsp:sp modelId="{780E7CE2-0A1B-42BD-BAE5-2349D1871C7B}">
      <dsp:nvSpPr>
        <dsp:cNvPr id="0" name=""/>
        <dsp:cNvSpPr/>
      </dsp:nvSpPr>
      <dsp:spPr>
        <a:xfrm>
          <a:off x="834566" y="328083"/>
          <a:ext cx="2381250" cy="476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800"/>
            <a:buFont typeface="Courier New" panose="02070309020205020404" pitchFamily="49" charset="0"/>
            <a:buChar char="o"/>
          </a:pPr>
          <a:r>
            <a:rPr lang="ru-RU" sz="2400" b="1" kern="1200" dirty="0">
              <a:solidFill>
                <a:schemeClr val="accent5">
                  <a:lumMod val="75000"/>
                </a:schemeClr>
              </a:solidFill>
              <a:latin typeface="+mn-lt"/>
              <a:ea typeface="Fedra Sans Pro Book" pitchFamily="34" charset="0"/>
              <a:sym typeface="Arial"/>
            </a:rPr>
            <a:t>Готовность к коммуникации </a:t>
          </a:r>
          <a:r>
            <a:rPr lang="ru-RU" sz="2400" kern="1200" dirty="0">
              <a:latin typeface="+mn-lt"/>
              <a:ea typeface="Fedra Sans Pro Book" pitchFamily="34" charset="0"/>
              <a:sym typeface="Arial"/>
            </a:rPr>
            <a:t>(задать и ответить на вопрос, отсутствие страха) </a:t>
          </a:r>
          <a:endParaRPr lang="ru-RU" sz="2400" kern="1200" dirty="0">
            <a:latin typeface="+mn-lt"/>
          </a:endParaRPr>
        </a:p>
      </dsp:txBody>
      <dsp:txXfrm>
        <a:off x="834566" y="328083"/>
        <a:ext cx="2381250" cy="4762500"/>
      </dsp:txXfrm>
    </dsp:sp>
    <dsp:sp modelId="{73B4FC23-8C20-4E26-AF6C-913A5E391AFF}">
      <dsp:nvSpPr>
        <dsp:cNvPr id="0" name=""/>
        <dsp:cNvSpPr/>
      </dsp:nvSpPr>
      <dsp:spPr>
        <a:xfrm>
          <a:off x="3608097" y="1086817"/>
          <a:ext cx="1190625" cy="1190625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8FC052-370C-4BDE-891B-5457BF477AE4}">
      <dsp:nvSpPr>
        <dsp:cNvPr id="0" name=""/>
        <dsp:cNvSpPr/>
      </dsp:nvSpPr>
      <dsp:spPr>
        <a:xfrm>
          <a:off x="3714710" y="1186994"/>
          <a:ext cx="952500" cy="952500"/>
        </a:xfrm>
        <a:prstGeom prst="pie">
          <a:avLst>
            <a:gd name="adj1" fmla="val 9000000"/>
            <a:gd name="adj2" fmla="val 16200000"/>
          </a:avLst>
        </a:prstGeom>
        <a:solidFill>
          <a:schemeClr val="accent4">
            <a:hueOff val="-764178"/>
            <a:satOff val="-5123"/>
            <a:lumOff val="-5295"/>
            <a:alphaOff val="0"/>
          </a:schemeClr>
        </a:solidFill>
        <a:ln w="15875" cap="flat" cmpd="sng" algn="ctr">
          <a:solidFill>
            <a:schemeClr val="accent4">
              <a:hueOff val="-764178"/>
              <a:satOff val="-5123"/>
              <a:lumOff val="-5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FDEAE6-3E96-4272-B728-85479270957F}">
      <dsp:nvSpPr>
        <dsp:cNvPr id="0" name=""/>
        <dsp:cNvSpPr/>
      </dsp:nvSpPr>
      <dsp:spPr>
        <a:xfrm>
          <a:off x="3756382" y="1701401"/>
          <a:ext cx="488503" cy="7083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>
              <a:latin typeface="+mn-lt"/>
            </a:rPr>
            <a:t>2</a:t>
          </a:r>
        </a:p>
      </dsp:txBody>
      <dsp:txXfrm>
        <a:off x="3756382" y="1701401"/>
        <a:ext cx="488503" cy="708388"/>
      </dsp:txXfrm>
    </dsp:sp>
    <dsp:sp modelId="{50312FFF-5B45-410D-8676-6DE5AC52BA09}">
      <dsp:nvSpPr>
        <dsp:cNvPr id="0" name=""/>
        <dsp:cNvSpPr/>
      </dsp:nvSpPr>
      <dsp:spPr>
        <a:xfrm>
          <a:off x="4466919" y="328083"/>
          <a:ext cx="2381250" cy="476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accent5">
                  <a:lumMod val="75000"/>
                </a:schemeClr>
              </a:solidFill>
              <a:latin typeface="+mn-lt"/>
              <a:ea typeface="Fedra Sans Pro Book" pitchFamily="34" charset="0"/>
              <a:sym typeface="Arial"/>
            </a:rPr>
            <a:t>Адаптация</a:t>
          </a:r>
          <a:r>
            <a:rPr lang="ru-RU" sz="2400" kern="1200" dirty="0">
              <a:latin typeface="+mn-lt"/>
              <a:ea typeface="Fedra Sans Pro Book" pitchFamily="34" charset="0"/>
              <a:sym typeface="Arial"/>
            </a:rPr>
            <a:t> к цели, контексту и партнеру коммуникации (выбор разных средств коммуникации);</a:t>
          </a:r>
          <a:endParaRPr lang="ru-RU" sz="2400" kern="1200" dirty="0">
            <a:latin typeface="+mn-lt"/>
          </a:endParaRPr>
        </a:p>
      </dsp:txBody>
      <dsp:txXfrm>
        <a:off x="4466919" y="328083"/>
        <a:ext cx="2381250" cy="4762500"/>
      </dsp:txXfrm>
    </dsp:sp>
    <dsp:sp modelId="{197CA173-DF66-4157-8B35-B2E603484D2F}">
      <dsp:nvSpPr>
        <dsp:cNvPr id="0" name=""/>
        <dsp:cNvSpPr/>
      </dsp:nvSpPr>
      <dsp:spPr>
        <a:xfrm>
          <a:off x="7265834" y="1071232"/>
          <a:ext cx="1190625" cy="1190625"/>
        </a:xfrm>
        <a:prstGeom prst="chord">
          <a:avLst>
            <a:gd name="adj1" fmla="val 4800000"/>
            <a:gd name="adj2" fmla="val 1680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527727-9C48-4E2D-8880-CAB5B15D1752}">
      <dsp:nvSpPr>
        <dsp:cNvPr id="0" name=""/>
        <dsp:cNvSpPr/>
      </dsp:nvSpPr>
      <dsp:spPr>
        <a:xfrm>
          <a:off x="7384896" y="1190294"/>
          <a:ext cx="952500" cy="952500"/>
        </a:xfrm>
        <a:prstGeom prst="pie">
          <a:avLst>
            <a:gd name="adj1" fmla="val 5400000"/>
            <a:gd name="adj2" fmla="val 16200000"/>
          </a:avLst>
        </a:prstGeom>
        <a:solidFill>
          <a:schemeClr val="accent4">
            <a:hueOff val="-1528356"/>
            <a:satOff val="-10245"/>
            <a:lumOff val="-10589"/>
            <a:alphaOff val="0"/>
          </a:schemeClr>
        </a:solidFill>
        <a:ln w="15875" cap="flat" cmpd="sng" algn="ctr">
          <a:solidFill>
            <a:schemeClr val="accent4">
              <a:hueOff val="-1528356"/>
              <a:satOff val="-10245"/>
              <a:lumOff val="-1058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0F0358-20B4-4BCF-955A-2F3494B61DCF}">
      <dsp:nvSpPr>
        <dsp:cNvPr id="0" name=""/>
        <dsp:cNvSpPr/>
      </dsp:nvSpPr>
      <dsp:spPr>
        <a:xfrm>
          <a:off x="7463423" y="1649343"/>
          <a:ext cx="480217" cy="7143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>
              <a:latin typeface="+mn-lt"/>
            </a:rPr>
            <a:t>3</a:t>
          </a:r>
        </a:p>
      </dsp:txBody>
      <dsp:txXfrm>
        <a:off x="7463423" y="1649343"/>
        <a:ext cx="480217" cy="714375"/>
      </dsp:txXfrm>
    </dsp:sp>
    <dsp:sp modelId="{B1FDD466-785D-48AC-8E85-13B89DADE6BD}">
      <dsp:nvSpPr>
        <dsp:cNvPr id="0" name=""/>
        <dsp:cNvSpPr/>
      </dsp:nvSpPr>
      <dsp:spPr>
        <a:xfrm>
          <a:off x="8099271" y="328083"/>
          <a:ext cx="3081004" cy="47625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chemeClr val="accent5">
                  <a:lumMod val="75000"/>
                </a:schemeClr>
              </a:solidFill>
              <a:latin typeface="+mn-lt"/>
              <a:ea typeface="Fedra Sans Pro Book" pitchFamily="34" charset="0"/>
            </a:rPr>
            <a:t>Подбор средств </a:t>
          </a:r>
          <a:r>
            <a:rPr lang="ru-RU" sz="2400" b="1" kern="1200" dirty="0">
              <a:solidFill>
                <a:schemeClr val="accent5">
                  <a:lumMod val="75000"/>
                </a:schemeClr>
              </a:solidFill>
              <a:latin typeface="+mn-lt"/>
              <a:ea typeface="Fedra Sans Pro Book" pitchFamily="34" charset="0"/>
              <a:sym typeface="Arial"/>
            </a:rPr>
            <a:t>коммуникации</a:t>
          </a:r>
          <a:r>
            <a:rPr lang="ru-RU" sz="2400" kern="1200" dirty="0">
              <a:solidFill>
                <a:schemeClr val="accent5">
                  <a:lumMod val="75000"/>
                </a:schemeClr>
              </a:solidFill>
              <a:latin typeface="+mn-lt"/>
              <a:ea typeface="Fedra Sans Pro Book" pitchFamily="34" charset="0"/>
              <a:sym typeface="Arial"/>
            </a:rPr>
            <a:t> </a:t>
          </a:r>
          <a:r>
            <a:rPr lang="ru-RU" sz="2400" kern="1200" dirty="0">
              <a:latin typeface="+mn-lt"/>
              <a:ea typeface="Fedra Sans Pro Book" pitchFamily="34" charset="0"/>
              <a:sym typeface="Arial"/>
            </a:rPr>
            <a:t>(использование вербальных и невербальных средств для достижения цели коммуникации).</a:t>
          </a:r>
          <a:endParaRPr lang="ru-RU" sz="2400" kern="1200" dirty="0">
            <a:latin typeface="+mn-lt"/>
          </a:endParaRPr>
        </a:p>
      </dsp:txBody>
      <dsp:txXfrm>
        <a:off x="8099271" y="328083"/>
        <a:ext cx="3081004" cy="47625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PieProcess">
  <dgm:title val=""/>
  <dgm:desc val=""/>
  <dgm:catLst>
    <dgm:cat type="list" pri="8600"/>
    <dgm:cat type="process" pri="4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</dgm:alg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w" for="ch" forName="ParentComposite" refType="w" fact="0.5"/>
      <dgm:constr type="h" for="ch" forName="ParentComposite" refType="h"/>
      <dgm:constr type="w" for="ch" forName="negSibTrans" refType="h" refFor="ch" refForName="composite" fact="-0.075"/>
      <dgm:constr type="w" for="ch" forName="sibTrans" refType="w" refFor="ch" refForName="composite" fact="0.0425"/>
    </dgm:constrLst>
    <dgm:forEach name="nodesForEach" axis="ch" ptType="node" cnt="7">
      <dgm:layoutNode name="ParentComposite">
        <dgm:alg type="composite">
          <dgm:param type="ar" val="0.2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l" for="ch" forName="Chord" refType="w" fact="0"/>
              <dgm:constr type="t" for="ch" forName="Chord" refType="h" fact="0"/>
              <dgm:constr type="w" for="ch" forName="Chord" refType="w"/>
              <dgm:constr type="h" for="ch" forName="Chord" refType="h" fact="0.25"/>
              <dgm:constr type="l" for="ch" forName="Pie" refType="w" fact="0.1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if>
          <dgm:else name="Name6">
            <dgm:constrLst>
              <dgm:constr type="r" for="ch" forName="Parent" refType="w"/>
              <dgm:constr type="t" for="ch" forName="Parent" refType="h" fact="0.275"/>
              <dgm:constr type="w" for="ch" forName="Parent" refType="w" fact="0.6"/>
              <dgm:constr type="h" for="ch" forName="Parent" refType="h" fact="0.725"/>
              <dgm:constr type="r" for="ch" forName="Chord" refType="w"/>
              <dgm:constr type="t" for="ch" forName="Chord" refType="h" fact="0"/>
              <dgm:constr type="w" for="ch" forName="Chord" refType="w"/>
              <dgm:constr type="h" for="ch" forName="Chord" refType="h" fact="0.25"/>
              <dgm:constr type="r" for="ch" forName="Pie" refType="w" fact="0.9"/>
              <dgm:constr type="t" for="ch" forName="Pie" refType="h" fact="0.025"/>
              <dgm:constr type="w" for="ch" forName="Pie" refType="w" fact="0.8"/>
              <dgm:constr type="h" for="ch" forName="Pie" refType="h" fact="0.2"/>
            </dgm:constrLst>
          </dgm:else>
        </dgm:choose>
        <dgm:layoutNode name="Chord" styleLbl="bgShp">
          <dgm:alg type="sp"/>
          <dgm:choose name="Name7">
            <dgm:if name="Name8" func="var" arg="dir" op="equ" val="norm">
              <dgm:shape xmlns:r="http://schemas.openxmlformats.org/officeDocument/2006/relationships" type="chord" r:blip="">
                <dgm:adjLst>
                  <dgm:adj idx="1" val="80"/>
                  <dgm:adj idx="2" val="-80"/>
                </dgm:adjLst>
              </dgm:shape>
            </dgm:if>
            <dgm:else name="Name9">
              <dgm:shape xmlns:r="http://schemas.openxmlformats.org/officeDocument/2006/relationships" rot="180" type="chord" r:blip="">
                <dgm:adjLst>
                  <dgm:adj idx="1" val="80"/>
                  <dgm:adj idx="2" val="-80"/>
                </dgm:adjLst>
              </dgm:shape>
            </dgm:else>
          </dgm:choose>
          <dgm:presOf/>
        </dgm:layoutNode>
        <dgm:layoutNode name="Pie" styleLbl="alignNode1">
          <dgm:alg type="sp"/>
          <dgm:choose name="Name10">
            <dgm:if name="Name11" func="var" arg="dir" op="equ" val="norm">
              <dgm:choose name="Name12">
                <dgm:if name="Name13" axis="precedSib" ptType="node" func="cnt" op="equ" val="0">
                  <dgm:choose name="Name14">
                    <dgm:if name="Name1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1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17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if name="Name18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35"/>
                          <dgm:adj idx="2" val="-90"/>
                        </dgm:adjLst>
                      </dgm:shape>
                    </dgm:if>
                    <dgm:if name="Name19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26"/>
                          <dgm:adj idx="2" val="-90"/>
                        </dgm:adjLst>
                      </dgm:shape>
                    </dgm:if>
                    <dgm:if name="Name20" axis="followSib" ptType="node" func="cnt" op="equ" val="5">
                      <dgm:shape xmlns:r="http://schemas.openxmlformats.org/officeDocument/2006/relationships" type="pie" r:blip="">
                        <dgm:adjLst>
                          <dgm:adj idx="1" val="-120"/>
                          <dgm:adj idx="2" val="-90"/>
                        </dgm:adjLst>
                      </dgm:shape>
                    </dgm:if>
                    <dgm:else name="Name21">
                      <dgm:shape xmlns:r="http://schemas.openxmlformats.org/officeDocument/2006/relationships" type="pie" r:blip="">
                        <dgm:adjLst>
                          <dgm:adj idx="1" val="-115.7143"/>
                          <dgm:adj idx="2" val="-90"/>
                        </dgm:adjLst>
                      </dgm:shape>
                    </dgm:else>
                  </dgm:choose>
                </dgm:if>
                <dgm:if name="Name22" axis="precedSib" ptType="node" func="cnt" op="equ" val="1">
                  <dgm:choose name="Name23">
                    <dgm:if name="Name24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25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if name="Name26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if name="Name27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-162"/>
                          <dgm:adj idx="2" val="-90"/>
                        </dgm:adjLst>
                      </dgm:shape>
                    </dgm:if>
                    <dgm:if name="Name28" axis="followSib" ptType="node" func="cnt" op="equ" val="4">
                      <dgm:shape xmlns:r="http://schemas.openxmlformats.org/officeDocument/2006/relationships" type="pie" r:blip="">
                        <dgm:adjLst>
                          <dgm:adj idx="1" val="-150"/>
                          <dgm:adj idx="2" val="-90"/>
                        </dgm:adjLst>
                      </dgm:shape>
                    </dgm:if>
                    <dgm:else name="Name29">
                      <dgm:shape xmlns:r="http://schemas.openxmlformats.org/officeDocument/2006/relationships" type="pie" r:blip="">
                        <dgm:adjLst>
                          <dgm:adj idx="1" val="-141.4286"/>
                          <dgm:adj idx="2" val="-90"/>
                        </dgm:adjLst>
                      </dgm:shape>
                    </dgm:else>
                  </dgm:choose>
                </dgm:if>
                <dgm:if name="Name30" axis="precedSib" ptType="node" func="cnt" op="equ" val="2">
                  <dgm:choose name="Name31">
                    <dgm:if name="Name32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33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35"/>
                          <dgm:adj idx="2" val="-90"/>
                        </dgm:adjLst>
                      </dgm:shape>
                    </dgm:if>
                    <dgm:if name="Name34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62"/>
                          <dgm:adj idx="2" val="-90"/>
                        </dgm:adjLst>
                      </dgm:shape>
                    </dgm:if>
                    <dgm:if name="Name35" axis="followSib" ptType="node" func="cnt" op="equ" val="3">
                      <dgm:shape xmlns:r="http://schemas.openxmlformats.org/officeDocument/2006/relationships" type="pie" r:blip="">
                        <dgm:adjLst>
                          <dgm:adj idx="1" val="180"/>
                          <dgm:adj idx="2" val="-90"/>
                        </dgm:adjLst>
                      </dgm:shape>
                    </dgm:if>
                    <dgm:else name="Name36">
                      <dgm:shape xmlns:r="http://schemas.openxmlformats.org/officeDocument/2006/relationships" type="pie" r:blip="">
                        <dgm:adjLst>
                          <dgm:adj idx="1" val="-167.1429"/>
                          <dgm:adj idx="2" val="-90"/>
                        </dgm:adjLst>
                      </dgm:shape>
                    </dgm:else>
                  </dgm:choose>
                </dgm:if>
                <dgm:if name="Name37" axis="precedSib" ptType="node" func="cnt" op="equ" val="3">
                  <dgm:choose name="Name38">
                    <dgm:if name="Name39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0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6"/>
                          <dgm:adj idx="2" val="-90"/>
                        </dgm:adjLst>
                      </dgm:shape>
                    </dgm:if>
                    <dgm:if name="Name41" axis="followSib" ptType="node" func="cnt" op="equ" val="2">
                      <dgm:shape xmlns:r="http://schemas.openxmlformats.org/officeDocument/2006/relationships" type="pie" r:blip="">
                        <dgm:adjLst>
                          <dgm:adj idx="1" val="150"/>
                          <dgm:adj idx="2" val="-90"/>
                        </dgm:adjLst>
                      </dgm:shape>
                    </dgm:if>
                    <dgm:else name="Name42">
                      <dgm:shape xmlns:r="http://schemas.openxmlformats.org/officeDocument/2006/relationships" type="pie" r:blip="">
                        <dgm:adjLst>
                          <dgm:adj idx="1" val="167.1429"/>
                          <dgm:adj idx="2" val="-90"/>
                        </dgm:adjLst>
                      </dgm:shape>
                    </dgm:else>
                  </dgm:choose>
                </dgm:if>
                <dgm:if name="Name43" axis="precedSib" ptType="node" func="cnt" op="equ" val="4">
                  <dgm:choose name="Name44">
                    <dgm:if name="Name45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46" axis="followSib" ptType="node" func="cnt" op="equ" val="1">
                      <dgm:shape xmlns:r="http://schemas.openxmlformats.org/officeDocument/2006/relationships" type="pie" r:blip="">
                        <dgm:adjLst>
                          <dgm:adj idx="1" val="120"/>
                          <dgm:adj idx="2" val="-90"/>
                        </dgm:adjLst>
                      </dgm:shape>
                    </dgm:if>
                    <dgm:else name="Name47">
                      <dgm:shape xmlns:r="http://schemas.openxmlformats.org/officeDocument/2006/relationships" type="pie" r:blip="">
                        <dgm:adjLst>
                          <dgm:adj idx="1" val="141.4286"/>
                          <dgm:adj idx="2" val="-90"/>
                        </dgm:adjLst>
                      </dgm:shape>
                    </dgm:else>
                  </dgm:choose>
                </dgm:if>
                <dgm:if name="Name48" axis="precedSib" ptType="node" func="cnt" op="equ" val="5">
                  <dgm:choose name="Name49">
                    <dgm:if name="Name50" axis="followSib" ptType="node" func="cnt" op="equ" val="0">
                      <dgm:shape xmlns:r="http://schemas.openxmlformats.org/officeDocument/2006/relationships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51">
                      <dgm:shape xmlns:r="http://schemas.openxmlformats.org/officeDocument/2006/relationships" type="pie" r:blip="">
                        <dgm:adjLst>
                          <dgm:adj idx="1" val="115.7143"/>
                          <dgm:adj idx="2" val="-90"/>
                        </dgm:adjLst>
                      </dgm:shape>
                    </dgm:else>
                  </dgm:choose>
                </dgm:if>
                <dgm:else name="Name52">
                  <dgm:shape xmlns:r="http://schemas.openxmlformats.org/officeDocument/2006/relationships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if>
            <dgm:else name="Name53">
              <dgm:choose name="Name54">
                <dgm:if name="Name55" axis="precedSib" ptType="node" func="cnt" op="equ" val="0">
                  <dgm:choose name="Name56">
                    <dgm:if name="Name5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5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59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if name="Name60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35"/>
                        </dgm:adjLst>
                      </dgm:shape>
                    </dgm:if>
                    <dgm:if name="Name61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6"/>
                        </dgm:adjLst>
                      </dgm:shape>
                    </dgm:if>
                    <dgm:if name="Name62" axis="followSib" ptType="node" func="cnt" op="equ" val="5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20"/>
                        </dgm:adjLst>
                      </dgm:shape>
                    </dgm:if>
                    <dgm:else name="Name6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15.7143"/>
                        </dgm:adjLst>
                      </dgm:shape>
                    </dgm:else>
                  </dgm:choose>
                </dgm:if>
                <dgm:if name="Name64" axis="precedSib" ptType="node" func="cnt" op="equ" val="1">
                  <dgm:choose name="Name65">
                    <dgm:if name="Name66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67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if name="Name68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if name="Name69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2"/>
                        </dgm:adjLst>
                      </dgm:shape>
                    </dgm:if>
                    <dgm:if name="Name70" axis="followSib" ptType="node" func="cnt" op="equ" val="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50"/>
                        </dgm:adjLst>
                      </dgm:shape>
                    </dgm:if>
                    <dgm:else name="Name7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41.4286"/>
                        </dgm:adjLst>
                      </dgm:shape>
                    </dgm:else>
                  </dgm:choose>
                </dgm:if>
                <dgm:if name="Name72" axis="precedSib" ptType="node" func="cnt" op="equ" val="2">
                  <dgm:choose name="Name73">
                    <dgm:if name="Name74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75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35"/>
                        </dgm:adjLst>
                      </dgm:shape>
                    </dgm:if>
                    <dgm:if name="Name76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2"/>
                        </dgm:adjLst>
                      </dgm:shape>
                    </dgm:if>
                    <dgm:if name="Name77" axis="followSib" ptType="node" func="cnt" op="equ" val="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80"/>
                        </dgm:adjLst>
                      </dgm:shape>
                    </dgm:if>
                    <dgm:else name="Name78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167.1429"/>
                        </dgm:adjLst>
                      </dgm:shape>
                    </dgm:else>
                  </dgm:choose>
                </dgm:if>
                <dgm:if name="Name79" axis="precedSib" ptType="node" func="cnt" op="equ" val="3">
                  <dgm:choose name="Name80">
                    <dgm:if name="Name81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2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6"/>
                        </dgm:adjLst>
                      </dgm:shape>
                    </dgm:if>
                    <dgm:if name="Name83" axis="followSib" ptType="node" func="cnt" op="equ" val="2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50"/>
                        </dgm:adjLst>
                      </dgm:shape>
                    </dgm:if>
                    <dgm:else name="Name84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67.1429"/>
                        </dgm:adjLst>
                      </dgm:shape>
                    </dgm:else>
                  </dgm:choose>
                </dgm:if>
                <dgm:if name="Name85" axis="precedSib" ptType="node" func="cnt" op="equ" val="4">
                  <dgm:choose name="Name86">
                    <dgm:if name="Name87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if name="Name88" axis="followSib" ptType="node" func="cnt" op="equ" val="1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20"/>
                        </dgm:adjLst>
                      </dgm:shape>
                    </dgm:if>
                    <dgm:else name="Name89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41.4286"/>
                        </dgm:adjLst>
                      </dgm:shape>
                    </dgm:else>
                  </dgm:choose>
                </dgm:if>
                <dgm:if name="Name90" axis="precedSib" ptType="node" func="cnt" op="equ" val="5">
                  <dgm:choose name="Name91">
                    <dgm:if name="Name92" axis="followSib" ptType="node" func="cnt" op="equ" val="0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90"/>
                        </dgm:adjLst>
                      </dgm:shape>
                    </dgm:if>
                    <dgm:else name="Name93">
                      <dgm:shape xmlns:r="http://schemas.openxmlformats.org/officeDocument/2006/relationships" rot="180" type="pie" r:blip="">
                        <dgm:adjLst>
                          <dgm:adj idx="1" val="90"/>
                          <dgm:adj idx="2" val="-115.7143"/>
                        </dgm:adjLst>
                      </dgm:shape>
                    </dgm:else>
                  </dgm:choose>
                </dgm:if>
                <dgm:else name="Name94">
                  <dgm:shape xmlns:r="http://schemas.openxmlformats.org/officeDocument/2006/relationships" rot="180" type="pie" r:blip="">
                    <dgm:adjLst>
                      <dgm:adj idx="1" val="90"/>
                      <dgm:adj idx="2" val="-90"/>
                    </dgm:adjLst>
                  </dgm:shape>
                </dgm:else>
              </dgm:choose>
            </dgm:else>
          </dgm:choose>
          <dgm:presOf/>
        </dgm:layoutNode>
        <dgm:layoutNode name="Parent" styleLbl="revTx">
          <dgm:varLst>
            <dgm:chMax val="1"/>
            <dgm:chPref val="1"/>
            <dgm:bulletEnabled val="1"/>
          </dgm:varLst>
          <dgm:choose name="Name95">
            <dgm:if name="Name96" func="var" arg="dir" op="equ" val="norm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autoTxRot" val="grav"/>
              </dgm:alg>
            </dgm:if>
            <dgm:else name="Name97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autoTxRot" val="grav"/>
              </dgm:alg>
            </dgm:else>
          </dgm:choose>
          <dgm:choose name="Name98">
            <dgm:if name="Name99" func="var" arg="dir" op="equ" val="norm">
              <dgm:shape xmlns:r="http://schemas.openxmlformats.org/officeDocument/2006/relationships" rot="-90" type="rect" r:blip="">
                <dgm:adjLst/>
              </dgm:shape>
            </dgm:if>
            <dgm:else name="Name100">
              <dgm:shape xmlns:r="http://schemas.openxmlformats.org/officeDocument/2006/relationships" rot="90" type="rect" r:blip="">
                <dgm:adjLst/>
              </dgm:shape>
            </dgm:else>
          </dgm:choose>
          <dgm:presOf axis="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</dgm:layoutNode>
      <dgm:choose name="Name101">
        <dgm:if name="Name102" axis="ch" ptType="node" func="cnt" op="gte" val="1">
          <dgm:forEach name="negSibTransForEach" axis="ch" ptType="sibTrans" hideLastTrans="0" cnt="1">
            <dgm:layoutNode name="neg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  <dgm:layoutNode name="composite">
            <dgm:alg type="composite">
              <dgm:param type="ar" val="0.5"/>
            </dgm:alg>
            <dgm:shape xmlns:r="http://schemas.openxmlformats.org/officeDocument/2006/relationships" r:blip="">
              <dgm:adjLst/>
            </dgm:shape>
            <dgm:choose name="Name103">
              <dgm:if name="Name104" func="var" arg="dir" op="equ" val="norm">
                <dgm:constrLst>
                  <dgm:constr type="l" for="ch" forName="Child" refType="w" fact="0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if>
              <dgm:else name="Name105">
                <dgm:constrLst>
                  <dgm:constr type="r" for="ch" forName="Child" refType="w"/>
                  <dgm:constr type="t" for="ch" forName="Child" refType="h" fact="0"/>
                  <dgm:constr type="w" for="ch" forName="Child" refType="w"/>
                  <dgm:constr type="h" for="ch" forName="Child" refType="h"/>
                </dgm:constrLst>
              </dgm:else>
            </dgm:choose>
            <dgm:ruleLst/>
            <dgm:layoutNode name="Child" styleLbl="revTx">
              <dgm:varLst>
                <dgm:chMax val="0"/>
                <dgm:chPref val="0"/>
                <dgm:bulletEnabled val="1"/>
              </dgm:varLst>
              <dgm:choose name="Name106">
                <dgm:if name="Name107" func="var" arg="dir" op="equ" val="norm">
                  <dgm:alg type="tx">
                    <dgm:param type="parTxLTRAlign" val="l"/>
                    <dgm:param type="parTxRTLAlign" val="r"/>
                    <dgm:param type="txAnchorVert" val="t"/>
                  </dgm:alg>
                </dgm:if>
                <dgm:else name="Name108">
                  <dgm:alg type="tx">
                    <dgm:param type="parTxLTRAlign" val="r"/>
                    <dgm:param type="parTxRTLAlign" val="l"/>
                    <dgm:param type="txAnchorVert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"/>
                <dgm:constr type="rMarg" refType="primFontSz" fact="0"/>
                <dgm:constr type="tMarg" refType="primFontSz" fact="0"/>
                <dgm:constr type="bMarg" refType="primFontSz" fact="0"/>
              </dgm:constrLst>
              <dgm:ruleLst>
                <dgm:rule type="primFontSz" val="5" fact="NaN" max="NaN"/>
              </dgm:ruleLst>
            </dgm:layoutNode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</dgm:layoutNode>
          </dgm:forEach>
        </dgm:if>
        <dgm:else name="Name10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5F1A16-D159-4C3D-95B3-6135CF97A0B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81D3BB-8B74-40B5-A411-46267699A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86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1D3BB-8B74-40B5-A411-46267699AE6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6357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9556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2816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9" name="Google Shape;13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65564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15697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4" name="Google Shape;13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1812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9" name="Google Shape;1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36380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212867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2331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5" name="Google Shape;1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44505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1" name="Google Shape;17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94970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1646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5382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" name="Google Shape;15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86691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37490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8062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747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4" name="Google Shape;19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5955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1" name="Google Shape;20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807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7267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1" name="Google Shape;21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1748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8789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" name="Google Shape;1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6351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6993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615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772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9851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18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0233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86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035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969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942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344068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F02B3F-F993-4B4D-8941-3539E73ADF91}" type="slidenum">
              <a:rPr lang="ru-RU" smtClean="0">
                <a:solidFill>
                  <a:srgbClr val="344068"/>
                </a:solidFill>
              </a:rPr>
              <a:pPr/>
              <a:t>‹#›</a:t>
            </a:fld>
            <a:endParaRPr lang="ru-RU">
              <a:solidFill>
                <a:srgbClr val="34406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760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771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850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900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40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970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3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1474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6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5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56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9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920A7EA-FF6D-4FCA-9ABE-470AB0161E0E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DF02B3F-F993-4B4D-8941-3539E73ADF91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66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920A7EA-FF6D-4FCA-9ABE-470AB0161E0E}" type="datetimeFigureOut">
              <a:rPr lang="ru-RU" smtClean="0"/>
              <a:pPr/>
              <a:t>02.11.2022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DF02B3F-F993-4B4D-8941-3539E73ADF91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392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7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am.ru/detskijsad/inovaci-v-detskom-sadu-intelekt-karta-na-temu-osen.htm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microsoft.com/office/2007/relationships/hdphoto" Target="../media/hdphoto6.wdp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microsoft.com/office/2007/relationships/hdphoto" Target="../media/hdphoto8.wdp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diagramLayout" Target="../diagrams/layout12.xml"/><Relationship Id="rId7" Type="http://schemas.openxmlformats.org/officeDocument/2006/relationships/image" Target="../media/image59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ipkipro.r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microsoft.com/office/2007/relationships/hdphoto" Target="../media/hdphoto13.wdp"/><Relationship Id="rId4" Type="http://schemas.openxmlformats.org/officeDocument/2006/relationships/image" Target="../media/image6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00778" y="716954"/>
            <a:ext cx="8344432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600" b="1" dirty="0">
                <a:solidFill>
                  <a:srgbClr val="C00000"/>
                </a:solidFill>
              </a:rPr>
              <a:t>Организация образовательного процесса в группе ДОО: </a:t>
            </a:r>
          </a:p>
          <a:p>
            <a:pPr algn="ctr">
              <a:lnSpc>
                <a:spcPct val="110000"/>
              </a:lnSpc>
            </a:pPr>
            <a:r>
              <a:rPr lang="ru-RU" sz="3600" dirty="0">
                <a:solidFill>
                  <a:srgbClr val="C00000"/>
                </a:solidFill>
              </a:rPr>
              <a:t>от постановки цели – к выбору методов, приемов и видов общения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2269"/>
            <a:ext cx="1785589" cy="1229371"/>
          </a:xfrm>
          <a:prstGeom prst="rect">
            <a:avLst/>
          </a:prstGeom>
        </p:spPr>
      </p:pic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xmlns="" id="{5A288DF2-078C-4F20-A7B1-7EFC7CE1078E}"/>
              </a:ext>
            </a:extLst>
          </p:cNvPr>
          <p:cNvSpPr txBox="1">
            <a:spLocks/>
          </p:cNvSpPr>
          <p:nvPr/>
        </p:nvSpPr>
        <p:spPr>
          <a:xfrm>
            <a:off x="4253023" y="4232674"/>
            <a:ext cx="7331243" cy="2160240"/>
          </a:xfrm>
          <a:prstGeom prst="rect">
            <a:avLst/>
          </a:prstGeom>
        </p:spPr>
        <p:txBody>
          <a:bodyPr vert="horz" tIns="0" rIns="45720" bIns="0" anchor="t">
            <a:noAutofit/>
          </a:bodyPr>
          <a:lstStyle>
            <a:lvl1pPr marL="0" indent="0" algn="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None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None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None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73150" indent="-10731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rgbClr val="002060"/>
                </a:solidFill>
              </a:rPr>
              <a:t>Чечулина Оксана Геннадьевна</a:t>
            </a:r>
            <a:r>
              <a:rPr lang="ru-RU" sz="1800" dirty="0" smtClean="0">
                <a:solidFill>
                  <a:srgbClr val="002060"/>
                </a:solidFill>
              </a:rPr>
              <a:t>, заведующий кафедрой дошкольного образования ГАУ ДПО НСО НИПКиПРО, канд. </a:t>
            </a:r>
            <a:r>
              <a:rPr lang="ru-RU" sz="1800" dirty="0" err="1" smtClean="0">
                <a:solidFill>
                  <a:srgbClr val="002060"/>
                </a:solidFill>
              </a:rPr>
              <a:t>пед</a:t>
            </a:r>
            <a:r>
              <a:rPr lang="ru-RU" sz="1800" dirty="0" smtClean="0">
                <a:solidFill>
                  <a:srgbClr val="002060"/>
                </a:solidFill>
              </a:rPr>
              <a:t>. наук</a:t>
            </a:r>
          </a:p>
          <a:p>
            <a:pPr marL="1073150" indent="-10731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rgbClr val="002060"/>
                </a:solidFill>
              </a:rPr>
              <a:t>Данилова Екатерина Юрьевна</a:t>
            </a:r>
            <a:r>
              <a:rPr lang="ru-RU" sz="1800" dirty="0" smtClean="0">
                <a:solidFill>
                  <a:srgbClr val="002060"/>
                </a:solidFill>
              </a:rPr>
              <a:t>, старший преподаватель кафедры дошкольного образования ГАУ ДПО НСО НИПКиПРО</a:t>
            </a:r>
          </a:p>
          <a:p>
            <a:pPr marL="1073150" indent="-1073150" algn="l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b="1" dirty="0" smtClean="0">
                <a:solidFill>
                  <a:srgbClr val="002060"/>
                </a:solidFill>
              </a:rPr>
              <a:t>Дружинина Наталия Васильевна</a:t>
            </a:r>
            <a:r>
              <a:rPr lang="ru-RU" sz="1800" dirty="0" smtClean="0">
                <a:solidFill>
                  <a:srgbClr val="002060"/>
                </a:solidFill>
              </a:rPr>
              <a:t>, доцент кафедры дошкольного образования ГАУ ДПО НСО НИПКиПРО</a:t>
            </a:r>
            <a:r>
              <a:rPr lang="ru-RU" sz="1800" dirty="0">
                <a:solidFill>
                  <a:srgbClr val="002060"/>
                </a:solidFill>
              </a:rPr>
              <a:t>, канд. </a:t>
            </a:r>
            <a:r>
              <a:rPr lang="ru-RU" sz="1800" dirty="0" err="1">
                <a:solidFill>
                  <a:srgbClr val="002060"/>
                </a:solidFill>
              </a:rPr>
              <a:t>пед</a:t>
            </a:r>
            <a:r>
              <a:rPr lang="ru-RU" sz="1800" dirty="0">
                <a:solidFill>
                  <a:srgbClr val="002060"/>
                </a:solidFill>
              </a:rPr>
              <a:t>. </a:t>
            </a:r>
            <a:r>
              <a:rPr lang="ru-RU" sz="1800" dirty="0" smtClean="0">
                <a:solidFill>
                  <a:srgbClr val="002060"/>
                </a:solidFill>
              </a:rPr>
              <a:t>наук</a:t>
            </a:r>
          </a:p>
          <a:p>
            <a:pPr algn="l">
              <a:lnSpc>
                <a:spcPct val="110000"/>
              </a:lnSpc>
              <a:spcBef>
                <a:spcPts val="0"/>
              </a:spcBef>
            </a:pPr>
            <a:endParaRPr lang="ru-RU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068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4"/>
          <p:cNvSpPr txBox="1"/>
          <p:nvPr/>
        </p:nvSpPr>
        <p:spPr>
          <a:xfrm>
            <a:off x="4286237" y="857232"/>
            <a:ext cx="7332283" cy="2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endParaRPr sz="2400" i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4"/>
          <p:cNvSpPr/>
          <p:nvPr/>
        </p:nvSpPr>
        <p:spPr>
          <a:xfrm>
            <a:off x="476168" y="3118955"/>
            <a:ext cx="11715832" cy="49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+mj-lt"/>
                <a:ea typeface="Fedra Sans Pro Book" pitchFamily="34" charset="0"/>
                <a:sym typeface="Arial"/>
              </a:rPr>
              <a:t>Компоненты коммуникации:</a:t>
            </a:r>
            <a:endParaRPr sz="2400" b="1" i="1" dirty="0">
              <a:solidFill>
                <a:srgbClr val="002060"/>
              </a:solidFill>
              <a:latin typeface="+mj-lt"/>
              <a:ea typeface="Fedra Sans Pro Book" pitchFamily="34" charset="0"/>
            </a:endParaRPr>
          </a:p>
        </p:txBody>
      </p:sp>
      <p:sp>
        <p:nvSpPr>
          <p:cNvPr id="6" name="Google Shape;191;p23"/>
          <p:cNvSpPr/>
          <p:nvPr/>
        </p:nvSpPr>
        <p:spPr>
          <a:xfrm>
            <a:off x="4078766" y="400032"/>
            <a:ext cx="7911256" cy="233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r"/>
            <a:r>
              <a:rPr lang="ru-RU" sz="2400" i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«Коммуникация проявляется в умении задавать вопросы и отвечать на них понятным образом, в случае необходимости обращаться за разъяснением того, что оказывается непонятным в сообщениях или рассуждениях, и, в свою очередь, умении разъяснить свои идеи и </a:t>
            </a:r>
            <a:r>
              <a:rPr lang="ru-RU" sz="2400" i="1" dirty="0" smtClean="0">
                <a:solidFill>
                  <a:srgbClr val="002060"/>
                </a:solidFill>
                <a:ea typeface="Fedra Sans Pro Book" pitchFamily="34" charset="0"/>
                <a:sym typeface="Arial"/>
              </a:rPr>
              <a:t>предложения»</a:t>
            </a:r>
            <a:endParaRPr sz="2400" dirty="0">
              <a:solidFill>
                <a:srgbClr val="002060"/>
              </a:solidFill>
              <a:ea typeface="Fedra Sans Pro Book" pitchFamily="34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2FE950AD-B163-4605-9AA5-F6EBF0AE19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5253501"/>
              </p:ext>
            </p:extLst>
          </p:nvPr>
        </p:nvGraphicFramePr>
        <p:xfrm>
          <a:off x="437115" y="3615353"/>
          <a:ext cx="1118140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54915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89A5C93-0B25-4757-949D-37B64C8F93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23603" r="25387"/>
          <a:stretch/>
        </p:blipFill>
        <p:spPr>
          <a:xfrm rot="5400000">
            <a:off x="844428" y="1762114"/>
            <a:ext cx="4996875" cy="41847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00CC46B-8F72-4AAE-8894-A9E3019FE2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6" t="23906" r="22627" b="22626"/>
          <a:stretch/>
        </p:blipFill>
        <p:spPr>
          <a:xfrm rot="5400000">
            <a:off x="-140963" y="1110398"/>
            <a:ext cx="2541657" cy="17337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C234921-6D7D-461B-92A4-D0763C8DED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2" t="6399" r="11616" b="25589"/>
          <a:stretch/>
        </p:blipFill>
        <p:spPr>
          <a:xfrm>
            <a:off x="5562145" y="1583389"/>
            <a:ext cx="6431047" cy="454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97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/>
          <p:nvPr/>
        </p:nvSpPr>
        <p:spPr>
          <a:xfrm>
            <a:off x="3912780" y="3143248"/>
            <a:ext cx="3965945" cy="57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accent2"/>
              </a:buClr>
              <a:buSzPts val="3600"/>
            </a:pPr>
            <a:r>
              <a:rPr lang="ru-RU" sz="4000" b="1" dirty="0">
                <a:solidFill>
                  <a:srgbClr val="C00000"/>
                </a:solidFill>
                <a:latin typeface="+mj-lt"/>
                <a:ea typeface="Fedra Sans Pro Book" pitchFamily="34" charset="0"/>
                <a:sym typeface="Arial"/>
              </a:rPr>
              <a:t>КООПЕРАЦИЯ</a:t>
            </a:r>
            <a:endParaRPr sz="4000" b="1" dirty="0">
              <a:solidFill>
                <a:srgbClr val="C00000"/>
              </a:solidFill>
              <a:latin typeface="+mj-lt"/>
              <a:ea typeface="Fedra Sans Pro Book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554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6"/>
          <p:cNvSpPr txBox="1"/>
          <p:nvPr/>
        </p:nvSpPr>
        <p:spPr>
          <a:xfrm>
            <a:off x="1759400" y="989576"/>
            <a:ext cx="9808800" cy="2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dirty="0">
                <a:solidFill>
                  <a:srgbClr val="002060"/>
                </a:solidFill>
                <a:latin typeface="+mj-lt"/>
                <a:ea typeface="Fedra Sans Pro Book" pitchFamily="34" charset="0"/>
                <a:sym typeface="Arial"/>
              </a:rPr>
              <a:t>«</a:t>
            </a:r>
            <a:r>
              <a:rPr lang="ru-RU" sz="3200" b="1" i="1" dirty="0">
                <a:solidFill>
                  <a:srgbClr val="002060"/>
                </a:solidFill>
                <a:latin typeface="+mj-lt"/>
                <a:ea typeface="Fedra Sans Pro Book" pitchFamily="34" charset="0"/>
                <a:sym typeface="Arial"/>
              </a:rPr>
              <a:t>Эффективное взаимодействие с другими людьми и эффективная работа в различных командах»</a:t>
            </a:r>
            <a:endParaRPr sz="3200" b="1" i="1" dirty="0">
              <a:solidFill>
                <a:srgbClr val="002060"/>
              </a:solidFill>
              <a:latin typeface="+mj-lt"/>
              <a:ea typeface="Fedra Sans Pro Book" pitchFamily="34" charset="0"/>
              <a:sym typeface="Arial"/>
            </a:endParaRPr>
          </a:p>
          <a:p>
            <a:pPr algn="ctr"/>
            <a:endParaRPr sz="3200" b="1" i="1" dirty="0">
              <a:solidFill>
                <a:srgbClr val="002060"/>
              </a:solidFill>
              <a:latin typeface="+mj-lt"/>
              <a:ea typeface="Fedra Sans Pro Book" pitchFamily="34" charset="0"/>
              <a:sym typeface="Arial"/>
            </a:endParaRPr>
          </a:p>
          <a:p>
            <a:pPr algn="r"/>
            <a:r>
              <a:rPr lang="ru-RU" sz="3200" b="1" i="1" dirty="0">
                <a:solidFill>
                  <a:srgbClr val="002060"/>
                </a:solidFill>
                <a:latin typeface="+mj-lt"/>
                <a:ea typeface="Fedra Sans Pro Book" pitchFamily="34" charset="0"/>
                <a:sym typeface="Arial"/>
              </a:rPr>
              <a:t>                                 О. </a:t>
            </a:r>
            <a:r>
              <a:rPr lang="ru-RU" sz="3200" b="1" i="1" dirty="0" err="1">
                <a:solidFill>
                  <a:srgbClr val="002060"/>
                </a:solidFill>
                <a:latin typeface="+mj-lt"/>
                <a:ea typeface="Fedra Sans Pro Book" pitchFamily="34" charset="0"/>
                <a:sym typeface="Arial"/>
              </a:rPr>
              <a:t>Бинкли</a:t>
            </a:r>
            <a:endParaRPr sz="3200" b="1" i="1" dirty="0">
              <a:solidFill>
                <a:srgbClr val="002060"/>
              </a:solidFill>
              <a:latin typeface="+mj-lt"/>
              <a:ea typeface="Fedra Sans Pro Book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0124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7"/>
          <p:cNvSpPr txBox="1"/>
          <p:nvPr/>
        </p:nvSpPr>
        <p:spPr>
          <a:xfrm>
            <a:off x="4167963" y="261809"/>
            <a:ext cx="4686093" cy="48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r>
              <a:rPr lang="ru-RU" sz="2800" b="1" dirty="0">
                <a:solidFill>
                  <a:srgbClr val="002060"/>
                </a:solidFill>
              </a:rPr>
              <a:t>Компоненты </a:t>
            </a:r>
            <a:r>
              <a:rPr lang="ru-RU" sz="2800" b="1" dirty="0" smtClean="0">
                <a:solidFill>
                  <a:srgbClr val="002060"/>
                </a:solidFill>
              </a:rPr>
              <a:t>кооперации</a:t>
            </a:r>
            <a:endParaRPr lang="ru-RU" sz="2800" dirty="0">
              <a:solidFill>
                <a:srgbClr val="002060"/>
              </a:solidFill>
            </a:endParaRPr>
          </a:p>
          <a:p>
            <a:pPr algn="r"/>
            <a:endParaRPr sz="2800" i="1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C97F8802-E014-4B9A-8F11-FB34CF561B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1229819"/>
              </p:ext>
            </p:extLst>
          </p:nvPr>
        </p:nvGraphicFramePr>
        <p:xfrm>
          <a:off x="476168" y="1520457"/>
          <a:ext cx="10921934" cy="4816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46097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B6BD031A-74A4-4A85-A890-3E33C07D17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306572"/>
              </p:ext>
            </p:extLst>
          </p:nvPr>
        </p:nvGraphicFramePr>
        <p:xfrm>
          <a:off x="293784" y="1339703"/>
          <a:ext cx="11707259" cy="4970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01503" y="111406"/>
            <a:ext cx="1075246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  <a:ea typeface="Fedra Sans Pro Book" pitchFamily="34" charset="0"/>
              </a:rPr>
              <a:t>П</a:t>
            </a:r>
            <a:r>
              <a:rPr lang="ru-RU" sz="2800" b="1" dirty="0" smtClean="0">
                <a:solidFill>
                  <a:srgbClr val="002060"/>
                </a:solidFill>
                <a:latin typeface="+mj-lt"/>
                <a:ea typeface="Fedra Sans Pro Book" pitchFamily="34" charset="0"/>
              </a:rPr>
              <a:t>рактики создания условий для успеха каждого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+mj-lt"/>
                <a:ea typeface="Fedra Sans Pro Book" pitchFamily="34" charset="0"/>
              </a:rPr>
              <a:t>направлены на развитие</a:t>
            </a:r>
            <a:r>
              <a:rPr lang="ru-RU" sz="2400" b="1" dirty="0" smtClean="0">
                <a:solidFill>
                  <a:srgbClr val="002060"/>
                </a:solidFill>
                <a:latin typeface="+mj-lt"/>
                <a:ea typeface="Fedra Sans Pro Book" pitchFamily="34" charset="0"/>
              </a:rPr>
              <a:t>:</a:t>
            </a:r>
            <a:endParaRPr lang="ru-RU" sz="2400" b="1" dirty="0">
              <a:solidFill>
                <a:srgbClr val="002060"/>
              </a:solidFill>
              <a:latin typeface="+mj-lt"/>
              <a:ea typeface="Fedra Sans Pro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941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6A6C3E6C-0032-4CE9-9D95-91D614880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3517" y="2748832"/>
            <a:ext cx="735961" cy="1560238"/>
          </a:xfrm>
          <a:prstGeom prst="rect">
            <a:avLst/>
          </a:prstGeom>
        </p:spPr>
      </p:pic>
      <p:sp>
        <p:nvSpPr>
          <p:cNvPr id="30" name="Прямоугольник: скругленные углы 29">
            <a:extLst>
              <a:ext uri="{FF2B5EF4-FFF2-40B4-BE49-F238E27FC236}">
                <a16:creationId xmlns="" xmlns:a16="http://schemas.microsoft.com/office/drawing/2014/main" id="{5E904F44-DC1A-4CDA-99DE-37F65C75CB48}"/>
              </a:ext>
            </a:extLst>
          </p:cNvPr>
          <p:cNvSpPr/>
          <p:nvPr/>
        </p:nvSpPr>
        <p:spPr>
          <a:xfrm rot="753312">
            <a:off x="9952851" y="1449434"/>
            <a:ext cx="1223482" cy="65481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="" xmlns:a16="http://schemas.microsoft.com/office/drawing/2014/main" id="{A5D96847-4D7A-4125-AA46-6548D202186B}"/>
              </a:ext>
            </a:extLst>
          </p:cNvPr>
          <p:cNvSpPr/>
          <p:nvPr/>
        </p:nvSpPr>
        <p:spPr>
          <a:xfrm rot="774202">
            <a:off x="9818847" y="2105875"/>
            <a:ext cx="1223482" cy="65481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="" xmlns:a16="http://schemas.microsoft.com/office/drawing/2014/main" id="{A315C274-812F-4887-A0EE-9A4530F74094}"/>
              </a:ext>
            </a:extLst>
          </p:cNvPr>
          <p:cNvSpPr/>
          <p:nvPr/>
        </p:nvSpPr>
        <p:spPr>
          <a:xfrm rot="20013043">
            <a:off x="7350169" y="1314232"/>
            <a:ext cx="1223482" cy="65481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="" xmlns:a16="http://schemas.microsoft.com/office/drawing/2014/main" id="{7F53D0B1-326F-4478-A780-2B89EF6F7028}"/>
              </a:ext>
            </a:extLst>
          </p:cNvPr>
          <p:cNvSpPr/>
          <p:nvPr/>
        </p:nvSpPr>
        <p:spPr>
          <a:xfrm rot="20013043">
            <a:off x="7658544" y="1873257"/>
            <a:ext cx="1223482" cy="65481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Google Shape;131;p12"/>
          <p:cNvSpPr/>
          <p:nvPr/>
        </p:nvSpPr>
        <p:spPr>
          <a:xfrm>
            <a:off x="518475" y="679062"/>
            <a:ext cx="5276269" cy="340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Fedra Sans Pro Book" pitchFamily="34" charset="0"/>
                <a:cs typeface="Times New Roman" panose="02020603050405020304" pitchFamily="18" charset="0"/>
              </a:rPr>
              <a:t>1) Педагог контактирует с группой, а не с каждым ребёнком отдельно.</a:t>
            </a:r>
          </a:p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Fedra Sans Pro Book" pitchFamily="34" charset="0"/>
                <a:cs typeface="Times New Roman" panose="02020603050405020304" pitchFamily="18" charset="0"/>
              </a:rPr>
              <a:t>2) Группы самостоятельны в выполнении задания. </a:t>
            </a:r>
          </a:p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Fedra Sans Pro Book" pitchFamily="34" charset="0"/>
                <a:cs typeface="Times New Roman" panose="02020603050405020304" pitchFamily="18" charset="0"/>
              </a:rPr>
              <a:t>3) У педагога нет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Fedra Sans Pro Book" pitchFamily="34" charset="0"/>
                <a:cs typeface="Times New Roman" panose="02020603050405020304" pitchFamily="18" charset="0"/>
              </a:rPr>
              <a:t>фиксированного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Fedra Sans Pro Book" pitchFamily="34" charset="0"/>
                <a:cs typeface="Times New Roman" panose="02020603050405020304" pitchFamily="18" charset="0"/>
              </a:rPr>
              <a:t>места. Дети не обращены специально к педагогу. </a:t>
            </a:r>
          </a:p>
        </p:txBody>
      </p:sp>
      <p:sp>
        <p:nvSpPr>
          <p:cNvPr id="5" name="Google Shape;131;p12"/>
          <p:cNvSpPr/>
          <p:nvPr/>
        </p:nvSpPr>
        <p:spPr>
          <a:xfrm>
            <a:off x="1269117" y="5015802"/>
            <a:ext cx="4039519" cy="1107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ru-RU" sz="2133" b="1" dirty="0">
                <a:solidFill>
                  <a:prstClr val="black"/>
                </a:solidFill>
                <a:latin typeface="Times New Roman" panose="02020603050405020304" pitchFamily="18" charset="0"/>
                <a:ea typeface="Fedra Sans Pro Book" pitchFamily="34" charset="0"/>
                <a:cs typeface="Times New Roman" panose="02020603050405020304" pitchFamily="18" charset="0"/>
              </a:rPr>
              <a:t>Возможность общаться, работать вместе, слушать и слышать другого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84490D4E-474C-4F5E-8502-EAD37F091C18}"/>
              </a:ext>
            </a:extLst>
          </p:cNvPr>
          <p:cNvGrpSpPr/>
          <p:nvPr/>
        </p:nvGrpSpPr>
        <p:grpSpPr>
          <a:xfrm rot="15590934">
            <a:off x="7466880" y="960230"/>
            <a:ext cx="1386724" cy="1567475"/>
            <a:chOff x="6484562" y="1591475"/>
            <a:chExt cx="1040043" cy="1175606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3DF1824E-4726-4D4D-9816-781A7464F01E}"/>
                </a:ext>
              </a:extLst>
            </p:cNvPr>
            <p:cNvCxnSpPr>
              <a:cxnSpLocks/>
            </p:cNvCxnSpPr>
            <p:nvPr/>
          </p:nvCxnSpPr>
          <p:spPr>
            <a:xfrm>
              <a:off x="6515746" y="1811394"/>
              <a:ext cx="904611" cy="450176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D8940609-A6CC-42F1-A8A0-3ED93C3F88A3}"/>
                </a:ext>
              </a:extLst>
            </p:cNvPr>
            <p:cNvCxnSpPr/>
            <p:nvPr/>
          </p:nvCxnSpPr>
          <p:spPr>
            <a:xfrm flipV="1">
              <a:off x="6484562" y="1591475"/>
              <a:ext cx="369948" cy="13262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="" xmlns:a16="http://schemas.microsoft.com/office/drawing/2014/main" id="{36A44D47-8123-4408-A12E-002898392E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8617" y="2341753"/>
              <a:ext cx="288513" cy="42532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>
              <a:extLst>
                <a:ext uri="{FF2B5EF4-FFF2-40B4-BE49-F238E27FC236}">
                  <a16:creationId xmlns="" xmlns:a16="http://schemas.microsoft.com/office/drawing/2014/main" id="{6F46382B-9A8B-4511-94F8-7F0E1BCDEA59}"/>
                </a:ext>
              </a:extLst>
            </p:cNvPr>
            <p:cNvCxnSpPr>
              <a:cxnSpLocks/>
            </p:cNvCxnSpPr>
            <p:nvPr/>
          </p:nvCxnSpPr>
          <p:spPr>
            <a:xfrm>
              <a:off x="6983643" y="1591475"/>
              <a:ext cx="369948" cy="17354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="" xmlns:a16="http://schemas.microsoft.com/office/drawing/2014/main" id="{B49995B9-DA18-4CF9-A53C-F10BA0A7402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071" y="2726142"/>
              <a:ext cx="317143" cy="40939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354C31EB-EF55-4ADD-B3CF-FA0B0580235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9655" y="1853606"/>
              <a:ext cx="134950" cy="41494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2B968A7E-AA18-40BD-980F-8437EBCC1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071" y="1678247"/>
              <a:ext cx="91806" cy="96272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7FD184D6-32F7-4A64-910B-8CD0925F4EAB}"/>
              </a:ext>
            </a:extLst>
          </p:cNvPr>
          <p:cNvGrpSpPr/>
          <p:nvPr/>
        </p:nvGrpSpPr>
        <p:grpSpPr>
          <a:xfrm rot="18077442">
            <a:off x="9924685" y="1185311"/>
            <a:ext cx="1386724" cy="1567475"/>
            <a:chOff x="6484562" y="1591475"/>
            <a:chExt cx="1040043" cy="1175606"/>
          </a:xfrm>
        </p:grpSpPr>
        <p:cxnSp>
          <p:nvCxnSpPr>
            <p:cNvPr id="17" name="Прямая соединительная линия 16">
              <a:extLst>
                <a:ext uri="{FF2B5EF4-FFF2-40B4-BE49-F238E27FC236}">
                  <a16:creationId xmlns="" xmlns:a16="http://schemas.microsoft.com/office/drawing/2014/main" id="{B06BC105-9235-44C9-A327-55BF029C7DC2}"/>
                </a:ext>
              </a:extLst>
            </p:cNvPr>
            <p:cNvCxnSpPr>
              <a:cxnSpLocks/>
            </p:cNvCxnSpPr>
            <p:nvPr/>
          </p:nvCxnSpPr>
          <p:spPr>
            <a:xfrm>
              <a:off x="6515746" y="1811394"/>
              <a:ext cx="904611" cy="450176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="" xmlns:a16="http://schemas.microsoft.com/office/drawing/2014/main" id="{003B5A5C-F073-445D-B0CE-F07CED790C91}"/>
                </a:ext>
              </a:extLst>
            </p:cNvPr>
            <p:cNvCxnSpPr/>
            <p:nvPr/>
          </p:nvCxnSpPr>
          <p:spPr>
            <a:xfrm flipV="1">
              <a:off x="6484562" y="1591475"/>
              <a:ext cx="369948" cy="13262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="" xmlns:a16="http://schemas.microsoft.com/office/drawing/2014/main" id="{C27AFCCC-7D95-4F0A-AC4A-E84939B435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68617" y="2341753"/>
              <a:ext cx="288513" cy="425328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="" xmlns:a16="http://schemas.microsoft.com/office/drawing/2014/main" id="{92C8CE80-F60D-414E-947B-D8D33F1AC4EA}"/>
                </a:ext>
              </a:extLst>
            </p:cNvPr>
            <p:cNvCxnSpPr>
              <a:cxnSpLocks/>
            </p:cNvCxnSpPr>
            <p:nvPr/>
          </p:nvCxnSpPr>
          <p:spPr>
            <a:xfrm>
              <a:off x="6983643" y="1591475"/>
              <a:ext cx="369948" cy="173543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>
              <a:extLst>
                <a:ext uri="{FF2B5EF4-FFF2-40B4-BE49-F238E27FC236}">
                  <a16:creationId xmlns="" xmlns:a16="http://schemas.microsoft.com/office/drawing/2014/main" id="{9CA5095E-E6CE-4F0A-95A2-78E96A7E30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071" y="2726142"/>
              <a:ext cx="317143" cy="40939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6E79858A-9E13-4694-AD2B-C89F3890E87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9655" y="1853606"/>
              <a:ext cx="134950" cy="414944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8C61BB50-0861-4903-85FE-B854955775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5071" y="1678247"/>
              <a:ext cx="91806" cy="962722"/>
            </a:xfrm>
            <a:prstGeom prst="line">
              <a:avLst/>
            </a:prstGeom>
            <a:ln w="190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Овал 24">
            <a:extLst>
              <a:ext uri="{FF2B5EF4-FFF2-40B4-BE49-F238E27FC236}">
                <a16:creationId xmlns="" xmlns:a16="http://schemas.microsoft.com/office/drawing/2014/main" id="{77545D3D-063B-4E19-B7A7-832CFE1CA1E0}"/>
              </a:ext>
            </a:extLst>
          </p:cNvPr>
          <p:cNvSpPr/>
          <p:nvPr/>
        </p:nvSpPr>
        <p:spPr>
          <a:xfrm>
            <a:off x="7044965" y="1788559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="" xmlns:a16="http://schemas.microsoft.com/office/drawing/2014/main" id="{A6C9FC9A-54BE-4FC8-87A6-8ADB9254B2E0}"/>
              </a:ext>
            </a:extLst>
          </p:cNvPr>
          <p:cNvSpPr/>
          <p:nvPr/>
        </p:nvSpPr>
        <p:spPr>
          <a:xfrm>
            <a:off x="7952766" y="767634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="" xmlns:a16="http://schemas.microsoft.com/office/drawing/2014/main" id="{8F387108-C61D-41F9-905A-DC836AC35916}"/>
              </a:ext>
            </a:extLst>
          </p:cNvPr>
          <p:cNvSpPr/>
          <p:nvPr/>
        </p:nvSpPr>
        <p:spPr>
          <a:xfrm>
            <a:off x="7338867" y="1106540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3C7BF2F1-4191-4D61-90D2-EC8F763E5F13}"/>
              </a:ext>
            </a:extLst>
          </p:cNvPr>
          <p:cNvSpPr/>
          <p:nvPr/>
        </p:nvSpPr>
        <p:spPr>
          <a:xfrm>
            <a:off x="8540152" y="1133115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Овал 28">
            <a:extLst>
              <a:ext uri="{FF2B5EF4-FFF2-40B4-BE49-F238E27FC236}">
                <a16:creationId xmlns="" xmlns:a16="http://schemas.microsoft.com/office/drawing/2014/main" id="{A7616D60-AB17-47C4-841D-E49AB645A5AE}"/>
              </a:ext>
            </a:extLst>
          </p:cNvPr>
          <p:cNvSpPr/>
          <p:nvPr/>
        </p:nvSpPr>
        <p:spPr>
          <a:xfrm>
            <a:off x="8778013" y="1606520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Овал 31">
            <a:extLst>
              <a:ext uri="{FF2B5EF4-FFF2-40B4-BE49-F238E27FC236}">
                <a16:creationId xmlns="" xmlns:a16="http://schemas.microsoft.com/office/drawing/2014/main" id="{A573F3FB-ACE6-424D-AC2B-47DDEDD05B9B}"/>
              </a:ext>
            </a:extLst>
          </p:cNvPr>
          <p:cNvSpPr/>
          <p:nvPr/>
        </p:nvSpPr>
        <p:spPr>
          <a:xfrm rot="919518">
            <a:off x="9448326" y="2006490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="" xmlns:a16="http://schemas.microsoft.com/office/drawing/2014/main" id="{7A13DB24-61D0-4A03-88BA-859EF3E29338}"/>
              </a:ext>
            </a:extLst>
          </p:cNvPr>
          <p:cNvSpPr/>
          <p:nvPr/>
        </p:nvSpPr>
        <p:spPr>
          <a:xfrm rot="919518">
            <a:off x="9575866" y="1444180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Овал 33">
            <a:extLst>
              <a:ext uri="{FF2B5EF4-FFF2-40B4-BE49-F238E27FC236}">
                <a16:creationId xmlns="" xmlns:a16="http://schemas.microsoft.com/office/drawing/2014/main" id="{7BF5BB0D-15C0-4057-97C8-ED2879F2AD84}"/>
              </a:ext>
            </a:extLst>
          </p:cNvPr>
          <p:cNvSpPr/>
          <p:nvPr/>
        </p:nvSpPr>
        <p:spPr>
          <a:xfrm rot="919518">
            <a:off x="10869256" y="1172944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="" xmlns:a16="http://schemas.microsoft.com/office/drawing/2014/main" id="{89E62B04-855E-4CBC-90BB-726454E75F91}"/>
              </a:ext>
            </a:extLst>
          </p:cNvPr>
          <p:cNvSpPr/>
          <p:nvPr/>
        </p:nvSpPr>
        <p:spPr>
          <a:xfrm rot="919518">
            <a:off x="10198781" y="996442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Овал 35">
            <a:extLst>
              <a:ext uri="{FF2B5EF4-FFF2-40B4-BE49-F238E27FC236}">
                <a16:creationId xmlns="" xmlns:a16="http://schemas.microsoft.com/office/drawing/2014/main" id="{9ABD325C-3FCA-47AB-A8A0-3ED9D408BCC0}"/>
              </a:ext>
            </a:extLst>
          </p:cNvPr>
          <p:cNvSpPr/>
          <p:nvPr/>
        </p:nvSpPr>
        <p:spPr>
          <a:xfrm rot="919518">
            <a:off x="11166343" y="1829433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="" xmlns:a16="http://schemas.microsoft.com/office/drawing/2014/main" id="{AD07E99C-D10A-438F-BEA8-71DCE5A95D3C}"/>
              </a:ext>
            </a:extLst>
          </p:cNvPr>
          <p:cNvSpPr/>
          <p:nvPr/>
        </p:nvSpPr>
        <p:spPr>
          <a:xfrm rot="919518">
            <a:off x="10994143" y="2418904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44E82B6-CECD-456E-B9FC-824657F27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200" y="3872740"/>
            <a:ext cx="1078362" cy="2286127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="" xmlns:a16="http://schemas.microsoft.com/office/drawing/2014/main" id="{A6849656-F817-4ED0-B248-0CAB4C8CD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3165" y="40787"/>
            <a:ext cx="656460" cy="1391694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6BFE5487-2F21-48EF-826F-F99399095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355" y="2675355"/>
            <a:ext cx="575537" cy="1220139"/>
          </a:xfrm>
          <a:prstGeom prst="rect">
            <a:avLst/>
          </a:prstGeom>
        </p:spPr>
      </p:pic>
      <p:sp>
        <p:nvSpPr>
          <p:cNvPr id="38" name="Полилиния: фигура 37">
            <a:extLst>
              <a:ext uri="{FF2B5EF4-FFF2-40B4-BE49-F238E27FC236}">
                <a16:creationId xmlns="" xmlns:a16="http://schemas.microsoft.com/office/drawing/2014/main" id="{D7230B89-9245-4893-B3C2-A62C21E4F613}"/>
              </a:ext>
            </a:extLst>
          </p:cNvPr>
          <p:cNvSpPr/>
          <p:nvPr/>
        </p:nvSpPr>
        <p:spPr>
          <a:xfrm>
            <a:off x="7456093" y="3463024"/>
            <a:ext cx="1447072" cy="1186173"/>
          </a:xfrm>
          <a:custGeom>
            <a:avLst/>
            <a:gdLst>
              <a:gd name="connsiteX0" fmla="*/ 1168923 w 1168923"/>
              <a:gd name="connsiteY0" fmla="*/ 886119 h 886119"/>
              <a:gd name="connsiteX1" fmla="*/ 1140643 w 1168923"/>
              <a:gd name="connsiteY1" fmla="*/ 838985 h 886119"/>
              <a:gd name="connsiteX2" fmla="*/ 1112362 w 1168923"/>
              <a:gd name="connsiteY2" fmla="*/ 820132 h 886119"/>
              <a:gd name="connsiteX3" fmla="*/ 1074655 w 1168923"/>
              <a:gd name="connsiteY3" fmla="*/ 763571 h 886119"/>
              <a:gd name="connsiteX4" fmla="*/ 1046375 w 1168923"/>
              <a:gd name="connsiteY4" fmla="*/ 735291 h 886119"/>
              <a:gd name="connsiteX5" fmla="*/ 1008668 w 1168923"/>
              <a:gd name="connsiteY5" fmla="*/ 678730 h 886119"/>
              <a:gd name="connsiteX6" fmla="*/ 989814 w 1168923"/>
              <a:gd name="connsiteY6" fmla="*/ 650449 h 886119"/>
              <a:gd name="connsiteX7" fmla="*/ 961534 w 1168923"/>
              <a:gd name="connsiteY7" fmla="*/ 641022 h 886119"/>
              <a:gd name="connsiteX8" fmla="*/ 904973 w 1168923"/>
              <a:gd name="connsiteY8" fmla="*/ 556181 h 886119"/>
              <a:gd name="connsiteX9" fmla="*/ 886119 w 1168923"/>
              <a:gd name="connsiteY9" fmla="*/ 527901 h 886119"/>
              <a:gd name="connsiteX10" fmla="*/ 829558 w 1168923"/>
              <a:gd name="connsiteY10" fmla="*/ 480767 h 886119"/>
              <a:gd name="connsiteX11" fmla="*/ 763571 w 1168923"/>
              <a:gd name="connsiteY11" fmla="*/ 386499 h 886119"/>
              <a:gd name="connsiteX12" fmla="*/ 735290 w 1168923"/>
              <a:gd name="connsiteY12" fmla="*/ 367645 h 886119"/>
              <a:gd name="connsiteX13" fmla="*/ 697583 w 1168923"/>
              <a:gd name="connsiteY13" fmla="*/ 320511 h 886119"/>
              <a:gd name="connsiteX14" fmla="*/ 631595 w 1168923"/>
              <a:gd name="connsiteY14" fmla="*/ 263950 h 886119"/>
              <a:gd name="connsiteX15" fmla="*/ 584461 w 1168923"/>
              <a:gd name="connsiteY15" fmla="*/ 226243 h 886119"/>
              <a:gd name="connsiteX16" fmla="*/ 537327 w 1168923"/>
              <a:gd name="connsiteY16" fmla="*/ 188536 h 886119"/>
              <a:gd name="connsiteX17" fmla="*/ 452486 w 1168923"/>
              <a:gd name="connsiteY17" fmla="*/ 131975 h 886119"/>
              <a:gd name="connsiteX18" fmla="*/ 424206 w 1168923"/>
              <a:gd name="connsiteY18" fmla="*/ 113121 h 886119"/>
              <a:gd name="connsiteX19" fmla="*/ 395925 w 1168923"/>
              <a:gd name="connsiteY19" fmla="*/ 103695 h 886119"/>
              <a:gd name="connsiteX20" fmla="*/ 329938 w 1168923"/>
              <a:gd name="connsiteY20" fmla="*/ 84841 h 886119"/>
              <a:gd name="connsiteX21" fmla="*/ 301657 w 1168923"/>
              <a:gd name="connsiteY21" fmla="*/ 65987 h 886119"/>
              <a:gd name="connsiteX22" fmla="*/ 226243 w 1168923"/>
              <a:gd name="connsiteY22" fmla="*/ 47134 h 886119"/>
              <a:gd name="connsiteX23" fmla="*/ 75414 w 1168923"/>
              <a:gd name="connsiteY23" fmla="*/ 28280 h 886119"/>
              <a:gd name="connsiteX24" fmla="*/ 0 w 1168923"/>
              <a:gd name="connsiteY24" fmla="*/ 0 h 886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68923" h="886119">
                <a:moveTo>
                  <a:pt x="1168923" y="886119"/>
                </a:moveTo>
                <a:cubicBezTo>
                  <a:pt x="1159496" y="870408"/>
                  <a:pt x="1152567" y="852896"/>
                  <a:pt x="1140643" y="838985"/>
                </a:cubicBezTo>
                <a:cubicBezTo>
                  <a:pt x="1133270" y="830383"/>
                  <a:pt x="1119823" y="828658"/>
                  <a:pt x="1112362" y="820132"/>
                </a:cubicBezTo>
                <a:cubicBezTo>
                  <a:pt x="1097441" y="803079"/>
                  <a:pt x="1090677" y="779593"/>
                  <a:pt x="1074655" y="763571"/>
                </a:cubicBezTo>
                <a:cubicBezTo>
                  <a:pt x="1065228" y="754144"/>
                  <a:pt x="1054560" y="745814"/>
                  <a:pt x="1046375" y="735291"/>
                </a:cubicBezTo>
                <a:cubicBezTo>
                  <a:pt x="1032464" y="717405"/>
                  <a:pt x="1021237" y="697584"/>
                  <a:pt x="1008668" y="678730"/>
                </a:cubicBezTo>
                <a:cubicBezTo>
                  <a:pt x="1002383" y="669303"/>
                  <a:pt x="1000562" y="654032"/>
                  <a:pt x="989814" y="650449"/>
                </a:cubicBezTo>
                <a:lnTo>
                  <a:pt x="961534" y="641022"/>
                </a:lnTo>
                <a:lnTo>
                  <a:pt x="904973" y="556181"/>
                </a:lnTo>
                <a:cubicBezTo>
                  <a:pt x="898689" y="546754"/>
                  <a:pt x="895546" y="534186"/>
                  <a:pt x="886119" y="527901"/>
                </a:cubicBezTo>
                <a:cubicBezTo>
                  <a:pt x="860984" y="511143"/>
                  <a:pt x="849098" y="505889"/>
                  <a:pt x="829558" y="480767"/>
                </a:cubicBezTo>
                <a:cubicBezTo>
                  <a:pt x="818779" y="466909"/>
                  <a:pt x="780732" y="403660"/>
                  <a:pt x="763571" y="386499"/>
                </a:cubicBezTo>
                <a:cubicBezTo>
                  <a:pt x="755560" y="378488"/>
                  <a:pt x="744717" y="373930"/>
                  <a:pt x="735290" y="367645"/>
                </a:cubicBezTo>
                <a:cubicBezTo>
                  <a:pt x="719431" y="320069"/>
                  <a:pt x="737379" y="354623"/>
                  <a:pt x="697583" y="320511"/>
                </a:cubicBezTo>
                <a:cubicBezTo>
                  <a:pt x="617580" y="251936"/>
                  <a:pt x="696518" y="307232"/>
                  <a:pt x="631595" y="263950"/>
                </a:cubicBezTo>
                <a:cubicBezTo>
                  <a:pt x="577566" y="182905"/>
                  <a:pt x="649508" y="278280"/>
                  <a:pt x="584461" y="226243"/>
                </a:cubicBezTo>
                <a:cubicBezTo>
                  <a:pt x="523547" y="177512"/>
                  <a:pt x="608413" y="212231"/>
                  <a:pt x="537327" y="188536"/>
                </a:cubicBezTo>
                <a:lnTo>
                  <a:pt x="452486" y="131975"/>
                </a:lnTo>
                <a:cubicBezTo>
                  <a:pt x="443059" y="125690"/>
                  <a:pt x="434954" y="116703"/>
                  <a:pt x="424206" y="113121"/>
                </a:cubicBezTo>
                <a:cubicBezTo>
                  <a:pt x="414779" y="109979"/>
                  <a:pt x="405480" y="106425"/>
                  <a:pt x="395925" y="103695"/>
                </a:cubicBezTo>
                <a:cubicBezTo>
                  <a:pt x="381830" y="99668"/>
                  <a:pt x="345006" y="92375"/>
                  <a:pt x="329938" y="84841"/>
                </a:cubicBezTo>
                <a:cubicBezTo>
                  <a:pt x="319804" y="79774"/>
                  <a:pt x="311791" y="71054"/>
                  <a:pt x="301657" y="65987"/>
                </a:cubicBezTo>
                <a:cubicBezTo>
                  <a:pt x="284114" y="57216"/>
                  <a:pt x="241297" y="49285"/>
                  <a:pt x="226243" y="47134"/>
                </a:cubicBezTo>
                <a:cubicBezTo>
                  <a:pt x="176085" y="39968"/>
                  <a:pt x="75414" y="28280"/>
                  <a:pt x="75414" y="28280"/>
                </a:cubicBezTo>
                <a:cubicBezTo>
                  <a:pt x="12187" y="7205"/>
                  <a:pt x="36628" y="18315"/>
                  <a:pt x="0" y="0"/>
                </a:cubicBezTo>
              </a:path>
            </a:pathLst>
          </a:custGeom>
          <a:noFill/>
          <a:ln w="222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2" name="Полилиния: фигура 41">
            <a:extLst>
              <a:ext uri="{FF2B5EF4-FFF2-40B4-BE49-F238E27FC236}">
                <a16:creationId xmlns="" xmlns:a16="http://schemas.microsoft.com/office/drawing/2014/main" id="{5715FA05-8C6E-4E8A-834F-48B98E2A01E2}"/>
              </a:ext>
            </a:extLst>
          </p:cNvPr>
          <p:cNvSpPr/>
          <p:nvPr/>
        </p:nvSpPr>
        <p:spPr>
          <a:xfrm>
            <a:off x="9916732" y="3734873"/>
            <a:ext cx="1081826" cy="1056068"/>
          </a:xfrm>
          <a:custGeom>
            <a:avLst/>
            <a:gdLst>
              <a:gd name="connsiteX0" fmla="*/ 0 w 1081826"/>
              <a:gd name="connsiteY0" fmla="*/ 1056068 h 1056068"/>
              <a:gd name="connsiteX1" fmla="*/ 38637 w 1081826"/>
              <a:gd name="connsiteY1" fmla="*/ 940158 h 1056068"/>
              <a:gd name="connsiteX2" fmla="*/ 77274 w 1081826"/>
              <a:gd name="connsiteY2" fmla="*/ 927279 h 1056068"/>
              <a:gd name="connsiteX3" fmla="*/ 154547 w 1081826"/>
              <a:gd name="connsiteY3" fmla="*/ 875764 h 1056068"/>
              <a:gd name="connsiteX4" fmla="*/ 193183 w 1081826"/>
              <a:gd name="connsiteY4" fmla="*/ 850006 h 1056068"/>
              <a:gd name="connsiteX5" fmla="*/ 218941 w 1081826"/>
              <a:gd name="connsiteY5" fmla="*/ 811369 h 1056068"/>
              <a:gd name="connsiteX6" fmla="*/ 257578 w 1081826"/>
              <a:gd name="connsiteY6" fmla="*/ 798490 h 1056068"/>
              <a:gd name="connsiteX7" fmla="*/ 296214 w 1081826"/>
              <a:gd name="connsiteY7" fmla="*/ 772733 h 1056068"/>
              <a:gd name="connsiteX8" fmla="*/ 334851 w 1081826"/>
              <a:gd name="connsiteY8" fmla="*/ 759854 h 1056068"/>
              <a:gd name="connsiteX9" fmla="*/ 373488 w 1081826"/>
              <a:gd name="connsiteY9" fmla="*/ 734096 h 1056068"/>
              <a:gd name="connsiteX10" fmla="*/ 412124 w 1081826"/>
              <a:gd name="connsiteY10" fmla="*/ 721217 h 1056068"/>
              <a:gd name="connsiteX11" fmla="*/ 450761 w 1081826"/>
              <a:gd name="connsiteY11" fmla="*/ 695459 h 1056068"/>
              <a:gd name="connsiteX12" fmla="*/ 528034 w 1081826"/>
              <a:gd name="connsiteY12" fmla="*/ 669702 h 1056068"/>
              <a:gd name="connsiteX13" fmla="*/ 553792 w 1081826"/>
              <a:gd name="connsiteY13" fmla="*/ 631065 h 1056068"/>
              <a:gd name="connsiteX14" fmla="*/ 592429 w 1081826"/>
              <a:gd name="connsiteY14" fmla="*/ 618186 h 1056068"/>
              <a:gd name="connsiteX15" fmla="*/ 669702 w 1081826"/>
              <a:gd name="connsiteY15" fmla="*/ 579550 h 1056068"/>
              <a:gd name="connsiteX16" fmla="*/ 734096 w 1081826"/>
              <a:gd name="connsiteY16" fmla="*/ 502276 h 1056068"/>
              <a:gd name="connsiteX17" fmla="*/ 759854 w 1081826"/>
              <a:gd name="connsiteY17" fmla="*/ 463640 h 1056068"/>
              <a:gd name="connsiteX18" fmla="*/ 798491 w 1081826"/>
              <a:gd name="connsiteY18" fmla="*/ 450761 h 1056068"/>
              <a:gd name="connsiteX19" fmla="*/ 837127 w 1081826"/>
              <a:gd name="connsiteY19" fmla="*/ 412124 h 1056068"/>
              <a:gd name="connsiteX20" fmla="*/ 862885 w 1081826"/>
              <a:gd name="connsiteY20" fmla="*/ 373488 h 1056068"/>
              <a:gd name="connsiteX21" fmla="*/ 940158 w 1081826"/>
              <a:gd name="connsiteY21" fmla="*/ 334851 h 1056068"/>
              <a:gd name="connsiteX22" fmla="*/ 953037 w 1081826"/>
              <a:gd name="connsiteY22" fmla="*/ 296214 h 1056068"/>
              <a:gd name="connsiteX23" fmla="*/ 1004553 w 1081826"/>
              <a:gd name="connsiteY23" fmla="*/ 231820 h 1056068"/>
              <a:gd name="connsiteX24" fmla="*/ 1017431 w 1081826"/>
              <a:gd name="connsiteY24" fmla="*/ 103031 h 1056068"/>
              <a:gd name="connsiteX25" fmla="*/ 1030310 w 1081826"/>
              <a:gd name="connsiteY25" fmla="*/ 64395 h 1056068"/>
              <a:gd name="connsiteX26" fmla="*/ 1068947 w 1081826"/>
              <a:gd name="connsiteY26" fmla="*/ 38637 h 1056068"/>
              <a:gd name="connsiteX27" fmla="*/ 1081826 w 1081826"/>
              <a:gd name="connsiteY27" fmla="*/ 0 h 1056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81826" h="1056068">
                <a:moveTo>
                  <a:pt x="0" y="1056068"/>
                </a:moveTo>
                <a:cubicBezTo>
                  <a:pt x="6284" y="1018362"/>
                  <a:pt x="3812" y="968018"/>
                  <a:pt x="38637" y="940158"/>
                </a:cubicBezTo>
                <a:cubicBezTo>
                  <a:pt x="49238" y="931677"/>
                  <a:pt x="64395" y="931572"/>
                  <a:pt x="77274" y="927279"/>
                </a:cubicBezTo>
                <a:lnTo>
                  <a:pt x="154547" y="875764"/>
                </a:lnTo>
                <a:lnTo>
                  <a:pt x="193183" y="850006"/>
                </a:lnTo>
                <a:cubicBezTo>
                  <a:pt x="201769" y="837127"/>
                  <a:pt x="206854" y="821038"/>
                  <a:pt x="218941" y="811369"/>
                </a:cubicBezTo>
                <a:cubicBezTo>
                  <a:pt x="229542" y="802888"/>
                  <a:pt x="245436" y="804561"/>
                  <a:pt x="257578" y="798490"/>
                </a:cubicBezTo>
                <a:cubicBezTo>
                  <a:pt x="271422" y="791568"/>
                  <a:pt x="282370" y="779655"/>
                  <a:pt x="296214" y="772733"/>
                </a:cubicBezTo>
                <a:cubicBezTo>
                  <a:pt x="308356" y="766662"/>
                  <a:pt x="322709" y="765925"/>
                  <a:pt x="334851" y="759854"/>
                </a:cubicBezTo>
                <a:cubicBezTo>
                  <a:pt x="348696" y="752932"/>
                  <a:pt x="359644" y="741018"/>
                  <a:pt x="373488" y="734096"/>
                </a:cubicBezTo>
                <a:cubicBezTo>
                  <a:pt x="385630" y="728025"/>
                  <a:pt x="399982" y="727288"/>
                  <a:pt x="412124" y="721217"/>
                </a:cubicBezTo>
                <a:cubicBezTo>
                  <a:pt x="425968" y="714295"/>
                  <a:pt x="436616" y="701745"/>
                  <a:pt x="450761" y="695459"/>
                </a:cubicBezTo>
                <a:cubicBezTo>
                  <a:pt x="475572" y="684432"/>
                  <a:pt x="528034" y="669702"/>
                  <a:pt x="528034" y="669702"/>
                </a:cubicBezTo>
                <a:cubicBezTo>
                  <a:pt x="536620" y="656823"/>
                  <a:pt x="541705" y="640734"/>
                  <a:pt x="553792" y="631065"/>
                </a:cubicBezTo>
                <a:cubicBezTo>
                  <a:pt x="564393" y="622584"/>
                  <a:pt x="580287" y="624257"/>
                  <a:pt x="592429" y="618186"/>
                </a:cubicBezTo>
                <a:cubicBezTo>
                  <a:pt x="692285" y="568257"/>
                  <a:pt x="572593" y="611917"/>
                  <a:pt x="669702" y="579550"/>
                </a:cubicBezTo>
                <a:cubicBezTo>
                  <a:pt x="733651" y="483627"/>
                  <a:pt x="651465" y="601434"/>
                  <a:pt x="734096" y="502276"/>
                </a:cubicBezTo>
                <a:cubicBezTo>
                  <a:pt x="744005" y="490385"/>
                  <a:pt x="747767" y="473309"/>
                  <a:pt x="759854" y="463640"/>
                </a:cubicBezTo>
                <a:cubicBezTo>
                  <a:pt x="770455" y="455159"/>
                  <a:pt x="785612" y="455054"/>
                  <a:pt x="798491" y="450761"/>
                </a:cubicBezTo>
                <a:cubicBezTo>
                  <a:pt x="811370" y="437882"/>
                  <a:pt x="825467" y="426116"/>
                  <a:pt x="837127" y="412124"/>
                </a:cubicBezTo>
                <a:cubicBezTo>
                  <a:pt x="847036" y="400233"/>
                  <a:pt x="851940" y="384433"/>
                  <a:pt x="862885" y="373488"/>
                </a:cubicBezTo>
                <a:cubicBezTo>
                  <a:pt x="887851" y="348522"/>
                  <a:pt x="908734" y="345326"/>
                  <a:pt x="940158" y="334851"/>
                </a:cubicBezTo>
                <a:cubicBezTo>
                  <a:pt x="944451" y="321972"/>
                  <a:pt x="944556" y="306815"/>
                  <a:pt x="953037" y="296214"/>
                </a:cubicBezTo>
                <a:cubicBezTo>
                  <a:pt x="1019614" y="212994"/>
                  <a:pt x="972181" y="328936"/>
                  <a:pt x="1004553" y="231820"/>
                </a:cubicBezTo>
                <a:cubicBezTo>
                  <a:pt x="1008846" y="188890"/>
                  <a:pt x="1010871" y="145673"/>
                  <a:pt x="1017431" y="103031"/>
                </a:cubicBezTo>
                <a:cubicBezTo>
                  <a:pt x="1019495" y="89614"/>
                  <a:pt x="1021829" y="74995"/>
                  <a:pt x="1030310" y="64395"/>
                </a:cubicBezTo>
                <a:cubicBezTo>
                  <a:pt x="1039980" y="52308"/>
                  <a:pt x="1056068" y="47223"/>
                  <a:pt x="1068947" y="38637"/>
                </a:cubicBezTo>
                <a:lnTo>
                  <a:pt x="1081826" y="0"/>
                </a:lnTo>
              </a:path>
            </a:pathLst>
          </a:custGeom>
          <a:noFill/>
          <a:ln w="222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Полилиния: фигура 42">
            <a:extLst>
              <a:ext uri="{FF2B5EF4-FFF2-40B4-BE49-F238E27FC236}">
                <a16:creationId xmlns="" xmlns:a16="http://schemas.microsoft.com/office/drawing/2014/main" id="{927925A2-D7AD-41F9-B8C7-21692A47035A}"/>
              </a:ext>
            </a:extLst>
          </p:cNvPr>
          <p:cNvSpPr/>
          <p:nvPr/>
        </p:nvSpPr>
        <p:spPr>
          <a:xfrm>
            <a:off x="9569003" y="699132"/>
            <a:ext cx="2032174" cy="2198613"/>
          </a:xfrm>
          <a:custGeom>
            <a:avLst/>
            <a:gdLst>
              <a:gd name="connsiteX0" fmla="*/ 2112135 w 2305318"/>
              <a:gd name="connsiteY0" fmla="*/ 2460616 h 2460616"/>
              <a:gd name="connsiteX1" fmla="*/ 2189408 w 2305318"/>
              <a:gd name="connsiteY1" fmla="*/ 2357585 h 2460616"/>
              <a:gd name="connsiteX2" fmla="*/ 2215166 w 2305318"/>
              <a:gd name="connsiteY2" fmla="*/ 2306070 h 2460616"/>
              <a:gd name="connsiteX3" fmla="*/ 2228045 w 2305318"/>
              <a:gd name="connsiteY3" fmla="*/ 2267433 h 2460616"/>
              <a:gd name="connsiteX4" fmla="*/ 2266682 w 2305318"/>
              <a:gd name="connsiteY4" fmla="*/ 2241676 h 2460616"/>
              <a:gd name="connsiteX5" fmla="*/ 2292439 w 2305318"/>
              <a:gd name="connsiteY5" fmla="*/ 2035614 h 2460616"/>
              <a:gd name="connsiteX6" fmla="*/ 2305318 w 2305318"/>
              <a:gd name="connsiteY6" fmla="*/ 1945462 h 2460616"/>
              <a:gd name="connsiteX7" fmla="*/ 2292439 w 2305318"/>
              <a:gd name="connsiteY7" fmla="*/ 1778036 h 2460616"/>
              <a:gd name="connsiteX8" fmla="*/ 2266682 w 2305318"/>
              <a:gd name="connsiteY8" fmla="*/ 1649247 h 2460616"/>
              <a:gd name="connsiteX9" fmla="*/ 2240924 w 2305318"/>
              <a:gd name="connsiteY9" fmla="*/ 1610611 h 2460616"/>
              <a:gd name="connsiteX10" fmla="*/ 2202287 w 2305318"/>
              <a:gd name="connsiteY10" fmla="*/ 1533338 h 2460616"/>
              <a:gd name="connsiteX11" fmla="*/ 2163651 w 2305318"/>
              <a:gd name="connsiteY11" fmla="*/ 1507580 h 2460616"/>
              <a:gd name="connsiteX12" fmla="*/ 2112135 w 2305318"/>
              <a:gd name="connsiteY12" fmla="*/ 1430307 h 2460616"/>
              <a:gd name="connsiteX13" fmla="*/ 2086377 w 2305318"/>
              <a:gd name="connsiteY13" fmla="*/ 1353033 h 2460616"/>
              <a:gd name="connsiteX14" fmla="*/ 2073498 w 2305318"/>
              <a:gd name="connsiteY14" fmla="*/ 1314397 h 2460616"/>
              <a:gd name="connsiteX15" fmla="*/ 2034862 w 2305318"/>
              <a:gd name="connsiteY15" fmla="*/ 1211366 h 2460616"/>
              <a:gd name="connsiteX16" fmla="*/ 1931831 w 2305318"/>
              <a:gd name="connsiteY16" fmla="*/ 902273 h 2460616"/>
              <a:gd name="connsiteX17" fmla="*/ 1906073 w 2305318"/>
              <a:gd name="connsiteY17" fmla="*/ 825000 h 2460616"/>
              <a:gd name="connsiteX18" fmla="*/ 1893194 w 2305318"/>
              <a:gd name="connsiteY18" fmla="*/ 786363 h 2460616"/>
              <a:gd name="connsiteX19" fmla="*/ 1815921 w 2305318"/>
              <a:gd name="connsiteY19" fmla="*/ 734847 h 2460616"/>
              <a:gd name="connsiteX20" fmla="*/ 1738648 w 2305318"/>
              <a:gd name="connsiteY20" fmla="*/ 683332 h 2460616"/>
              <a:gd name="connsiteX21" fmla="*/ 1712890 w 2305318"/>
              <a:gd name="connsiteY21" fmla="*/ 644695 h 2460616"/>
              <a:gd name="connsiteX22" fmla="*/ 1674253 w 2305318"/>
              <a:gd name="connsiteY22" fmla="*/ 631816 h 2460616"/>
              <a:gd name="connsiteX23" fmla="*/ 1648496 w 2305318"/>
              <a:gd name="connsiteY23" fmla="*/ 580301 h 2460616"/>
              <a:gd name="connsiteX24" fmla="*/ 1596980 w 2305318"/>
              <a:gd name="connsiteY24" fmla="*/ 541664 h 2460616"/>
              <a:gd name="connsiteX25" fmla="*/ 1558343 w 2305318"/>
              <a:gd name="connsiteY25" fmla="*/ 503028 h 2460616"/>
              <a:gd name="connsiteX26" fmla="*/ 1532586 w 2305318"/>
              <a:gd name="connsiteY26" fmla="*/ 464391 h 2460616"/>
              <a:gd name="connsiteX27" fmla="*/ 1493949 w 2305318"/>
              <a:gd name="connsiteY27" fmla="*/ 438633 h 2460616"/>
              <a:gd name="connsiteX28" fmla="*/ 1378039 w 2305318"/>
              <a:gd name="connsiteY28" fmla="*/ 348481 h 2460616"/>
              <a:gd name="connsiteX29" fmla="*/ 1339403 w 2305318"/>
              <a:gd name="connsiteY29" fmla="*/ 335602 h 2460616"/>
              <a:gd name="connsiteX30" fmla="*/ 1262129 w 2305318"/>
              <a:gd name="connsiteY30" fmla="*/ 284087 h 2460616"/>
              <a:gd name="connsiteX31" fmla="*/ 1184856 w 2305318"/>
              <a:gd name="connsiteY31" fmla="*/ 258329 h 2460616"/>
              <a:gd name="connsiteX32" fmla="*/ 1133341 w 2305318"/>
              <a:gd name="connsiteY32" fmla="*/ 219693 h 2460616"/>
              <a:gd name="connsiteX33" fmla="*/ 1030310 w 2305318"/>
              <a:gd name="connsiteY33" fmla="*/ 193935 h 2460616"/>
              <a:gd name="connsiteX34" fmla="*/ 901521 w 2305318"/>
              <a:gd name="connsiteY34" fmla="*/ 168177 h 2460616"/>
              <a:gd name="connsiteX35" fmla="*/ 811369 w 2305318"/>
              <a:gd name="connsiteY35" fmla="*/ 142419 h 2460616"/>
              <a:gd name="connsiteX36" fmla="*/ 708338 w 2305318"/>
              <a:gd name="connsiteY36" fmla="*/ 129540 h 2460616"/>
              <a:gd name="connsiteX37" fmla="*/ 592428 w 2305318"/>
              <a:gd name="connsiteY37" fmla="*/ 103783 h 2460616"/>
              <a:gd name="connsiteX38" fmla="*/ 553791 w 2305318"/>
              <a:gd name="connsiteY38" fmla="*/ 90904 h 2460616"/>
              <a:gd name="connsiteX39" fmla="*/ 489397 w 2305318"/>
              <a:gd name="connsiteY39" fmla="*/ 78025 h 2460616"/>
              <a:gd name="connsiteX40" fmla="*/ 412124 w 2305318"/>
              <a:gd name="connsiteY40" fmla="*/ 52267 h 2460616"/>
              <a:gd name="connsiteX41" fmla="*/ 373487 w 2305318"/>
              <a:gd name="connsiteY41" fmla="*/ 39388 h 2460616"/>
              <a:gd name="connsiteX42" fmla="*/ 90152 w 2305318"/>
              <a:gd name="connsiteY42" fmla="*/ 13631 h 2460616"/>
              <a:gd name="connsiteX43" fmla="*/ 0 w 2305318"/>
              <a:gd name="connsiteY43" fmla="*/ 752 h 2460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305318" h="2460616">
                <a:moveTo>
                  <a:pt x="2112135" y="2460616"/>
                </a:moveTo>
                <a:cubicBezTo>
                  <a:pt x="2136919" y="2429636"/>
                  <a:pt x="2168901" y="2393473"/>
                  <a:pt x="2189408" y="2357585"/>
                </a:cubicBezTo>
                <a:cubicBezTo>
                  <a:pt x="2198933" y="2340916"/>
                  <a:pt x="2207603" y="2323716"/>
                  <a:pt x="2215166" y="2306070"/>
                </a:cubicBezTo>
                <a:cubicBezTo>
                  <a:pt x="2220514" y="2293592"/>
                  <a:pt x="2219564" y="2278034"/>
                  <a:pt x="2228045" y="2267433"/>
                </a:cubicBezTo>
                <a:cubicBezTo>
                  <a:pt x="2237714" y="2255346"/>
                  <a:pt x="2253803" y="2250262"/>
                  <a:pt x="2266682" y="2241676"/>
                </a:cubicBezTo>
                <a:cubicBezTo>
                  <a:pt x="2298706" y="2145596"/>
                  <a:pt x="2272553" y="2234474"/>
                  <a:pt x="2292439" y="2035614"/>
                </a:cubicBezTo>
                <a:cubicBezTo>
                  <a:pt x="2295460" y="2005409"/>
                  <a:pt x="2301025" y="1975513"/>
                  <a:pt x="2305318" y="1945462"/>
                </a:cubicBezTo>
                <a:cubicBezTo>
                  <a:pt x="2301025" y="1889653"/>
                  <a:pt x="2298009" y="1833732"/>
                  <a:pt x="2292439" y="1778036"/>
                </a:cubicBezTo>
                <a:cubicBezTo>
                  <a:pt x="2289474" y="1748382"/>
                  <a:pt x="2283867" y="1683617"/>
                  <a:pt x="2266682" y="1649247"/>
                </a:cubicBezTo>
                <a:cubicBezTo>
                  <a:pt x="2259760" y="1635403"/>
                  <a:pt x="2249510" y="1623490"/>
                  <a:pt x="2240924" y="1610611"/>
                </a:cubicBezTo>
                <a:cubicBezTo>
                  <a:pt x="2230449" y="1579186"/>
                  <a:pt x="2227254" y="1558305"/>
                  <a:pt x="2202287" y="1533338"/>
                </a:cubicBezTo>
                <a:cubicBezTo>
                  <a:pt x="2191342" y="1522393"/>
                  <a:pt x="2176530" y="1516166"/>
                  <a:pt x="2163651" y="1507580"/>
                </a:cubicBezTo>
                <a:cubicBezTo>
                  <a:pt x="2146479" y="1481822"/>
                  <a:pt x="2121924" y="1459675"/>
                  <a:pt x="2112135" y="1430307"/>
                </a:cubicBezTo>
                <a:lnTo>
                  <a:pt x="2086377" y="1353033"/>
                </a:lnTo>
                <a:cubicBezTo>
                  <a:pt x="2082084" y="1340154"/>
                  <a:pt x="2076160" y="1327709"/>
                  <a:pt x="2073498" y="1314397"/>
                </a:cubicBezTo>
                <a:cubicBezTo>
                  <a:pt x="2057585" y="1234824"/>
                  <a:pt x="2072763" y="1268215"/>
                  <a:pt x="2034862" y="1211366"/>
                </a:cubicBezTo>
                <a:lnTo>
                  <a:pt x="1931831" y="902273"/>
                </a:lnTo>
                <a:lnTo>
                  <a:pt x="1906073" y="825000"/>
                </a:lnTo>
                <a:cubicBezTo>
                  <a:pt x="1901780" y="812121"/>
                  <a:pt x="1904490" y="793893"/>
                  <a:pt x="1893194" y="786363"/>
                </a:cubicBezTo>
                <a:cubicBezTo>
                  <a:pt x="1867436" y="769191"/>
                  <a:pt x="1837811" y="756737"/>
                  <a:pt x="1815921" y="734847"/>
                </a:cubicBezTo>
                <a:cubicBezTo>
                  <a:pt x="1767685" y="686612"/>
                  <a:pt x="1794563" y="701971"/>
                  <a:pt x="1738648" y="683332"/>
                </a:cubicBezTo>
                <a:cubicBezTo>
                  <a:pt x="1730062" y="670453"/>
                  <a:pt x="1724977" y="654364"/>
                  <a:pt x="1712890" y="644695"/>
                </a:cubicBezTo>
                <a:cubicBezTo>
                  <a:pt x="1702289" y="636214"/>
                  <a:pt x="1683852" y="641415"/>
                  <a:pt x="1674253" y="631816"/>
                </a:cubicBezTo>
                <a:cubicBezTo>
                  <a:pt x="1660678" y="618241"/>
                  <a:pt x="1660990" y="594878"/>
                  <a:pt x="1648496" y="580301"/>
                </a:cubicBezTo>
                <a:cubicBezTo>
                  <a:pt x="1634527" y="564004"/>
                  <a:pt x="1613278" y="555633"/>
                  <a:pt x="1596980" y="541664"/>
                </a:cubicBezTo>
                <a:cubicBezTo>
                  <a:pt x="1583151" y="529811"/>
                  <a:pt x="1570003" y="517020"/>
                  <a:pt x="1558343" y="503028"/>
                </a:cubicBezTo>
                <a:cubicBezTo>
                  <a:pt x="1548434" y="491137"/>
                  <a:pt x="1543531" y="475336"/>
                  <a:pt x="1532586" y="464391"/>
                </a:cubicBezTo>
                <a:cubicBezTo>
                  <a:pt x="1521641" y="453446"/>
                  <a:pt x="1505840" y="448542"/>
                  <a:pt x="1493949" y="438633"/>
                </a:cubicBezTo>
                <a:cubicBezTo>
                  <a:pt x="1449501" y="401594"/>
                  <a:pt x="1443137" y="370181"/>
                  <a:pt x="1378039" y="348481"/>
                </a:cubicBezTo>
                <a:cubicBezTo>
                  <a:pt x="1365160" y="344188"/>
                  <a:pt x="1351270" y="342195"/>
                  <a:pt x="1339403" y="335602"/>
                </a:cubicBezTo>
                <a:cubicBezTo>
                  <a:pt x="1312342" y="320568"/>
                  <a:pt x="1291497" y="293877"/>
                  <a:pt x="1262129" y="284087"/>
                </a:cubicBezTo>
                <a:lnTo>
                  <a:pt x="1184856" y="258329"/>
                </a:lnTo>
                <a:cubicBezTo>
                  <a:pt x="1167684" y="245450"/>
                  <a:pt x="1151977" y="230342"/>
                  <a:pt x="1133341" y="219693"/>
                </a:cubicBezTo>
                <a:cubicBezTo>
                  <a:pt x="1110444" y="206609"/>
                  <a:pt x="1049153" y="198646"/>
                  <a:pt x="1030310" y="193935"/>
                </a:cubicBezTo>
                <a:cubicBezTo>
                  <a:pt x="910427" y="163964"/>
                  <a:pt x="1122387" y="199730"/>
                  <a:pt x="901521" y="168177"/>
                </a:cubicBezTo>
                <a:cubicBezTo>
                  <a:pt x="870899" y="157970"/>
                  <a:pt x="843710" y="147809"/>
                  <a:pt x="811369" y="142419"/>
                </a:cubicBezTo>
                <a:cubicBezTo>
                  <a:pt x="777229" y="136729"/>
                  <a:pt x="742682" y="133833"/>
                  <a:pt x="708338" y="129540"/>
                </a:cubicBezTo>
                <a:cubicBezTo>
                  <a:pt x="621355" y="100548"/>
                  <a:pt x="728435" y="134007"/>
                  <a:pt x="592428" y="103783"/>
                </a:cubicBezTo>
                <a:cubicBezTo>
                  <a:pt x="579176" y="100838"/>
                  <a:pt x="566961" y="94197"/>
                  <a:pt x="553791" y="90904"/>
                </a:cubicBezTo>
                <a:cubicBezTo>
                  <a:pt x="532555" y="85595"/>
                  <a:pt x="510515" y="83785"/>
                  <a:pt x="489397" y="78025"/>
                </a:cubicBezTo>
                <a:cubicBezTo>
                  <a:pt x="463203" y="70881"/>
                  <a:pt x="437882" y="60853"/>
                  <a:pt x="412124" y="52267"/>
                </a:cubicBezTo>
                <a:cubicBezTo>
                  <a:pt x="399245" y="47974"/>
                  <a:pt x="386926" y="41308"/>
                  <a:pt x="373487" y="39388"/>
                </a:cubicBezTo>
                <a:cubicBezTo>
                  <a:pt x="219446" y="17382"/>
                  <a:pt x="313624" y="28528"/>
                  <a:pt x="90152" y="13631"/>
                </a:cubicBezTo>
                <a:cubicBezTo>
                  <a:pt x="35225" y="-4678"/>
                  <a:pt x="65091" y="752"/>
                  <a:pt x="0" y="752"/>
                </a:cubicBezTo>
              </a:path>
            </a:pathLst>
          </a:custGeom>
          <a:noFill/>
          <a:ln w="222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олилиния: фигура 43">
            <a:extLst>
              <a:ext uri="{FF2B5EF4-FFF2-40B4-BE49-F238E27FC236}">
                <a16:creationId xmlns="" xmlns:a16="http://schemas.microsoft.com/office/drawing/2014/main" id="{A3E024E3-4C45-4F6D-B813-F2EBBB834B6F}"/>
              </a:ext>
            </a:extLst>
          </p:cNvPr>
          <p:cNvSpPr/>
          <p:nvPr/>
        </p:nvSpPr>
        <p:spPr>
          <a:xfrm>
            <a:off x="6605124" y="777492"/>
            <a:ext cx="2331076" cy="2859518"/>
          </a:xfrm>
          <a:custGeom>
            <a:avLst/>
            <a:gdLst>
              <a:gd name="connsiteX0" fmla="*/ 2331076 w 2331076"/>
              <a:gd name="connsiteY0" fmla="*/ 51923 h 2859518"/>
              <a:gd name="connsiteX1" fmla="*/ 1571222 w 2331076"/>
              <a:gd name="connsiteY1" fmla="*/ 13287 h 2859518"/>
              <a:gd name="connsiteX2" fmla="*/ 1532586 w 2331076"/>
              <a:gd name="connsiteY2" fmla="*/ 26166 h 2859518"/>
              <a:gd name="connsiteX3" fmla="*/ 1442433 w 2331076"/>
              <a:gd name="connsiteY3" fmla="*/ 51923 h 2859518"/>
              <a:gd name="connsiteX4" fmla="*/ 1326524 w 2331076"/>
              <a:gd name="connsiteY4" fmla="*/ 116318 h 2859518"/>
              <a:gd name="connsiteX5" fmla="*/ 1262129 w 2331076"/>
              <a:gd name="connsiteY5" fmla="*/ 167833 h 2859518"/>
              <a:gd name="connsiteX6" fmla="*/ 1184856 w 2331076"/>
              <a:gd name="connsiteY6" fmla="*/ 219349 h 2859518"/>
              <a:gd name="connsiteX7" fmla="*/ 1146219 w 2331076"/>
              <a:gd name="connsiteY7" fmla="*/ 245106 h 2859518"/>
              <a:gd name="connsiteX8" fmla="*/ 1107583 w 2331076"/>
              <a:gd name="connsiteY8" fmla="*/ 270864 h 2859518"/>
              <a:gd name="connsiteX9" fmla="*/ 1068946 w 2331076"/>
              <a:gd name="connsiteY9" fmla="*/ 296622 h 2859518"/>
              <a:gd name="connsiteX10" fmla="*/ 1043188 w 2331076"/>
              <a:gd name="connsiteY10" fmla="*/ 335259 h 2859518"/>
              <a:gd name="connsiteX11" fmla="*/ 965915 w 2331076"/>
              <a:gd name="connsiteY11" fmla="*/ 386774 h 2859518"/>
              <a:gd name="connsiteX12" fmla="*/ 901521 w 2331076"/>
              <a:gd name="connsiteY12" fmla="*/ 373895 h 2859518"/>
              <a:gd name="connsiteX13" fmla="*/ 824247 w 2331076"/>
              <a:gd name="connsiteY13" fmla="*/ 348137 h 2859518"/>
              <a:gd name="connsiteX14" fmla="*/ 721217 w 2331076"/>
              <a:gd name="connsiteY14" fmla="*/ 361016 h 2859518"/>
              <a:gd name="connsiteX15" fmla="*/ 682580 w 2331076"/>
              <a:gd name="connsiteY15" fmla="*/ 373895 h 2859518"/>
              <a:gd name="connsiteX16" fmla="*/ 631064 w 2331076"/>
              <a:gd name="connsiteY16" fmla="*/ 386774 h 2859518"/>
              <a:gd name="connsiteX17" fmla="*/ 528033 w 2331076"/>
              <a:gd name="connsiteY17" fmla="*/ 399653 h 2859518"/>
              <a:gd name="connsiteX18" fmla="*/ 450760 w 2331076"/>
              <a:gd name="connsiteY18" fmla="*/ 412532 h 2859518"/>
              <a:gd name="connsiteX19" fmla="*/ 373487 w 2331076"/>
              <a:gd name="connsiteY19" fmla="*/ 451168 h 2859518"/>
              <a:gd name="connsiteX20" fmla="*/ 347729 w 2331076"/>
              <a:gd name="connsiteY20" fmla="*/ 489805 h 2859518"/>
              <a:gd name="connsiteX21" fmla="*/ 334850 w 2331076"/>
              <a:gd name="connsiteY21" fmla="*/ 528442 h 2859518"/>
              <a:gd name="connsiteX22" fmla="*/ 347729 w 2331076"/>
              <a:gd name="connsiteY22" fmla="*/ 618594 h 2859518"/>
              <a:gd name="connsiteX23" fmla="*/ 360608 w 2331076"/>
              <a:gd name="connsiteY23" fmla="*/ 657230 h 2859518"/>
              <a:gd name="connsiteX24" fmla="*/ 399245 w 2331076"/>
              <a:gd name="connsiteY24" fmla="*/ 682988 h 2859518"/>
              <a:gd name="connsiteX25" fmla="*/ 425002 w 2331076"/>
              <a:gd name="connsiteY25" fmla="*/ 721625 h 2859518"/>
              <a:gd name="connsiteX26" fmla="*/ 437881 w 2331076"/>
              <a:gd name="connsiteY26" fmla="*/ 760261 h 2859518"/>
              <a:gd name="connsiteX27" fmla="*/ 463639 w 2331076"/>
              <a:gd name="connsiteY27" fmla="*/ 940566 h 2859518"/>
              <a:gd name="connsiteX28" fmla="*/ 489397 w 2331076"/>
              <a:gd name="connsiteY28" fmla="*/ 1017839 h 2859518"/>
              <a:gd name="connsiteX29" fmla="*/ 412124 w 2331076"/>
              <a:gd name="connsiteY29" fmla="*/ 1043597 h 2859518"/>
              <a:gd name="connsiteX30" fmla="*/ 373487 w 2331076"/>
              <a:gd name="connsiteY30" fmla="*/ 1056475 h 2859518"/>
              <a:gd name="connsiteX31" fmla="*/ 296214 w 2331076"/>
              <a:gd name="connsiteY31" fmla="*/ 1107991 h 2859518"/>
              <a:gd name="connsiteX32" fmla="*/ 257577 w 2331076"/>
              <a:gd name="connsiteY32" fmla="*/ 1146628 h 2859518"/>
              <a:gd name="connsiteX33" fmla="*/ 218940 w 2331076"/>
              <a:gd name="connsiteY33" fmla="*/ 1172385 h 2859518"/>
              <a:gd name="connsiteX34" fmla="*/ 154546 w 2331076"/>
              <a:gd name="connsiteY34" fmla="*/ 1249659 h 2859518"/>
              <a:gd name="connsiteX35" fmla="*/ 115909 w 2331076"/>
              <a:gd name="connsiteY35" fmla="*/ 1275416 h 2859518"/>
              <a:gd name="connsiteX36" fmla="*/ 103031 w 2331076"/>
              <a:gd name="connsiteY36" fmla="*/ 1314053 h 2859518"/>
              <a:gd name="connsiteX37" fmla="*/ 51515 w 2331076"/>
              <a:gd name="connsiteY37" fmla="*/ 1391326 h 2859518"/>
              <a:gd name="connsiteX38" fmla="*/ 25757 w 2331076"/>
              <a:gd name="connsiteY38" fmla="*/ 1468599 h 2859518"/>
              <a:gd name="connsiteX39" fmla="*/ 12878 w 2331076"/>
              <a:gd name="connsiteY39" fmla="*/ 1507236 h 2859518"/>
              <a:gd name="connsiteX40" fmla="*/ 0 w 2331076"/>
              <a:gd name="connsiteY40" fmla="*/ 1558751 h 2859518"/>
              <a:gd name="connsiteX41" fmla="*/ 25757 w 2331076"/>
              <a:gd name="connsiteY41" fmla="*/ 1790571 h 2859518"/>
              <a:gd name="connsiteX42" fmla="*/ 51515 w 2331076"/>
              <a:gd name="connsiteY42" fmla="*/ 1893602 h 2859518"/>
              <a:gd name="connsiteX43" fmla="*/ 77273 w 2331076"/>
              <a:gd name="connsiteY43" fmla="*/ 1932239 h 2859518"/>
              <a:gd name="connsiteX44" fmla="*/ 90152 w 2331076"/>
              <a:gd name="connsiteY44" fmla="*/ 1996633 h 2859518"/>
              <a:gd name="connsiteX45" fmla="*/ 115909 w 2331076"/>
              <a:gd name="connsiteY45" fmla="*/ 2035270 h 2859518"/>
              <a:gd name="connsiteX46" fmla="*/ 128788 w 2331076"/>
              <a:gd name="connsiteY46" fmla="*/ 2073906 h 2859518"/>
              <a:gd name="connsiteX47" fmla="*/ 154546 w 2331076"/>
              <a:gd name="connsiteY47" fmla="*/ 2112543 h 2859518"/>
              <a:gd name="connsiteX48" fmla="*/ 193183 w 2331076"/>
              <a:gd name="connsiteY48" fmla="*/ 2189816 h 2859518"/>
              <a:gd name="connsiteX49" fmla="*/ 218940 w 2331076"/>
              <a:gd name="connsiteY49" fmla="*/ 2267089 h 2859518"/>
              <a:gd name="connsiteX50" fmla="*/ 231819 w 2331076"/>
              <a:gd name="connsiteY50" fmla="*/ 2305726 h 2859518"/>
              <a:gd name="connsiteX51" fmla="*/ 283335 w 2331076"/>
              <a:gd name="connsiteY51" fmla="*/ 2382999 h 2859518"/>
              <a:gd name="connsiteX52" fmla="*/ 309093 w 2331076"/>
              <a:gd name="connsiteY52" fmla="*/ 2460273 h 2859518"/>
              <a:gd name="connsiteX53" fmla="*/ 321971 w 2331076"/>
              <a:gd name="connsiteY53" fmla="*/ 2498909 h 2859518"/>
              <a:gd name="connsiteX54" fmla="*/ 373487 w 2331076"/>
              <a:gd name="connsiteY54" fmla="*/ 2576182 h 2859518"/>
              <a:gd name="connsiteX55" fmla="*/ 386366 w 2331076"/>
              <a:gd name="connsiteY55" fmla="*/ 2614819 h 2859518"/>
              <a:gd name="connsiteX56" fmla="*/ 425002 w 2331076"/>
              <a:gd name="connsiteY56" fmla="*/ 2640577 h 2859518"/>
              <a:gd name="connsiteX57" fmla="*/ 489397 w 2331076"/>
              <a:gd name="connsiteY57" fmla="*/ 2743608 h 2859518"/>
              <a:gd name="connsiteX58" fmla="*/ 553791 w 2331076"/>
              <a:gd name="connsiteY58" fmla="*/ 2820881 h 2859518"/>
              <a:gd name="connsiteX59" fmla="*/ 579549 w 2331076"/>
              <a:gd name="connsiteY59" fmla="*/ 2859518 h 2859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2331076" h="2859518">
                <a:moveTo>
                  <a:pt x="2331076" y="51923"/>
                </a:moveTo>
                <a:cubicBezTo>
                  <a:pt x="1898025" y="5107"/>
                  <a:pt x="1932812" y="-15641"/>
                  <a:pt x="1571222" y="13287"/>
                </a:cubicBezTo>
                <a:cubicBezTo>
                  <a:pt x="1557690" y="14370"/>
                  <a:pt x="1545639" y="22437"/>
                  <a:pt x="1532586" y="26166"/>
                </a:cubicBezTo>
                <a:cubicBezTo>
                  <a:pt x="1419377" y="58510"/>
                  <a:pt x="1535077" y="21042"/>
                  <a:pt x="1442433" y="51923"/>
                </a:cubicBezTo>
                <a:cubicBezTo>
                  <a:pt x="1353865" y="110969"/>
                  <a:pt x="1394528" y="93649"/>
                  <a:pt x="1326524" y="116318"/>
                </a:cubicBezTo>
                <a:cubicBezTo>
                  <a:pt x="1278930" y="187707"/>
                  <a:pt x="1327997" y="131239"/>
                  <a:pt x="1262129" y="167833"/>
                </a:cubicBezTo>
                <a:cubicBezTo>
                  <a:pt x="1235068" y="182867"/>
                  <a:pt x="1210614" y="202177"/>
                  <a:pt x="1184856" y="219349"/>
                </a:cubicBezTo>
                <a:lnTo>
                  <a:pt x="1146219" y="245106"/>
                </a:lnTo>
                <a:lnTo>
                  <a:pt x="1107583" y="270864"/>
                </a:lnTo>
                <a:lnTo>
                  <a:pt x="1068946" y="296622"/>
                </a:lnTo>
                <a:cubicBezTo>
                  <a:pt x="1060360" y="309501"/>
                  <a:pt x="1054837" y="325066"/>
                  <a:pt x="1043188" y="335259"/>
                </a:cubicBezTo>
                <a:cubicBezTo>
                  <a:pt x="1019891" y="355644"/>
                  <a:pt x="965915" y="386774"/>
                  <a:pt x="965915" y="386774"/>
                </a:cubicBezTo>
                <a:cubicBezTo>
                  <a:pt x="944450" y="382481"/>
                  <a:pt x="922639" y="379655"/>
                  <a:pt x="901521" y="373895"/>
                </a:cubicBezTo>
                <a:cubicBezTo>
                  <a:pt x="875326" y="366751"/>
                  <a:pt x="824247" y="348137"/>
                  <a:pt x="824247" y="348137"/>
                </a:cubicBezTo>
                <a:cubicBezTo>
                  <a:pt x="789904" y="352430"/>
                  <a:pt x="755269" y="354825"/>
                  <a:pt x="721217" y="361016"/>
                </a:cubicBezTo>
                <a:cubicBezTo>
                  <a:pt x="707860" y="363445"/>
                  <a:pt x="695633" y="370165"/>
                  <a:pt x="682580" y="373895"/>
                </a:cubicBezTo>
                <a:cubicBezTo>
                  <a:pt x="665561" y="378758"/>
                  <a:pt x="648524" y="383864"/>
                  <a:pt x="631064" y="386774"/>
                </a:cubicBezTo>
                <a:cubicBezTo>
                  <a:pt x="596924" y="392464"/>
                  <a:pt x="562296" y="394758"/>
                  <a:pt x="528033" y="399653"/>
                </a:cubicBezTo>
                <a:cubicBezTo>
                  <a:pt x="502182" y="403346"/>
                  <a:pt x="476518" y="408239"/>
                  <a:pt x="450760" y="412532"/>
                </a:cubicBezTo>
                <a:cubicBezTo>
                  <a:pt x="419338" y="423006"/>
                  <a:pt x="398452" y="426204"/>
                  <a:pt x="373487" y="451168"/>
                </a:cubicBezTo>
                <a:cubicBezTo>
                  <a:pt x="362542" y="462113"/>
                  <a:pt x="354651" y="475960"/>
                  <a:pt x="347729" y="489805"/>
                </a:cubicBezTo>
                <a:cubicBezTo>
                  <a:pt x="341658" y="501947"/>
                  <a:pt x="339143" y="515563"/>
                  <a:pt x="334850" y="528442"/>
                </a:cubicBezTo>
                <a:cubicBezTo>
                  <a:pt x="339143" y="558493"/>
                  <a:pt x="341776" y="588828"/>
                  <a:pt x="347729" y="618594"/>
                </a:cubicBezTo>
                <a:cubicBezTo>
                  <a:pt x="350391" y="631906"/>
                  <a:pt x="352127" y="646630"/>
                  <a:pt x="360608" y="657230"/>
                </a:cubicBezTo>
                <a:cubicBezTo>
                  <a:pt x="370278" y="669317"/>
                  <a:pt x="386366" y="674402"/>
                  <a:pt x="399245" y="682988"/>
                </a:cubicBezTo>
                <a:cubicBezTo>
                  <a:pt x="407831" y="695867"/>
                  <a:pt x="418080" y="707781"/>
                  <a:pt x="425002" y="721625"/>
                </a:cubicBezTo>
                <a:cubicBezTo>
                  <a:pt x="431073" y="733767"/>
                  <a:pt x="435522" y="746892"/>
                  <a:pt x="437881" y="760261"/>
                </a:cubicBezTo>
                <a:cubicBezTo>
                  <a:pt x="448432" y="820049"/>
                  <a:pt x="444440" y="882970"/>
                  <a:pt x="463639" y="940566"/>
                </a:cubicBezTo>
                <a:lnTo>
                  <a:pt x="489397" y="1017839"/>
                </a:lnTo>
                <a:lnTo>
                  <a:pt x="412124" y="1043597"/>
                </a:lnTo>
                <a:lnTo>
                  <a:pt x="373487" y="1056475"/>
                </a:lnTo>
                <a:cubicBezTo>
                  <a:pt x="250229" y="1179733"/>
                  <a:pt x="408045" y="1033436"/>
                  <a:pt x="296214" y="1107991"/>
                </a:cubicBezTo>
                <a:cubicBezTo>
                  <a:pt x="281059" y="1118094"/>
                  <a:pt x="271569" y="1134968"/>
                  <a:pt x="257577" y="1146628"/>
                </a:cubicBezTo>
                <a:cubicBezTo>
                  <a:pt x="245686" y="1156537"/>
                  <a:pt x="231819" y="1163799"/>
                  <a:pt x="218940" y="1172385"/>
                </a:cubicBezTo>
                <a:cubicBezTo>
                  <a:pt x="193614" y="1210376"/>
                  <a:pt x="191733" y="1218670"/>
                  <a:pt x="154546" y="1249659"/>
                </a:cubicBezTo>
                <a:cubicBezTo>
                  <a:pt x="142655" y="1259568"/>
                  <a:pt x="128788" y="1266830"/>
                  <a:pt x="115909" y="1275416"/>
                </a:cubicBezTo>
                <a:cubicBezTo>
                  <a:pt x="111616" y="1288295"/>
                  <a:pt x="109624" y="1302186"/>
                  <a:pt x="103031" y="1314053"/>
                </a:cubicBezTo>
                <a:cubicBezTo>
                  <a:pt x="87997" y="1341114"/>
                  <a:pt x="61305" y="1361958"/>
                  <a:pt x="51515" y="1391326"/>
                </a:cubicBezTo>
                <a:lnTo>
                  <a:pt x="25757" y="1468599"/>
                </a:lnTo>
                <a:cubicBezTo>
                  <a:pt x="21464" y="1481478"/>
                  <a:pt x="16170" y="1494066"/>
                  <a:pt x="12878" y="1507236"/>
                </a:cubicBezTo>
                <a:lnTo>
                  <a:pt x="0" y="1558751"/>
                </a:lnTo>
                <a:cubicBezTo>
                  <a:pt x="11792" y="1700262"/>
                  <a:pt x="6023" y="1682037"/>
                  <a:pt x="25757" y="1790571"/>
                </a:cubicBezTo>
                <a:cubicBezTo>
                  <a:pt x="29956" y="1813665"/>
                  <a:pt x="38748" y="1868068"/>
                  <a:pt x="51515" y="1893602"/>
                </a:cubicBezTo>
                <a:cubicBezTo>
                  <a:pt x="58437" y="1907446"/>
                  <a:pt x="68687" y="1919360"/>
                  <a:pt x="77273" y="1932239"/>
                </a:cubicBezTo>
                <a:cubicBezTo>
                  <a:pt x="81566" y="1953704"/>
                  <a:pt x="82466" y="1976137"/>
                  <a:pt x="90152" y="1996633"/>
                </a:cubicBezTo>
                <a:cubicBezTo>
                  <a:pt x="95587" y="2011126"/>
                  <a:pt x="108987" y="2021426"/>
                  <a:pt x="115909" y="2035270"/>
                </a:cubicBezTo>
                <a:cubicBezTo>
                  <a:pt x="121980" y="2047412"/>
                  <a:pt x="122717" y="2061764"/>
                  <a:pt x="128788" y="2073906"/>
                </a:cubicBezTo>
                <a:cubicBezTo>
                  <a:pt x="135710" y="2087750"/>
                  <a:pt x="147624" y="2098698"/>
                  <a:pt x="154546" y="2112543"/>
                </a:cubicBezTo>
                <a:cubicBezTo>
                  <a:pt x="207864" y="2219180"/>
                  <a:pt x="119368" y="2079096"/>
                  <a:pt x="193183" y="2189816"/>
                </a:cubicBezTo>
                <a:lnTo>
                  <a:pt x="218940" y="2267089"/>
                </a:lnTo>
                <a:cubicBezTo>
                  <a:pt x="223233" y="2279968"/>
                  <a:pt x="224289" y="2294430"/>
                  <a:pt x="231819" y="2305726"/>
                </a:cubicBezTo>
                <a:lnTo>
                  <a:pt x="283335" y="2382999"/>
                </a:lnTo>
                <a:lnTo>
                  <a:pt x="309093" y="2460273"/>
                </a:lnTo>
                <a:cubicBezTo>
                  <a:pt x="313386" y="2473152"/>
                  <a:pt x="314441" y="2487614"/>
                  <a:pt x="321971" y="2498909"/>
                </a:cubicBezTo>
                <a:lnTo>
                  <a:pt x="373487" y="2576182"/>
                </a:lnTo>
                <a:cubicBezTo>
                  <a:pt x="377780" y="2589061"/>
                  <a:pt x="377885" y="2604218"/>
                  <a:pt x="386366" y="2614819"/>
                </a:cubicBezTo>
                <a:cubicBezTo>
                  <a:pt x="396035" y="2626906"/>
                  <a:pt x="416799" y="2627451"/>
                  <a:pt x="425002" y="2640577"/>
                </a:cubicBezTo>
                <a:cubicBezTo>
                  <a:pt x="501632" y="2763186"/>
                  <a:pt x="401958" y="2685315"/>
                  <a:pt x="489397" y="2743608"/>
                </a:cubicBezTo>
                <a:cubicBezTo>
                  <a:pt x="553353" y="2839539"/>
                  <a:pt x="471151" y="2721712"/>
                  <a:pt x="553791" y="2820881"/>
                </a:cubicBezTo>
                <a:cubicBezTo>
                  <a:pt x="563700" y="2832772"/>
                  <a:pt x="579549" y="2859518"/>
                  <a:pt x="579549" y="2859518"/>
                </a:cubicBezTo>
              </a:path>
            </a:pathLst>
          </a:custGeom>
          <a:noFill/>
          <a:ln w="2222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="" xmlns:a16="http://schemas.microsoft.com/office/drawing/2014/main" id="{53A5829B-E22D-4A9C-BFAE-EAB811BD8298}"/>
              </a:ext>
            </a:extLst>
          </p:cNvPr>
          <p:cNvCxnSpPr/>
          <p:nvPr/>
        </p:nvCxnSpPr>
        <p:spPr>
          <a:xfrm flipH="1" flipV="1">
            <a:off x="8315591" y="2675355"/>
            <a:ext cx="828409" cy="1471642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="" xmlns:a16="http://schemas.microsoft.com/office/drawing/2014/main" id="{A30242CF-2FE1-4EC7-8CD4-1A687644A51D}"/>
              </a:ext>
            </a:extLst>
          </p:cNvPr>
          <p:cNvCxnSpPr>
            <a:cxnSpLocks/>
          </p:cNvCxnSpPr>
          <p:nvPr/>
        </p:nvCxnSpPr>
        <p:spPr>
          <a:xfrm flipV="1">
            <a:off x="9588190" y="2785754"/>
            <a:ext cx="599442" cy="1361243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7B1A31BF-CF36-4BD9-83DC-B6D63131FB2E}"/>
              </a:ext>
            </a:extLst>
          </p:cNvPr>
          <p:cNvSpPr/>
          <p:nvPr/>
        </p:nvSpPr>
        <p:spPr>
          <a:xfrm>
            <a:off x="7396570" y="2297994"/>
            <a:ext cx="361221" cy="385919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264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AEB4943-E2C1-4AEC-88D6-A9A162A447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71" r="7039"/>
          <a:stretch/>
        </p:blipFill>
        <p:spPr>
          <a:xfrm rot="5400000">
            <a:off x="6961248" y="875335"/>
            <a:ext cx="4769006" cy="538879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F36E9583-C7EA-4251-92F4-60205C7BD7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2" y="1185228"/>
            <a:ext cx="5549690" cy="4769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841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3C1BABB-C9ED-45EE-8371-4E496D4086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12110" b="11032"/>
          <a:stretch/>
        </p:blipFill>
        <p:spPr>
          <a:xfrm rot="5400000">
            <a:off x="-752970" y="1857036"/>
            <a:ext cx="5321415" cy="3351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804A3D0-B5D8-4586-BF50-E10CF9B8C3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1" b="18362"/>
          <a:stretch/>
        </p:blipFill>
        <p:spPr>
          <a:xfrm rot="5400000">
            <a:off x="7447169" y="1559661"/>
            <a:ext cx="5321416" cy="39465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52605F3-E7AE-4F24-871C-747EABAAE1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3861" y="1537418"/>
            <a:ext cx="5321417" cy="39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03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390D941-53D3-4A36-94C2-1BD89456F4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2" t="23064" r="46128" b="38148"/>
          <a:stretch/>
        </p:blipFill>
        <p:spPr>
          <a:xfrm rot="5400000">
            <a:off x="145301" y="1356208"/>
            <a:ext cx="5412284" cy="41455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C6302E0-0718-47B3-B723-CD2A9431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653" y="722858"/>
            <a:ext cx="4145584" cy="55274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D57F3AD-6048-4220-90CC-9AAC0DEAB7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1" t="9771" r="16183" b="33774"/>
          <a:stretch/>
        </p:blipFill>
        <p:spPr>
          <a:xfrm>
            <a:off x="9441712" y="5248516"/>
            <a:ext cx="2501507" cy="11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36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/>
          </p:cNvSpPr>
          <p:nvPr/>
        </p:nvSpPr>
        <p:spPr>
          <a:xfrm>
            <a:off x="1254642" y="297712"/>
            <a:ext cx="10217887" cy="5943600"/>
          </a:xfrm>
          <a:prstGeom prst="snip2DiagRect">
            <a:avLst/>
          </a:prstGeom>
          <a:solidFill>
            <a:sysClr val="window" lastClr="FFFFFF"/>
          </a:solidFill>
          <a:ln w="38100" cap="flat" cmpd="sng" algn="ctr">
            <a:solidFill>
              <a:srgbClr val="4472C4"/>
            </a:solidFill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68579" tIns="34289" rIns="68579" bIns="34289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452438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Образовательный процесс в условиях ДОО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– системный, целостный, развивающийся во времени и в рамках определенной системы, целенаправленный процесс взаимодействия взрослых и детей, носящий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личностно-ориентированный характер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направленный на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достижение социально-значимых результатов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призванный привести к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преобразованию личностных свойств и качеств воспитанников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</a:t>
            </a:r>
          </a:p>
          <a:p>
            <a:pPr marL="0" marR="0" lvl="0" indent="452438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Образовательный процесс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обеспечивает каждой отдельной личности возможность удовлетворять свои потребности в развитии, развивать свои потенциальные способности, сохранить свою индивидуальность, возможность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самореализоваться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</a:t>
            </a:r>
          </a:p>
          <a:p>
            <a:pPr marL="0" marR="0" lvl="0" indent="452438" algn="l" defTabSz="685783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3051175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Дошкольная педагогика с основами методик воспитания и обучения </a:t>
            </a:r>
          </a:p>
          <a:p>
            <a:pPr marL="0" marR="0" lvl="0" indent="3051175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 Под ред. А. Г. Гогоберидзе, О. В. Солнцевой. — СПб.: Питер, 2013 </a:t>
            </a:r>
            <a:endParaRPr kumimoji="0" lang="ru-RU" sz="16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5223"/>
            <a:ext cx="12192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2674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6A4C45D-0A1A-4736-ACA6-9DD06A0BA2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7" t="27733" r="32795" b="44074"/>
          <a:stretch/>
        </p:blipFill>
        <p:spPr>
          <a:xfrm rot="5400000">
            <a:off x="5001115" y="1415646"/>
            <a:ext cx="5576507" cy="418905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D644497-F86A-43A5-AA4F-EE25AF578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370" y="1526185"/>
            <a:ext cx="5422804" cy="40671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CF8785A-EADD-4EBA-9FDD-148D099A5A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1" t="9771" r="16183" b="33774"/>
          <a:stretch/>
        </p:blipFill>
        <p:spPr>
          <a:xfrm>
            <a:off x="9441712" y="5248516"/>
            <a:ext cx="2501507" cy="11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49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4B94F2A-C8E5-433C-8B1A-EF8481D72E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6599" r="52593" b="8159"/>
          <a:stretch/>
        </p:blipFill>
        <p:spPr>
          <a:xfrm rot="5400000">
            <a:off x="1091343" y="-69159"/>
            <a:ext cx="5493156" cy="72151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E717F17-C9FB-4B7E-9D1C-1FE9CB9FDF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8" t="24142" r="4645" b="21628"/>
          <a:stretch/>
        </p:blipFill>
        <p:spPr>
          <a:xfrm rot="5400000">
            <a:off x="7094273" y="2230377"/>
            <a:ext cx="5379417" cy="261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64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5144B97C-DDB4-4373-923E-986227E21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4" t="21269" r="-2492" b="13187"/>
          <a:stretch/>
        </p:blipFill>
        <p:spPr>
          <a:xfrm rot="5400000">
            <a:off x="-808702" y="2067957"/>
            <a:ext cx="5763036" cy="30397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70B919FA-835F-43E7-ACFF-10D28B2C9C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" t="21780" b="18372"/>
          <a:stretch/>
        </p:blipFill>
        <p:spPr>
          <a:xfrm rot="5400000">
            <a:off x="8183731" y="2407949"/>
            <a:ext cx="5034847" cy="23597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A9B93798-9E7D-4BF8-95A0-29E44789D2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690" y="1507835"/>
            <a:ext cx="4799829" cy="35998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0BD031A-FA60-4B54-A344-3288F21FF5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41" t="9771" r="16183" b="33774"/>
          <a:stretch/>
        </p:blipFill>
        <p:spPr>
          <a:xfrm>
            <a:off x="5434133" y="5350165"/>
            <a:ext cx="2501507" cy="118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702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/>
          <p:nvPr/>
        </p:nvSpPr>
        <p:spPr>
          <a:xfrm>
            <a:off x="2317898" y="3143248"/>
            <a:ext cx="8325293" cy="69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accent2"/>
              </a:buClr>
              <a:buSzPts val="3600"/>
            </a:pPr>
            <a:r>
              <a:rPr lang="ru-RU" sz="4000" b="1" dirty="0">
                <a:solidFill>
                  <a:srgbClr val="C00000"/>
                </a:solidFill>
                <a:latin typeface="+mj-lt"/>
                <a:ea typeface="Fedra Sans Pro Book" pitchFamily="34" charset="0"/>
                <a:sym typeface="Arial"/>
              </a:rPr>
              <a:t>КРИТИЧЕСКОЕ МЫШЛЕНИЕ</a:t>
            </a:r>
            <a:endParaRPr sz="4000" b="1" dirty="0">
              <a:solidFill>
                <a:srgbClr val="C00000"/>
              </a:solidFill>
              <a:latin typeface="+mj-lt"/>
              <a:ea typeface="Fedra Sans Pro Book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086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/>
          <p:nvPr/>
        </p:nvSpPr>
        <p:spPr>
          <a:xfrm>
            <a:off x="5975498" y="1269271"/>
            <a:ext cx="5901069" cy="4142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446088" algn="just"/>
            <a:r>
              <a:rPr lang="ru-RU" sz="2800" b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«</a:t>
            </a:r>
            <a:r>
              <a:rPr lang="ru-RU" sz="2800" b="1" i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Активное, настойчивое и тщательное рассмотрение любых убеждений или знаний в свете тех оснований, на которые они опираются, и дальнейших выводов, к которым они приводят</a:t>
            </a:r>
            <a:r>
              <a:rPr lang="ru-RU" sz="2800" b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»</a:t>
            </a:r>
            <a:endParaRPr sz="2400" b="1" dirty="0">
              <a:solidFill>
                <a:srgbClr val="002060"/>
              </a:solidFill>
              <a:ea typeface="Fedra Sans Pro Book" pitchFamily="34" charset="0"/>
            </a:endParaRPr>
          </a:p>
          <a:p>
            <a:pPr algn="r"/>
            <a:r>
              <a:rPr lang="ru-RU" sz="2800" b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                                                             </a:t>
            </a:r>
            <a:r>
              <a:rPr lang="ru-RU" sz="2800" b="1" i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Дж. </a:t>
            </a:r>
            <a:r>
              <a:rPr lang="ru-RU" sz="2800" b="1" i="1" dirty="0" err="1">
                <a:solidFill>
                  <a:srgbClr val="002060"/>
                </a:solidFill>
                <a:ea typeface="Fedra Sans Pro Book" pitchFamily="34" charset="0"/>
                <a:sym typeface="Arial"/>
              </a:rPr>
              <a:t>Дьюи</a:t>
            </a:r>
            <a:endParaRPr sz="2800" b="1" i="1" dirty="0">
              <a:solidFill>
                <a:srgbClr val="002060"/>
              </a:solidFill>
              <a:ea typeface="Fedra Sans Pro Book" pitchFamily="34" charset="0"/>
              <a:sym typeface="Arial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46C2991-D2BF-4DA0-8C84-ED398086E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600" y="586130"/>
            <a:ext cx="5045577" cy="37841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86414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E0900C9-6EEE-4375-88C2-E99471A11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07" y="482858"/>
            <a:ext cx="8470364" cy="47645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8FCBA2-E661-43D1-B743-BDA37D68406C}"/>
              </a:ext>
            </a:extLst>
          </p:cNvPr>
          <p:cNvSpPr txBox="1"/>
          <p:nvPr/>
        </p:nvSpPr>
        <p:spPr>
          <a:xfrm>
            <a:off x="1062963" y="5449457"/>
            <a:ext cx="48700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400" b="1" dirty="0"/>
              <a:t>Изображена зима, весна, лето или осень?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400" b="1" dirty="0"/>
              <a:t>Какой месяц?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400" b="1" dirty="0"/>
              <a:t>Сын посещает школу или он на каникулах?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F3D27CB-E649-4FC9-840B-D7CB134A1F81}"/>
              </a:ext>
            </a:extLst>
          </p:cNvPr>
          <p:cNvSpPr txBox="1"/>
          <p:nvPr/>
        </p:nvSpPr>
        <p:spPr>
          <a:xfrm>
            <a:off x="6030289" y="5449457"/>
            <a:ext cx="550603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400" b="1" dirty="0"/>
              <a:t>Квартира обладает водопроводом?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400" b="1" dirty="0"/>
              <a:t>Кто кроме мальчика и папы проживает в этой квартире?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400" b="1" dirty="0"/>
              <a:t>Кто по профессии папа?</a:t>
            </a:r>
          </a:p>
        </p:txBody>
      </p:sp>
    </p:spTree>
    <p:extLst>
      <p:ext uri="{BB962C8B-B14F-4D97-AF65-F5344CB8AC3E}">
        <p14:creationId xmlns:p14="http://schemas.microsoft.com/office/powerpoint/2010/main" val="1032459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/>
        </p:nvSpPr>
        <p:spPr>
          <a:xfrm>
            <a:off x="498360" y="847736"/>
            <a:ext cx="11314412" cy="2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446088" algn="just"/>
            <a:r>
              <a:rPr lang="ru-RU" sz="2800" b="1" i="1" dirty="0">
                <a:solidFill>
                  <a:srgbClr val="002060"/>
                </a:solidFill>
                <a:latin typeface="+mj-lt"/>
                <a:ea typeface="Arial"/>
                <a:cs typeface="Arial"/>
                <a:sym typeface="Arial"/>
              </a:rPr>
              <a:t>«</a:t>
            </a:r>
            <a:r>
              <a:rPr lang="ru-RU" sz="2800" b="1" i="1" dirty="0">
                <a:solidFill>
                  <a:srgbClr val="002060"/>
                </a:solidFill>
                <a:latin typeface="+mj-lt"/>
                <a:ea typeface="Fedra Sans Pro Book" pitchFamily="34" charset="0"/>
                <a:sym typeface="Arial"/>
              </a:rPr>
              <a:t>Я могу ошибаться, и ты можешь ошибаться, но совместными усилиями мы может постепенно двигаться к истине»</a:t>
            </a:r>
            <a:endParaRPr sz="2800" b="1" i="1" dirty="0">
              <a:solidFill>
                <a:srgbClr val="002060"/>
              </a:solidFill>
              <a:latin typeface="+mj-lt"/>
              <a:ea typeface="Fedra Sans Pro Book" pitchFamily="34" charset="0"/>
              <a:sym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7E29D72-6E65-43AA-8DAD-CDD117F18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4" y="3006013"/>
            <a:ext cx="7510984" cy="28121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9575633-2909-40F7-9F56-82BA091FD99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0" r="10719"/>
          <a:stretch/>
        </p:blipFill>
        <p:spPr>
          <a:xfrm>
            <a:off x="266977" y="2468420"/>
            <a:ext cx="5464152" cy="346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26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4C4B4AD-A8F8-44C0-B09E-33D5AFAE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8303" y="1417963"/>
            <a:ext cx="4869516" cy="42207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FBD7244-8840-401F-9CEB-9DB891FD7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5" t="16054" r="64675" b="5714"/>
          <a:stretch/>
        </p:blipFill>
        <p:spPr>
          <a:xfrm>
            <a:off x="320607" y="719665"/>
            <a:ext cx="1351175" cy="31226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144D6DD-9D72-4539-8F5E-D0F55E806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9" t="4222" r="65937" b="1334"/>
          <a:stretch/>
        </p:blipFill>
        <p:spPr>
          <a:xfrm>
            <a:off x="293875" y="3721911"/>
            <a:ext cx="1351173" cy="2456591"/>
          </a:xfrm>
          <a:prstGeom prst="rect">
            <a:avLst/>
          </a:prstGeom>
        </p:spPr>
      </p:pic>
      <p:graphicFrame>
        <p:nvGraphicFramePr>
          <p:cNvPr id="14" name="Таблица 14">
            <a:extLst>
              <a:ext uri="{FF2B5EF4-FFF2-40B4-BE49-F238E27FC236}">
                <a16:creationId xmlns="" xmlns:a16="http://schemas.microsoft.com/office/drawing/2014/main" id="{9F5A9ABE-0AF1-47BB-BD57-5EED4618B5A2}"/>
              </a:ext>
            </a:extLst>
          </p:cNvPr>
          <p:cNvGraphicFramePr>
            <a:graphicFrameLocks noGrp="1"/>
          </p:cNvGraphicFramePr>
          <p:nvPr/>
        </p:nvGraphicFramePr>
        <p:xfrm>
          <a:off x="320607" y="699582"/>
          <a:ext cx="2687782" cy="5458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3891">
                  <a:extLst>
                    <a:ext uri="{9D8B030D-6E8A-4147-A177-3AD203B41FA5}">
                      <a16:colId xmlns="" xmlns:a16="http://schemas.microsoft.com/office/drawing/2014/main" val="634644310"/>
                    </a:ext>
                  </a:extLst>
                </a:gridCol>
                <a:gridCol w="1343891">
                  <a:extLst>
                    <a:ext uri="{9D8B030D-6E8A-4147-A177-3AD203B41FA5}">
                      <a16:colId xmlns="" xmlns:a16="http://schemas.microsoft.com/office/drawing/2014/main" val="3001215250"/>
                    </a:ext>
                  </a:extLst>
                </a:gridCol>
              </a:tblGrid>
              <a:tr h="773252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3679787"/>
                  </a:ext>
                </a:extLst>
              </a:tr>
              <a:tr h="773252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078268"/>
                  </a:ext>
                </a:extLst>
              </a:tr>
              <a:tr h="773252"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2509106"/>
                  </a:ext>
                </a:extLst>
              </a:tr>
              <a:tr h="773252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12522879"/>
                  </a:ext>
                </a:extLst>
              </a:tr>
              <a:tr h="773252"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5411732"/>
                  </a:ext>
                </a:extLst>
              </a:tr>
              <a:tr h="773252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09106259"/>
                  </a:ext>
                </a:extLst>
              </a:tr>
              <a:tr h="819325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790200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4C78E48-4542-4739-A9E5-2FF52825ABA9}"/>
              </a:ext>
            </a:extLst>
          </p:cNvPr>
          <p:cNvSpPr/>
          <p:nvPr/>
        </p:nvSpPr>
        <p:spPr>
          <a:xfrm>
            <a:off x="7970982" y="822037"/>
            <a:ext cx="1671783" cy="1089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</p:spTree>
    <p:extLst>
      <p:ext uri="{BB962C8B-B14F-4D97-AF65-F5344CB8AC3E}">
        <p14:creationId xmlns:p14="http://schemas.microsoft.com/office/powerpoint/2010/main" val="4260177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04C4B4AD-A8F8-44C0-B09E-33D5AFAE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033" y="1541788"/>
            <a:ext cx="4869516" cy="42207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0FBD7244-8840-401F-9CEB-9DB891FD7C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5" t="16054" r="64675" b="5714"/>
          <a:stretch/>
        </p:blipFill>
        <p:spPr>
          <a:xfrm>
            <a:off x="8947108" y="638426"/>
            <a:ext cx="1351175" cy="312266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1144D6DD-9D72-4539-8F5E-D0F55E806A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9" t="4222" r="65937" b="1334"/>
          <a:stretch/>
        </p:blipFill>
        <p:spPr>
          <a:xfrm>
            <a:off x="8939826" y="3652166"/>
            <a:ext cx="1351173" cy="2456591"/>
          </a:xfrm>
          <a:prstGeom prst="rect">
            <a:avLst/>
          </a:prstGeom>
        </p:spPr>
      </p:pic>
      <p:graphicFrame>
        <p:nvGraphicFramePr>
          <p:cNvPr id="14" name="Таблица 14">
            <a:extLst>
              <a:ext uri="{FF2B5EF4-FFF2-40B4-BE49-F238E27FC236}">
                <a16:creationId xmlns="" xmlns:a16="http://schemas.microsoft.com/office/drawing/2014/main" id="{9F5A9ABE-0AF1-47BB-BD57-5EED4618B5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547295"/>
              </p:ext>
            </p:extLst>
          </p:nvPr>
        </p:nvGraphicFramePr>
        <p:xfrm>
          <a:off x="8947108" y="560419"/>
          <a:ext cx="2687782" cy="54588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3891">
                  <a:extLst>
                    <a:ext uri="{9D8B030D-6E8A-4147-A177-3AD203B41FA5}">
                      <a16:colId xmlns="" xmlns:a16="http://schemas.microsoft.com/office/drawing/2014/main" val="634644310"/>
                    </a:ext>
                  </a:extLst>
                </a:gridCol>
                <a:gridCol w="1343891">
                  <a:extLst>
                    <a:ext uri="{9D8B030D-6E8A-4147-A177-3AD203B41FA5}">
                      <a16:colId xmlns="" xmlns:a16="http://schemas.microsoft.com/office/drawing/2014/main" val="3001215250"/>
                    </a:ext>
                  </a:extLst>
                </a:gridCol>
              </a:tblGrid>
              <a:tr h="773252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93679787"/>
                  </a:ext>
                </a:extLst>
              </a:tr>
              <a:tr h="773252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7078268"/>
                  </a:ext>
                </a:extLst>
              </a:tr>
              <a:tr h="773252"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92509106"/>
                  </a:ext>
                </a:extLst>
              </a:tr>
              <a:tr h="773252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12522879"/>
                  </a:ext>
                </a:extLst>
              </a:tr>
              <a:tr h="773252"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75411732"/>
                  </a:ext>
                </a:extLst>
              </a:tr>
              <a:tr h="773252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09106259"/>
                  </a:ext>
                </a:extLst>
              </a:tr>
              <a:tr h="819325"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790200"/>
                  </a:ext>
                </a:extLst>
              </a:tr>
            </a:tbl>
          </a:graphicData>
        </a:graphic>
      </p:graphicFrame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B4C78E48-4542-4739-A9E5-2FF52825ABA9}"/>
              </a:ext>
            </a:extLst>
          </p:cNvPr>
          <p:cNvSpPr/>
          <p:nvPr/>
        </p:nvSpPr>
        <p:spPr>
          <a:xfrm>
            <a:off x="6625069" y="812512"/>
            <a:ext cx="1671783" cy="10898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B129BD8-C3DC-4A5D-B196-B5822E335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051" t="16410" r="164" b="5587"/>
          <a:stretch/>
        </p:blipFill>
        <p:spPr>
          <a:xfrm>
            <a:off x="10283743" y="625832"/>
            <a:ext cx="1343891" cy="31427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E975FC4-798A-4195-BC86-87774753CF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100" t="4295" r="1640"/>
          <a:stretch/>
        </p:blipFill>
        <p:spPr>
          <a:xfrm>
            <a:off x="10253501" y="3699336"/>
            <a:ext cx="1390075" cy="233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36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/>
          <p:nvPr/>
        </p:nvSpPr>
        <p:spPr>
          <a:xfrm>
            <a:off x="8165805" y="3476847"/>
            <a:ext cx="3678865" cy="279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800"/>
            </a:pPr>
            <a:r>
              <a:rPr lang="ru-RU" sz="2400" b="1" dirty="0">
                <a:solidFill>
                  <a:srgbClr val="002060"/>
                </a:solidFill>
              </a:rPr>
              <a:t>Способность:</a:t>
            </a:r>
          </a:p>
          <a:p>
            <a:pPr marL="380990" indent="-380990">
              <a:buSzPts val="18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ставить новые вопросы </a:t>
            </a:r>
          </a:p>
          <a:p>
            <a:pPr marL="380990" indent="-380990">
              <a:buSzPts val="18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вырабатывать аргументы в защиту своего мнения </a:t>
            </a:r>
          </a:p>
          <a:p>
            <a:pPr marL="380990" indent="-380990">
              <a:buSzPts val="18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</a:rPr>
              <a:t>делать выводы.</a:t>
            </a:r>
            <a:endParaRPr sz="2400" dirty="0">
              <a:solidFill>
                <a:srgbClr val="002060"/>
              </a:solidFill>
              <a:latin typeface="Fedra Sans Pro Book" pitchFamily="34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3CA020F1-B635-49AF-8FD2-D02D920ED8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674539"/>
              </p:ext>
            </p:extLst>
          </p:nvPr>
        </p:nvGraphicFramePr>
        <p:xfrm>
          <a:off x="104556" y="25028"/>
          <a:ext cx="8316430" cy="6487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5013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38034" y="1211585"/>
            <a:ext cx="5406486" cy="1162465"/>
          </a:xfrm>
          <a:prstGeom prst="roundRect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002060"/>
                </a:solidFill>
              </a:rPr>
              <a:t>личностно-развивающий </a:t>
            </a:r>
            <a:r>
              <a:rPr lang="ru-RU" sz="1800" b="1" dirty="0" smtClean="0">
                <a:solidFill>
                  <a:srgbClr val="002060"/>
                </a:solidFill>
              </a:rPr>
              <a:t>характер </a:t>
            </a:r>
            <a:r>
              <a:rPr lang="ru-RU" sz="1800" b="1" dirty="0">
                <a:solidFill>
                  <a:srgbClr val="002060"/>
                </a:solidFill>
              </a:rPr>
              <a:t>взаимодействия, содействие и сотрудничество детей и </a:t>
            </a:r>
            <a:r>
              <a:rPr lang="ru-RU" sz="1800" b="1" dirty="0" smtClean="0">
                <a:solidFill>
                  <a:srgbClr val="002060"/>
                </a:solidFill>
              </a:rPr>
              <a:t>взрослых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31" y="58743"/>
            <a:ext cx="11641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ФГОС ДО: требования к организации образовательного процесса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5" name="Объект 3"/>
          <p:cNvSpPr txBox="1">
            <a:spLocks/>
          </p:cNvSpPr>
          <p:nvPr/>
        </p:nvSpPr>
        <p:spPr>
          <a:xfrm>
            <a:off x="203669" y="2711302"/>
            <a:ext cx="5417165" cy="1265275"/>
          </a:xfrm>
          <a:prstGeom prst="roundRect">
            <a:avLst/>
          </a:prstGeom>
          <a:ln w="38100" cap="flat" cmpd="sng" algn="ctr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79" tIns="34289" rIns="68579" bIns="34289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9388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использование в качестве основных форм игры, познавательной </a:t>
            </a:r>
            <a:r>
              <a:rPr lang="ru-RU" sz="1800" b="1" dirty="0">
                <a:solidFill>
                  <a:srgbClr val="002060"/>
                </a:solidFill>
              </a:rPr>
              <a:t>и исследовательской деятельности, </a:t>
            </a:r>
            <a:r>
              <a:rPr lang="ru-RU" sz="1800" b="1" dirty="0" smtClean="0">
                <a:solidFill>
                  <a:srgbClr val="002060"/>
                </a:solidFill>
              </a:rPr>
              <a:t>творческой активности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203669" y="4348466"/>
            <a:ext cx="5417165" cy="1168535"/>
          </a:xfrm>
          <a:prstGeom prst="roundRect">
            <a:avLst/>
          </a:prstGeom>
          <a:ln w="38100" cap="flat" cmpd="sng" algn="ctr">
            <a:solidFill>
              <a:srgbClr val="7030A0"/>
            </a:solidFill>
            <a:prstDash val="solid"/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79" tIns="34289" rIns="68579" bIns="34289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активность ребенка </a:t>
            </a:r>
            <a:r>
              <a:rPr lang="ru-RU" sz="1800" b="1" dirty="0">
                <a:solidFill>
                  <a:srgbClr val="002060"/>
                </a:solidFill>
              </a:rPr>
              <a:t>в выборе содержания своего </a:t>
            </a:r>
            <a:r>
              <a:rPr lang="ru-RU" sz="1800" b="1" dirty="0" smtClean="0">
                <a:solidFill>
                  <a:srgbClr val="002060"/>
                </a:solidFill>
              </a:rPr>
              <a:t>образования,  </a:t>
            </a:r>
            <a:r>
              <a:rPr lang="ru-RU" sz="1800" b="1" dirty="0">
                <a:solidFill>
                  <a:srgbClr val="002060"/>
                </a:solidFill>
              </a:rPr>
              <a:t>материалов, видов активности, участников совместной деятельности и общения 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307305" y="1147377"/>
            <a:ext cx="5404065" cy="1021556"/>
          </a:xfrm>
          <a:prstGeom prst="roundRect">
            <a:avLst/>
          </a:prstGeom>
          <a:ln w="38100"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формирование познавательных интересов и познавательных действий ребенка в различных видах деятельности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85097" y="4348466"/>
            <a:ext cx="5404065" cy="1634490"/>
          </a:xfrm>
          <a:prstGeom prst="roundRect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организация видов деятельности, способствующих развитию мышления, речи, общения, воображения и детского творчества, личностного, физического и художественно-эстетического развития детей</a:t>
            </a:r>
            <a:endParaRPr lang="ru-RU" b="1" dirty="0"/>
          </a:p>
        </p:txBody>
      </p:sp>
      <p:sp>
        <p:nvSpPr>
          <p:cNvPr id="8" name="Объект 3"/>
          <p:cNvSpPr txBox="1">
            <a:spLocks/>
          </p:cNvSpPr>
          <p:nvPr/>
        </p:nvSpPr>
        <p:spPr>
          <a:xfrm>
            <a:off x="6437633" y="2744520"/>
            <a:ext cx="5404065" cy="1232057"/>
          </a:xfrm>
          <a:prstGeom prst="roundRect">
            <a:avLst/>
          </a:prstGeom>
          <a:ln w="38100" cap="flat" cmpd="sng" algn="ctr">
            <a:solidFill>
              <a:srgbClr val="C00000"/>
            </a:solidFill>
            <a:prstDash val="solid"/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68579" tIns="34289" rIns="68579" bIns="34289" rtlCol="0">
            <a:noAutofit/>
          </a:bodyPr>
          <a:lstStyle>
            <a:lvl1pPr marL="171446" indent="-171446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002060"/>
                </a:solidFill>
              </a:rPr>
              <a:t>поддержка инициативы детей в различных видах </a:t>
            </a:r>
            <a:r>
              <a:rPr lang="ru-RU" sz="1800" b="1" dirty="0" smtClean="0">
                <a:solidFill>
                  <a:srgbClr val="002060"/>
                </a:solidFill>
              </a:rPr>
              <a:t>деятельности, развитие </a:t>
            </a:r>
            <a:r>
              <a:rPr lang="ru-RU" sz="1800" b="1" dirty="0">
                <a:solidFill>
                  <a:srgbClr val="002060"/>
                </a:solidFill>
              </a:rPr>
              <a:t>инициативы и творческих способностей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700"/>
            <a:ext cx="12192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07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>
            <a:extLst>
              <a:ext uri="{FF2B5EF4-FFF2-40B4-BE49-F238E27FC236}">
                <a16:creationId xmlns="" xmlns:a16="http://schemas.microsoft.com/office/drawing/2014/main" id="{E2514F9C-C0A1-4D66-8513-21B4B9C3BA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194556"/>
              </p:ext>
            </p:extLst>
          </p:nvPr>
        </p:nvGraphicFramePr>
        <p:xfrm>
          <a:off x="538144" y="1403498"/>
          <a:ext cx="10891856" cy="4912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CC318E78-9A0A-49E2-AC2F-8D2BE935CC0B}"/>
              </a:ext>
            </a:extLst>
          </p:cNvPr>
          <p:cNvSpPr/>
          <p:nvPr/>
        </p:nvSpPr>
        <p:spPr>
          <a:xfrm>
            <a:off x="3054013" y="405911"/>
            <a:ext cx="65930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+mj-lt"/>
                <a:ea typeface="Fedra Sans Pro Book" pitchFamily="34" charset="0"/>
                <a:sym typeface="Arial"/>
              </a:rPr>
              <a:t>Компоненты критического мышления:</a:t>
            </a:r>
            <a:endParaRPr lang="ru-RU" sz="2800" b="1" dirty="0">
              <a:solidFill>
                <a:srgbClr val="002060"/>
              </a:solidFill>
              <a:latin typeface="+mj-lt"/>
              <a:ea typeface="Fedra Sans Pro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338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835E8CE-5345-4114-9DD8-51C06AE0DA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76" t="38866" r="28216" b="30427"/>
          <a:stretch/>
        </p:blipFill>
        <p:spPr>
          <a:xfrm rot="5400000">
            <a:off x="3139895" y="-621526"/>
            <a:ext cx="5581181" cy="7341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C968321-5353-4B31-BB98-D43F0903B6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1" t="9771" r="16183" b="33774"/>
          <a:stretch/>
        </p:blipFill>
        <p:spPr>
          <a:xfrm>
            <a:off x="9601200" y="4812581"/>
            <a:ext cx="2501507" cy="118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1857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30C9717-68C2-422F-9C82-E05621F81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7" t="26503" r="51405" b="28528"/>
          <a:stretch/>
        </p:blipFill>
        <p:spPr>
          <a:xfrm rot="5400000">
            <a:off x="2979765" y="-154522"/>
            <a:ext cx="5683363" cy="674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E5F842C-5DA7-4D00-8061-B56E915D03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1" t="9771" r="16183" b="33774"/>
          <a:stretch/>
        </p:blipFill>
        <p:spPr>
          <a:xfrm>
            <a:off x="9441712" y="4878371"/>
            <a:ext cx="2501507" cy="118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5400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BB0956D-EC24-427D-AB54-1C366D6D5A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88" y="415238"/>
            <a:ext cx="7412923" cy="5559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D7BDDE6-FEEC-49B7-BE4C-C6A801CFC7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1" t="9771" r="16183" b="33774"/>
          <a:stretch/>
        </p:blipFill>
        <p:spPr>
          <a:xfrm>
            <a:off x="9490986" y="4792399"/>
            <a:ext cx="2501507" cy="118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8090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470B7AF-730D-4162-8B3B-35AE359E19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8294" r="4344" b="10539"/>
          <a:stretch/>
        </p:blipFill>
        <p:spPr>
          <a:xfrm>
            <a:off x="128420" y="1982655"/>
            <a:ext cx="6136724" cy="429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E91ED6A-EBC0-45B7-AF70-3701DF857C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1" t="9372" r="3267" b="12335"/>
          <a:stretch/>
        </p:blipFill>
        <p:spPr>
          <a:xfrm>
            <a:off x="6088094" y="715830"/>
            <a:ext cx="6022107" cy="4064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B70CB515-38BE-4958-A98A-6FF98FD984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41" t="9771" r="16183" b="33774"/>
          <a:stretch/>
        </p:blipFill>
        <p:spPr>
          <a:xfrm>
            <a:off x="9441712" y="5093931"/>
            <a:ext cx="2501507" cy="118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70762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"/>
          <p:cNvSpPr txBox="1"/>
          <p:nvPr/>
        </p:nvSpPr>
        <p:spPr>
          <a:xfrm>
            <a:off x="3891516" y="3160524"/>
            <a:ext cx="4827182" cy="716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accent2"/>
              </a:buClr>
              <a:buSzPts val="3600"/>
            </a:pPr>
            <a:r>
              <a:rPr lang="ru-RU" sz="4000" b="1" dirty="0">
                <a:solidFill>
                  <a:srgbClr val="C00000"/>
                </a:solidFill>
                <a:latin typeface="+mj-lt"/>
                <a:ea typeface="Fedra Sans Pro Book" pitchFamily="34" charset="0"/>
                <a:sym typeface="Arial"/>
              </a:rPr>
              <a:t>КРЕАТИВНОСТЬ</a:t>
            </a:r>
            <a:endParaRPr sz="4000" b="1" dirty="0">
              <a:solidFill>
                <a:srgbClr val="C00000"/>
              </a:solidFill>
              <a:latin typeface="+mj-lt"/>
              <a:ea typeface="Fedra Sans Pro Book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5069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/>
          <p:cNvSpPr txBox="1"/>
          <p:nvPr/>
        </p:nvSpPr>
        <p:spPr>
          <a:xfrm>
            <a:off x="1238216" y="2093279"/>
            <a:ext cx="10191784" cy="2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indent="446088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«</a:t>
            </a:r>
            <a:r>
              <a:rPr lang="ru-RU" sz="2800" b="1" i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Способность представить и разработать принципиально новые подходы к решению проблем, ответы на вопросы, или выражать идеи, применяя, синтезируя и видоизменяя знания»</a:t>
            </a:r>
            <a:endParaRPr sz="2400" b="1" dirty="0">
              <a:solidFill>
                <a:srgbClr val="002060"/>
              </a:solidFill>
              <a:ea typeface="Fedra Sans Pro Book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                                                             </a:t>
            </a:r>
            <a:r>
              <a:rPr lang="ru-RU" sz="2800" b="1" i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Б. </a:t>
            </a:r>
            <a:r>
              <a:rPr lang="ru-RU" sz="2800" b="1" i="1" dirty="0" err="1">
                <a:solidFill>
                  <a:srgbClr val="002060"/>
                </a:solidFill>
                <a:ea typeface="Fedra Sans Pro Book" pitchFamily="34" charset="0"/>
                <a:sym typeface="Arial"/>
              </a:rPr>
              <a:t>Лукас</a:t>
            </a:r>
            <a:endParaRPr sz="2800" b="1" i="1" dirty="0">
              <a:solidFill>
                <a:srgbClr val="002060"/>
              </a:solidFill>
              <a:ea typeface="Fedra Sans Pro Book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56410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9"/>
          <p:cNvSpPr txBox="1"/>
          <p:nvPr/>
        </p:nvSpPr>
        <p:spPr>
          <a:xfrm>
            <a:off x="4286237" y="857232"/>
            <a:ext cx="7332283" cy="2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/>
            <a:endParaRPr sz="2400" i="1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19"/>
          <p:cNvSpPr/>
          <p:nvPr/>
        </p:nvSpPr>
        <p:spPr>
          <a:xfrm>
            <a:off x="808074" y="761982"/>
            <a:ext cx="10907673" cy="335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800" b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«</a:t>
            </a:r>
            <a:r>
              <a:rPr lang="ru-RU" sz="2800" b="1" i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Но есть и то, что менее очевидно, например, такая постановка вопросов, которая открывает новые варианты решений, или установка таких связей между явлениями, которые становятся вызовом для наших ожиданий и открывают возможность увидеть мир новым образом, с помощью воображения</a:t>
            </a:r>
            <a:r>
              <a:rPr lang="ru-RU" sz="2800" b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»</a:t>
            </a:r>
            <a:endParaRPr sz="2800" b="1" dirty="0">
              <a:solidFill>
                <a:srgbClr val="002060"/>
              </a:solidFill>
              <a:ea typeface="Fedra Sans Pro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3084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="" xmlns:a16="http://schemas.microsoft.com/office/drawing/2014/main" id="{B5B6919F-AB6A-4935-9822-110BAF668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857652"/>
              </p:ext>
            </p:extLst>
          </p:nvPr>
        </p:nvGraphicFramePr>
        <p:xfrm>
          <a:off x="797442" y="1347933"/>
          <a:ext cx="5699607" cy="4925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/>
          <a:srcRect l="21199" r="20182"/>
          <a:stretch/>
        </p:blipFill>
        <p:spPr>
          <a:xfrm>
            <a:off x="6734176" y="1114425"/>
            <a:ext cx="5076825" cy="4871687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246B4D37-CEEA-46A3-BD42-F8ED1A0850D9}"/>
              </a:ext>
            </a:extLst>
          </p:cNvPr>
          <p:cNvSpPr/>
          <p:nvPr/>
        </p:nvSpPr>
        <p:spPr>
          <a:xfrm>
            <a:off x="2279804" y="525353"/>
            <a:ext cx="4217245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i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Компоненты креативности:</a:t>
            </a:r>
            <a:endParaRPr lang="ru-RU" sz="2400" b="1" i="1" dirty="0">
              <a:solidFill>
                <a:srgbClr val="002060"/>
              </a:solidFill>
              <a:ea typeface="Fedra Sans Pro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48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183A6A8-36A1-479F-AE15-5B59616CD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946"/>
          <a:stretch/>
        </p:blipFill>
        <p:spPr>
          <a:xfrm>
            <a:off x="0" y="738875"/>
            <a:ext cx="12192000" cy="555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71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64034762"/>
              </p:ext>
            </p:extLst>
          </p:nvPr>
        </p:nvGraphicFramePr>
        <p:xfrm>
          <a:off x="-1" y="130119"/>
          <a:ext cx="8923011" cy="6187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Группа 5"/>
          <p:cNvGrpSpPr/>
          <p:nvPr/>
        </p:nvGrpSpPr>
        <p:grpSpPr>
          <a:xfrm rot="10800000">
            <a:off x="10781413" y="481335"/>
            <a:ext cx="1171235" cy="5836695"/>
            <a:chOff x="1182495" y="279101"/>
            <a:chExt cx="755877" cy="3978301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" name="Прямоугольник 6"/>
            <p:cNvSpPr/>
            <p:nvPr/>
          </p:nvSpPr>
          <p:spPr>
            <a:xfrm rot="16200000">
              <a:off x="-428717" y="1890313"/>
              <a:ext cx="3978301" cy="755877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</p:sp>
        <p:sp>
          <p:nvSpPr>
            <p:cNvPr id="8" name="Прямоугольник 7"/>
            <p:cNvSpPr/>
            <p:nvPr/>
          </p:nvSpPr>
          <p:spPr>
            <a:xfrm rot="16200000">
              <a:off x="-428717" y="1890313"/>
              <a:ext cx="3978301" cy="7558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13335" rIns="13335" bIns="13335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solidFill>
                    <a:schemeClr val="tx1"/>
                  </a:solidFill>
                </a:rPr>
                <a:t>Функциональная грамотность (4К)</a:t>
              </a:r>
              <a:endParaRPr lang="ru-RU" sz="2400" b="1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7905344" y="404665"/>
            <a:ext cx="2088644" cy="584775"/>
          </a:xfrm>
          <a:prstGeom prst="rect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685783"/>
            <a:r>
              <a:rPr lang="ru-RU" sz="1600" b="1" dirty="0" err="1" smtClean="0">
                <a:solidFill>
                  <a:srgbClr val="002060"/>
                </a:solidFill>
              </a:rPr>
              <a:t>Коммуниктивность</a:t>
            </a:r>
            <a:endParaRPr lang="ru-RU" sz="1600" b="1" dirty="0" smtClean="0">
              <a:solidFill>
                <a:srgbClr val="002060"/>
              </a:solidFill>
            </a:endParaRPr>
          </a:p>
          <a:p>
            <a:pPr lvl="0" algn="ctr" defTabSz="685783"/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942591" y="1666490"/>
            <a:ext cx="1724918" cy="584775"/>
          </a:xfrm>
          <a:prstGeom prst="rect">
            <a:avLst/>
          </a:prstGeom>
          <a:ln w="28575">
            <a:solidFill>
              <a:srgbClr val="FF33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685783"/>
            <a:r>
              <a:rPr lang="ru-RU" sz="1600" b="1" dirty="0" smtClean="0">
                <a:solidFill>
                  <a:srgbClr val="002060"/>
                </a:solidFill>
              </a:rPr>
              <a:t>Креативность</a:t>
            </a:r>
          </a:p>
          <a:p>
            <a:pPr lvl="0" defTabSz="685783"/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985453" y="3448168"/>
            <a:ext cx="1985329" cy="584775"/>
          </a:xfrm>
          <a:prstGeom prst="rect">
            <a:avLst/>
          </a:prstGeom>
          <a:ln w="28575">
            <a:solidFill>
              <a:srgbClr val="FF66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685783"/>
            <a:r>
              <a:rPr lang="ru-RU" sz="1600" b="1" dirty="0">
                <a:solidFill>
                  <a:srgbClr val="002060"/>
                </a:solidFill>
              </a:rPr>
              <a:t>Критическое мышление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942590" y="5440870"/>
            <a:ext cx="1894770" cy="584775"/>
          </a:xfrm>
          <a:prstGeom prst="rect">
            <a:avLst/>
          </a:prstGeom>
          <a:ln w="28575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lvl="0" algn="ctr" defTabSz="685783"/>
            <a:r>
              <a:rPr lang="ru-RU" sz="1600" b="1" dirty="0">
                <a:solidFill>
                  <a:srgbClr val="002060"/>
                </a:solidFill>
              </a:rPr>
              <a:t>Координация (кооперация)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0320469" y="697051"/>
            <a:ext cx="3" cy="5036206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endCxn id="9" idx="3"/>
          </p:cNvCxnSpPr>
          <p:nvPr/>
        </p:nvCxnSpPr>
        <p:spPr>
          <a:xfrm flipH="1">
            <a:off x="9993988" y="697052"/>
            <a:ext cx="326484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>
            <a:stCxn id="10" idx="3"/>
          </p:cNvCxnSpPr>
          <p:nvPr/>
        </p:nvCxnSpPr>
        <p:spPr>
          <a:xfrm>
            <a:off x="9667509" y="1958878"/>
            <a:ext cx="65295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11" idx="3"/>
          </p:cNvCxnSpPr>
          <p:nvPr/>
        </p:nvCxnSpPr>
        <p:spPr>
          <a:xfrm>
            <a:off x="9970782" y="3740556"/>
            <a:ext cx="34969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12" idx="3"/>
          </p:cNvCxnSpPr>
          <p:nvPr/>
        </p:nvCxnSpPr>
        <p:spPr>
          <a:xfrm flipH="1">
            <a:off x="9837360" y="5733257"/>
            <a:ext cx="483112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7359000" y="697052"/>
            <a:ext cx="54634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7396249" y="1958878"/>
            <a:ext cx="546341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 flipV="1">
            <a:off x="7426472" y="3121968"/>
            <a:ext cx="546343" cy="681745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7350969" y="3803713"/>
            <a:ext cx="621846" cy="715724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>
            <a:stCxn id="12" idx="1"/>
          </p:cNvCxnSpPr>
          <p:nvPr/>
        </p:nvCxnSpPr>
        <p:spPr>
          <a:xfrm flipH="1">
            <a:off x="7305690" y="5733258"/>
            <a:ext cx="6369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H="1">
            <a:off x="10320471" y="3740554"/>
            <a:ext cx="460942" cy="1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2700"/>
            <a:ext cx="12192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162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183A6A8-36A1-479F-AE15-5B59616CD4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8946"/>
          <a:stretch/>
        </p:blipFill>
        <p:spPr>
          <a:xfrm>
            <a:off x="0" y="738875"/>
            <a:ext cx="12192000" cy="55587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5C7F7756-5700-4D80-84CA-93B3C41B069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983" y="3521559"/>
            <a:ext cx="4244543" cy="238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417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8E0259A1-954F-4D5F-AAFD-D1185EA0E0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5" r="4854" b="16070"/>
          <a:stretch/>
        </p:blipFill>
        <p:spPr>
          <a:xfrm>
            <a:off x="6938867" y="1116671"/>
            <a:ext cx="3304911" cy="189772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585626A-8E14-49D1-81B5-B050C0A077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77" y="1186179"/>
            <a:ext cx="5113176" cy="39279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874C34-D0BB-4AA4-9D4A-BF5F72E2CC24}"/>
              </a:ext>
            </a:extLst>
          </p:cNvPr>
          <p:cNvSpPr txBox="1"/>
          <p:nvPr/>
        </p:nvSpPr>
        <p:spPr>
          <a:xfrm>
            <a:off x="867331" y="5514071"/>
            <a:ext cx="2122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2         3      1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80D29122-961E-4D67-BD26-48BF7BC97CC8}"/>
              </a:ext>
            </a:extLst>
          </p:cNvPr>
          <p:cNvSpPr/>
          <p:nvPr/>
        </p:nvSpPr>
        <p:spPr>
          <a:xfrm>
            <a:off x="1427057" y="5655775"/>
            <a:ext cx="482384" cy="2705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BC605B31-A351-404B-BA73-70183BC279EA}"/>
              </a:ext>
            </a:extLst>
          </p:cNvPr>
          <p:cNvSpPr/>
          <p:nvPr/>
        </p:nvSpPr>
        <p:spPr>
          <a:xfrm>
            <a:off x="526757" y="5655775"/>
            <a:ext cx="242596" cy="27058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C2E202A0-3D24-4463-9C67-45115643BE7E}"/>
              </a:ext>
            </a:extLst>
          </p:cNvPr>
          <p:cNvSpPr/>
          <p:nvPr/>
        </p:nvSpPr>
        <p:spPr>
          <a:xfrm>
            <a:off x="2347995" y="5600199"/>
            <a:ext cx="319596" cy="381739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/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89F8E51-46BB-4F1D-907B-CFD2A8D60EE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210" y="1513715"/>
            <a:ext cx="1430089" cy="159833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3AD8F91C-75DB-454F-8479-A34F0CD46E0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6" y="2651420"/>
            <a:ext cx="791723" cy="9212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BE6CA2C1-5CDD-4E16-910F-62BC8C9D4B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9168" y="2641617"/>
            <a:ext cx="891297" cy="921257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DF734082-2CB0-4DC5-8A1F-1E94665903F1}"/>
              </a:ext>
            </a:extLst>
          </p:cNvPr>
          <p:cNvGrpSpPr/>
          <p:nvPr/>
        </p:nvGrpSpPr>
        <p:grpSpPr>
          <a:xfrm>
            <a:off x="6576619" y="2575946"/>
            <a:ext cx="3188819" cy="1333671"/>
            <a:chOff x="3719734" y="5027597"/>
            <a:chExt cx="4297537" cy="1555389"/>
          </a:xfrm>
          <a:solidFill>
            <a:schemeClr val="tx1"/>
          </a:solidFill>
        </p:grpSpPr>
        <p:sp>
          <p:nvSpPr>
            <p:cNvPr id="19" name="Арка 18">
              <a:extLst>
                <a:ext uri="{FF2B5EF4-FFF2-40B4-BE49-F238E27FC236}">
                  <a16:creationId xmlns="" xmlns:a16="http://schemas.microsoft.com/office/drawing/2014/main" id="{817514E8-DA98-4BBA-B4D5-53FAA6D02675}"/>
                </a:ext>
              </a:extLst>
            </p:cNvPr>
            <p:cNvSpPr/>
            <p:nvPr/>
          </p:nvSpPr>
          <p:spPr>
            <a:xfrm>
              <a:off x="3719734" y="5027598"/>
              <a:ext cx="1296144" cy="1555388"/>
            </a:xfrm>
            <a:prstGeom prst="blockArc">
              <a:avLst>
                <a:gd name="adj1" fmla="val 10800000"/>
                <a:gd name="adj2" fmla="val 66021"/>
                <a:gd name="adj3" fmla="val 12840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20" name="Арка 19">
              <a:extLst>
                <a:ext uri="{FF2B5EF4-FFF2-40B4-BE49-F238E27FC236}">
                  <a16:creationId xmlns="" xmlns:a16="http://schemas.microsoft.com/office/drawing/2014/main" id="{A9382332-D5AD-4B88-B926-C6902B182522}"/>
                </a:ext>
              </a:extLst>
            </p:cNvPr>
            <p:cNvSpPr/>
            <p:nvPr/>
          </p:nvSpPr>
          <p:spPr>
            <a:xfrm>
              <a:off x="6721127" y="5027597"/>
              <a:ext cx="1296144" cy="1555388"/>
            </a:xfrm>
            <a:prstGeom prst="blockArc">
              <a:avLst>
                <a:gd name="adj1" fmla="val 10800000"/>
                <a:gd name="adj2" fmla="val 21452609"/>
                <a:gd name="adj3" fmla="val 13572"/>
              </a:avLst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>
                <a:solidFill>
                  <a:schemeClr val="tx1"/>
                </a:solidFill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7F0617F4-9CED-42FB-AECB-DD1FA363D531}"/>
                </a:ext>
              </a:extLst>
            </p:cNvPr>
            <p:cNvSpPr/>
            <p:nvPr/>
          </p:nvSpPr>
          <p:spPr>
            <a:xfrm>
              <a:off x="5015880" y="5697252"/>
              <a:ext cx="1705248" cy="10801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</p:spTree>
    <p:extLst>
      <p:ext uri="{BB962C8B-B14F-4D97-AF65-F5344CB8AC3E}">
        <p14:creationId xmlns:p14="http://schemas.microsoft.com/office/powerpoint/2010/main" val="19794209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C4FBF549-8BBF-4967-B35E-1C3A6B70AE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1205" b="25356"/>
          <a:stretch/>
        </p:blipFill>
        <p:spPr>
          <a:xfrm>
            <a:off x="2748189" y="295669"/>
            <a:ext cx="5783649" cy="533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75104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037926A-BA1F-4132-8332-FD69E9748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2336" t="33609" r="31022" b="36674"/>
          <a:stretch/>
        </p:blipFill>
        <p:spPr>
          <a:xfrm>
            <a:off x="588439" y="1251876"/>
            <a:ext cx="10911318" cy="497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4586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1189" y="3372234"/>
            <a:ext cx="4860811" cy="2847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Google Shape;106;p9"/>
          <p:cNvSpPr txBox="1"/>
          <p:nvPr/>
        </p:nvSpPr>
        <p:spPr>
          <a:xfrm>
            <a:off x="1260793" y="1267872"/>
            <a:ext cx="9808800" cy="21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accent2"/>
              </a:buClr>
              <a:buSzPts val="3600"/>
            </a:pPr>
            <a:endParaRPr sz="2800" dirty="0">
              <a:solidFill>
                <a:schemeClr val="accent2"/>
              </a:solidFill>
              <a:latin typeface="Fedra Sans Pro Book" pitchFamily="34" charset="0"/>
              <a:ea typeface="Fedra Sans Pro Book" pitchFamily="34" charset="0"/>
              <a:sym typeface="Arial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="" xmlns:a16="http://schemas.microsoft.com/office/drawing/2014/main" id="{45942B6F-F253-4736-AB7B-D8B4CAA23C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5975140"/>
              </p:ext>
            </p:extLst>
          </p:nvPr>
        </p:nvGraphicFramePr>
        <p:xfrm>
          <a:off x="-653319" y="1317593"/>
          <a:ext cx="8595840" cy="4902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Google Shape;101;p8"/>
          <p:cNvSpPr txBox="1"/>
          <p:nvPr/>
        </p:nvSpPr>
        <p:spPr>
          <a:xfrm>
            <a:off x="1191681" y="181043"/>
            <a:ext cx="9808635" cy="62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accent2"/>
              </a:buClr>
              <a:buSzPts val="3600"/>
            </a:pPr>
            <a:r>
              <a:rPr lang="ru-RU" sz="2800" b="1" dirty="0">
                <a:solidFill>
                  <a:srgbClr val="002060"/>
                </a:solidFill>
                <a:latin typeface="+mj-lt"/>
                <a:ea typeface="Fedra Sans Pro Book" pitchFamily="34" charset="0"/>
                <a:sym typeface="Arial"/>
              </a:rPr>
              <a:t>Особенности стратегии педагога</a:t>
            </a:r>
            <a:endParaRPr sz="2800" b="1" dirty="0">
              <a:solidFill>
                <a:srgbClr val="002060"/>
              </a:solidFill>
              <a:latin typeface="+mj-lt"/>
              <a:ea typeface="Fedra Sans Pro Book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83042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B3FCEA-D818-4139-93A1-F560DE8B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9577"/>
            <a:ext cx="10058400" cy="1208349"/>
          </a:xfrm>
        </p:spPr>
        <p:txBody>
          <a:bodyPr anchor="t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Современные педагогические методы, приемы и техники организации образовательного процесса, направленные на </a:t>
            </a:r>
            <a:r>
              <a:rPr lang="ru-RU" sz="2400" b="1" dirty="0" smtClean="0">
                <a:solidFill>
                  <a:srgbClr val="002060"/>
                </a:solidFill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</a:rPr>
              <a:t>4К компетенций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у </a:t>
            </a:r>
            <a:r>
              <a:rPr lang="ru-RU" sz="2400" b="1" dirty="0">
                <a:solidFill>
                  <a:srgbClr val="002060"/>
                </a:solidFill>
              </a:rPr>
              <a:t>детей </a:t>
            </a:r>
            <a:r>
              <a:rPr lang="ru-RU" sz="2400" b="1" dirty="0" smtClean="0">
                <a:solidFill>
                  <a:srgbClr val="002060"/>
                </a:solidFill>
              </a:rPr>
              <a:t>старшего дошкольного </a:t>
            </a:r>
            <a:r>
              <a:rPr lang="ru-RU" sz="2400" b="1" dirty="0">
                <a:solidFill>
                  <a:srgbClr val="002060"/>
                </a:solidFill>
              </a:rPr>
              <a:t>возраста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="" xmlns:a16="http://schemas.microsoft.com/office/drawing/2014/main" id="{2CCD0FB8-6A39-4460-888C-97C1ABF0D6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759291"/>
              </p:ext>
            </p:extLst>
          </p:nvPr>
        </p:nvGraphicFramePr>
        <p:xfrm>
          <a:off x="1097280" y="1509824"/>
          <a:ext cx="10058400" cy="48165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832205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B3FCEA-D818-4139-93A1-F560DE8B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9578"/>
            <a:ext cx="10058400" cy="1006330"/>
          </a:xfrm>
        </p:spPr>
        <p:txBody>
          <a:bodyPr anchor="t"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Современные педагогические технологии организации образовательного процесса, направленные на </a:t>
            </a:r>
            <a:r>
              <a:rPr lang="ru-RU" sz="2400" b="1" dirty="0" smtClean="0">
                <a:solidFill>
                  <a:srgbClr val="002060"/>
                </a:solidFill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</a:rPr>
              <a:t>4К компетенций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у </a:t>
            </a:r>
            <a:r>
              <a:rPr lang="ru-RU" sz="2400" b="1" dirty="0">
                <a:solidFill>
                  <a:srgbClr val="002060"/>
                </a:solidFill>
              </a:rPr>
              <a:t>детей дошкольного возраста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F18E998-1D0A-42A0-B3B1-D4A75A4EBF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03" t="3788" r="301" b="9253"/>
          <a:stretch/>
        </p:blipFill>
        <p:spPr>
          <a:xfrm>
            <a:off x="3636335" y="1935126"/>
            <a:ext cx="5528930" cy="3848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D3964926-2BFA-4ABB-BD17-BB46E1A5D73D}"/>
              </a:ext>
            </a:extLst>
          </p:cNvPr>
          <p:cNvSpPr/>
          <p:nvPr/>
        </p:nvSpPr>
        <p:spPr>
          <a:xfrm>
            <a:off x="3636335" y="5784113"/>
            <a:ext cx="51567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https://www.maam.ru/detskijsad/inovaci-v-detskom-sadu-intelekt-karta-na-temu-osen.html</a:t>
            </a:r>
            <a:r>
              <a:rPr lang="ru-RU" dirty="0"/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9C84562-F5A3-4D72-B694-DF599D743841}"/>
              </a:ext>
            </a:extLst>
          </p:cNvPr>
          <p:cNvSpPr/>
          <p:nvPr/>
        </p:nvSpPr>
        <p:spPr>
          <a:xfrm>
            <a:off x="542260" y="2967335"/>
            <a:ext cx="2597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Технология использования интеллект-карт</a:t>
            </a:r>
          </a:p>
        </p:txBody>
      </p:sp>
    </p:spTree>
    <p:extLst>
      <p:ext uri="{BB962C8B-B14F-4D97-AF65-F5344CB8AC3E}">
        <p14:creationId xmlns:p14="http://schemas.microsoft.com/office/powerpoint/2010/main" val="16932158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B3FCEA-D818-4139-93A1-F560DE8B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9577"/>
            <a:ext cx="10058400" cy="995697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Современные педагогические технологии организации образовательного процесса, направленные на </a:t>
            </a:r>
            <a:r>
              <a:rPr lang="ru-RU" sz="2400" b="1" dirty="0" smtClean="0">
                <a:solidFill>
                  <a:srgbClr val="002060"/>
                </a:solidFill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</a:rPr>
              <a:t>4К компетенций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у </a:t>
            </a:r>
            <a:r>
              <a:rPr lang="ru-RU" sz="2400" b="1" dirty="0">
                <a:solidFill>
                  <a:srgbClr val="002060"/>
                </a:solidFill>
              </a:rPr>
              <a:t>детей дошкольного возраста</a:t>
            </a:r>
          </a:p>
        </p:txBody>
      </p:sp>
      <p:sp>
        <p:nvSpPr>
          <p:cNvPr id="8" name="Объект 7">
            <a:extLst>
              <a:ext uri="{FF2B5EF4-FFF2-40B4-BE49-F238E27FC236}">
                <a16:creationId xmlns="" xmlns:a16="http://schemas.microsoft.com/office/drawing/2014/main" id="{3E75282F-2B60-4FD0-BE82-4600D7945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8290" y="4842177"/>
            <a:ext cx="2347934" cy="1021296"/>
          </a:xfrm>
        </p:spPr>
        <p:txBody>
          <a:bodyPr>
            <a:normAutofit fontScale="70000" lnSpcReduction="20000"/>
          </a:bodyPr>
          <a:lstStyle/>
          <a:p>
            <a:r>
              <a:rPr lang="ru-RU" sz="2800" b="1" dirty="0">
                <a:solidFill>
                  <a:schemeClr val="accent5">
                    <a:lumMod val="75000"/>
                  </a:schemeClr>
                </a:solidFill>
              </a:rPr>
              <a:t>Л. Логинова Технология «Образовательное событие»</a:t>
            </a:r>
          </a:p>
        </p:txBody>
      </p:sp>
      <p:pic>
        <p:nvPicPr>
          <p:cNvPr id="1026" name="Picture 2" descr="Образовательное событие как инновационная технология работы с детьми 3-7  лет, Логинова Л. . купить книгу в интернет-магазине «Читайна». ISBN:  978-5-4315-1496-8">
            <a:extLst>
              <a:ext uri="{FF2B5EF4-FFF2-40B4-BE49-F238E27FC236}">
                <a16:creationId xmlns="" xmlns:a16="http://schemas.microsoft.com/office/drawing/2014/main" id="{0D8ABCB4-432A-4CD1-B78D-F0E822E6F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714" y="1787892"/>
            <a:ext cx="3054486" cy="449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CD8CABB1-5C4B-4FD5-A379-FCA88BB37501}"/>
              </a:ext>
            </a:extLst>
          </p:cNvPr>
          <p:cNvSpPr/>
          <p:nvPr/>
        </p:nvSpPr>
        <p:spPr>
          <a:xfrm>
            <a:off x="3235342" y="1976441"/>
            <a:ext cx="28606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Н. Е. </a:t>
            </a:r>
            <a:r>
              <a:rPr lang="ru-RU" sz="2000" b="1" dirty="0" err="1">
                <a:solidFill>
                  <a:schemeClr val="accent5">
                    <a:lumMod val="75000"/>
                  </a:schemeClr>
                </a:solidFill>
              </a:rPr>
              <a:t>Веракса</a:t>
            </a:r>
            <a:endParaRPr lang="ru-RU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Образовательная технология </a:t>
            </a:r>
          </a:p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«ПРОСТРАНСТВО ДЕТСКОЙ РЕАЛИЗАЦИИ»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8B79AD4-595C-413D-8558-199FF14FEA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07" y="1788020"/>
            <a:ext cx="3143162" cy="449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442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672711" y="1512323"/>
            <a:ext cx="5109782" cy="108202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Педагогическая технология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«</a:t>
            </a:r>
            <a:r>
              <a:rPr lang="ru-RU" sz="2400" b="1" dirty="0" err="1">
                <a:solidFill>
                  <a:srgbClr val="002060"/>
                </a:solidFill>
              </a:rPr>
              <a:t>Ровестничество</a:t>
            </a:r>
            <a:r>
              <a:rPr lang="ru-RU" sz="2400" b="1" dirty="0">
                <a:solidFill>
                  <a:srgbClr val="002060"/>
                </a:solidFill>
              </a:rPr>
              <a:t>» 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Социо-игровая технология </a:t>
            </a:r>
          </a:p>
        </p:txBody>
      </p:sp>
      <p:pic>
        <p:nvPicPr>
          <p:cNvPr id="11162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00738" y="2622952"/>
            <a:ext cx="2340764" cy="3644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1618" name="Дата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>
              <a:solidFill>
                <a:schemeClr val="accent1"/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569551" y="3169128"/>
            <a:ext cx="2866959" cy="1974084"/>
          </a:xfrm>
          <a:prstGeom prst="rect">
            <a:avLst/>
          </a:prstGeom>
          <a:solidFill>
            <a:schemeClr val="bg1">
              <a:alpha val="50195"/>
            </a:schemeClr>
          </a:solidFill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  <a:defRPr/>
            </a:pPr>
            <a:r>
              <a:rPr lang="ru-RU" sz="1800" b="1" dirty="0">
                <a:ln w="6350">
                  <a:noFill/>
                </a:ln>
                <a:latin typeface="+mj-lt"/>
                <a:ea typeface="+mj-ea"/>
                <a:cs typeface="Arial" panose="020B0604020202020204" pitchFamily="34" charset="0"/>
              </a:rPr>
              <a:t>Основатели: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ru-RU" sz="1800" dirty="0">
                <a:ln w="6350">
                  <a:noFill/>
                </a:ln>
                <a:latin typeface="+mj-lt"/>
                <a:ea typeface="+mj-ea"/>
                <a:cs typeface="Arial" panose="020B0604020202020204" pitchFamily="34" charset="0"/>
              </a:rPr>
              <a:t>психолог Е.Е. </a:t>
            </a:r>
            <a:r>
              <a:rPr lang="ru-RU" sz="1800" dirty="0" err="1">
                <a:ln w="6350">
                  <a:noFill/>
                </a:ln>
                <a:latin typeface="+mj-lt"/>
                <a:ea typeface="+mj-ea"/>
                <a:cs typeface="Arial" panose="020B0604020202020204" pitchFamily="34" charset="0"/>
              </a:rPr>
              <a:t>Шулешко</a:t>
            </a:r>
            <a:r>
              <a:rPr lang="ru-RU" sz="1800" dirty="0">
                <a:ln w="6350">
                  <a:noFill/>
                </a:ln>
                <a:latin typeface="+mj-lt"/>
                <a:ea typeface="+mj-ea"/>
                <a:cs typeface="Arial" panose="020B0604020202020204" pitchFamily="34" charset="0"/>
              </a:rPr>
              <a:t>, педагоги: </a:t>
            </a: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ru-RU" sz="1800" dirty="0">
                <a:ln w="6350">
                  <a:noFill/>
                </a:ln>
                <a:latin typeface="+mj-lt"/>
                <a:ea typeface="+mj-ea"/>
                <a:cs typeface="Arial" panose="020B0604020202020204" pitchFamily="34" charset="0"/>
              </a:rPr>
              <a:t>В.М. </a:t>
            </a:r>
            <a:r>
              <a:rPr lang="ru-RU" sz="1800" dirty="0" err="1">
                <a:ln w="6350">
                  <a:noFill/>
                </a:ln>
                <a:latin typeface="+mj-lt"/>
                <a:ea typeface="+mj-ea"/>
                <a:cs typeface="Arial" panose="020B0604020202020204" pitchFamily="34" charset="0"/>
              </a:rPr>
              <a:t>Букатов</a:t>
            </a:r>
            <a:endParaRPr lang="ru-RU" sz="1800" dirty="0">
              <a:ln w="6350">
                <a:noFill/>
              </a:ln>
              <a:latin typeface="+mj-lt"/>
              <a:ea typeface="+mj-ea"/>
              <a:cs typeface="Arial" panose="020B0604020202020204" pitchFamily="34" charset="0"/>
            </a:endParaRPr>
          </a:p>
          <a:p>
            <a:pPr marL="0" indent="0" algn="ctr">
              <a:spcBef>
                <a:spcPct val="0"/>
              </a:spcBef>
              <a:buNone/>
              <a:defRPr/>
            </a:pPr>
            <a:r>
              <a:rPr lang="ru-RU" sz="1800" dirty="0">
                <a:ln w="6350">
                  <a:noFill/>
                </a:ln>
                <a:latin typeface="+mj-lt"/>
                <a:ea typeface="+mj-ea"/>
                <a:cs typeface="Arial" panose="020B0604020202020204" pitchFamily="34" charset="0"/>
              </a:rPr>
              <a:t>А.П. Ершова</a:t>
            </a:r>
          </a:p>
        </p:txBody>
      </p:sp>
      <p:pic>
        <p:nvPicPr>
          <p:cNvPr id="2050" name="Picture 2" descr="Целевые ориентиры в детском саду ОТ РОЖДЕНИЯ ДО ШКОЛЫ 18800997 купить за  824 ₽ в интернет-магазине Wildberries">
            <a:extLst>
              <a:ext uri="{FF2B5EF4-FFF2-40B4-BE49-F238E27FC236}">
                <a16:creationId xmlns="" xmlns:a16="http://schemas.microsoft.com/office/drawing/2014/main" id="{5E04D1B4-9D81-4FB8-9B1F-A13B8E1FD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42" t="11971" r="13406" b="10790"/>
          <a:stretch/>
        </p:blipFill>
        <p:spPr bwMode="auto">
          <a:xfrm>
            <a:off x="352591" y="1636758"/>
            <a:ext cx="3115341" cy="4428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3C6377B-349E-44B0-8603-421717438D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464" t="14721" r="33272" b="4641"/>
          <a:stretch/>
        </p:blipFill>
        <p:spPr>
          <a:xfrm>
            <a:off x="9119849" y="1636758"/>
            <a:ext cx="2983740" cy="4388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Заголовок 1">
            <a:extLst>
              <a:ext uri="{FF2B5EF4-FFF2-40B4-BE49-F238E27FC236}">
                <a16:creationId xmlns="" xmlns:a16="http://schemas.microsoft.com/office/drawing/2014/main" id="{3AB3FCEA-D818-4139-93A1-F560DE8B5AD4}"/>
              </a:ext>
            </a:extLst>
          </p:cNvPr>
          <p:cNvSpPr txBox="1">
            <a:spLocks/>
          </p:cNvSpPr>
          <p:nvPr/>
        </p:nvSpPr>
        <p:spPr>
          <a:xfrm>
            <a:off x="1066800" y="269577"/>
            <a:ext cx="10058400" cy="9956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smtClean="0">
                <a:solidFill>
                  <a:srgbClr val="002060"/>
                </a:solidFill>
              </a:rPr>
              <a:t>Современные педагогические технологии организации образовательного процесса, направленные на развитие 4К компетенций </a:t>
            </a:r>
            <a:br>
              <a:rPr lang="ru-RU" sz="2400" b="1" smtClean="0">
                <a:solidFill>
                  <a:srgbClr val="002060"/>
                </a:solidFill>
              </a:rPr>
            </a:br>
            <a:r>
              <a:rPr lang="ru-RU" sz="2400" b="1" smtClean="0">
                <a:solidFill>
                  <a:srgbClr val="002060"/>
                </a:solidFill>
              </a:rPr>
              <a:t>у детей дошкольного возраста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70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2004DAA-B7BA-4DBC-A6D7-1330F72334A3}"/>
              </a:ext>
            </a:extLst>
          </p:cNvPr>
          <p:cNvSpPr/>
          <p:nvPr/>
        </p:nvSpPr>
        <p:spPr>
          <a:xfrm>
            <a:off x="3370520" y="1552922"/>
            <a:ext cx="4656189" cy="553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C00000"/>
                </a:solidFill>
              </a:rPr>
              <a:t>Игровые технологии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6C67885-75A5-45DA-BE32-98FEEFD94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4845"/>
          <a:stretch/>
        </p:blipFill>
        <p:spPr>
          <a:xfrm>
            <a:off x="182791" y="1552922"/>
            <a:ext cx="2809662" cy="396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BDD6017-2835-4516-ABC6-18A089C58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411" y="2637142"/>
            <a:ext cx="2472896" cy="3546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82DEFA0-E135-445B-B3EF-87CF72167619}"/>
              </a:ext>
            </a:extLst>
          </p:cNvPr>
          <p:cNvSpPr/>
          <p:nvPr/>
        </p:nvSpPr>
        <p:spPr>
          <a:xfrm>
            <a:off x="5933610" y="2785998"/>
            <a:ext cx="2168933" cy="12003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/>
              <a:t>Время и место игры в образовательном процессе</a:t>
            </a:r>
            <a:endParaRPr lang="ru-RU" dirty="0"/>
          </a:p>
        </p:txBody>
      </p:sp>
      <p:pic>
        <p:nvPicPr>
          <p:cNvPr id="1026" name="Picture 2" descr="Современный детский сад. Каким он должен быть. ФГОС. Шиян О. А. (7664435) -  Купить по цене от 890.00 руб. | Интернет магазин SIMA-LAND.RU">
            <a:extLst>
              <a:ext uri="{FF2B5EF4-FFF2-40B4-BE49-F238E27FC236}">
                <a16:creationId xmlns="" xmlns:a16="http://schemas.microsoft.com/office/drawing/2014/main" id="{DF12844D-2DFA-4F95-B8DA-6B067FA2A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2161" r="16517" b="-42"/>
          <a:stretch/>
        </p:blipFill>
        <p:spPr bwMode="auto">
          <a:xfrm>
            <a:off x="8599329" y="1396932"/>
            <a:ext cx="3327662" cy="4787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3AB3FCEA-D818-4139-93A1-F560DE8B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9577"/>
            <a:ext cx="10058400" cy="995697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Современные педагогические технологии организации образовательного процесса, направленные на </a:t>
            </a:r>
            <a:r>
              <a:rPr lang="ru-RU" sz="2400" b="1" dirty="0" smtClean="0">
                <a:solidFill>
                  <a:srgbClr val="002060"/>
                </a:solidFill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</a:rPr>
              <a:t>4К компетенций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у </a:t>
            </a:r>
            <a:r>
              <a:rPr lang="ru-RU" sz="2400" b="1" dirty="0">
                <a:solidFill>
                  <a:srgbClr val="002060"/>
                </a:solidFill>
              </a:rPr>
              <a:t>детей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35613245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Схема 14">
            <a:extLst>
              <a:ext uri="{FF2B5EF4-FFF2-40B4-BE49-F238E27FC236}">
                <a16:creationId xmlns="" xmlns:a16="http://schemas.microsoft.com/office/drawing/2014/main" id="{92122582-1B2D-4547-8E9F-DDD731DE7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1986929"/>
              </p:ext>
            </p:extLst>
          </p:nvPr>
        </p:nvGraphicFramePr>
        <p:xfrm>
          <a:off x="850605" y="808075"/>
          <a:ext cx="10728251" cy="5532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1010439-9D24-4324-ACC4-743DC709FB29}"/>
              </a:ext>
            </a:extLst>
          </p:cNvPr>
          <p:cNvSpPr/>
          <p:nvPr/>
        </p:nvSpPr>
        <p:spPr>
          <a:xfrm>
            <a:off x="1097457" y="4154263"/>
            <a:ext cx="1872208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Пространство отношений и общения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CACB57FC-AB9F-4B33-9BEA-2B873404F705}"/>
              </a:ext>
            </a:extLst>
          </p:cNvPr>
          <p:cNvSpPr/>
          <p:nvPr/>
        </p:nvSpPr>
        <p:spPr>
          <a:xfrm>
            <a:off x="1097457" y="5411112"/>
            <a:ext cx="1872208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Эмоциональная </a:t>
            </a:r>
            <a:r>
              <a:rPr lang="ru-RU" sz="1600" b="1" dirty="0" smtClean="0">
                <a:solidFill>
                  <a:srgbClr val="002060"/>
                </a:solidFill>
              </a:rPr>
              <a:t>культура</a:t>
            </a:r>
          </a:p>
          <a:p>
            <a:pPr algn="ctr"/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9162D25C-BF0C-4FA3-A54B-DA45426E4D31}"/>
              </a:ext>
            </a:extLst>
          </p:cNvPr>
          <p:cNvSpPr/>
          <p:nvPr/>
        </p:nvSpPr>
        <p:spPr>
          <a:xfrm>
            <a:off x="2033561" y="1480781"/>
            <a:ext cx="2137870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Организация </a:t>
            </a:r>
            <a:r>
              <a:rPr lang="ru-RU" sz="1600" b="1" dirty="0" smtClean="0">
                <a:solidFill>
                  <a:srgbClr val="002060"/>
                </a:solidFill>
              </a:rPr>
              <a:t>жизнедеятельности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</a:rPr>
              <a:t> 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5D47EE0F-0BA6-4CE4-BFCA-659CC82F7F4B}"/>
              </a:ext>
            </a:extLst>
          </p:cNvPr>
          <p:cNvSpPr/>
          <p:nvPr/>
        </p:nvSpPr>
        <p:spPr>
          <a:xfrm>
            <a:off x="8226492" y="1480780"/>
            <a:ext cx="2281884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Эффективные педагогические технологии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2C182FD5-CAED-4B91-9298-7C4918184F54}"/>
              </a:ext>
            </a:extLst>
          </p:cNvPr>
          <p:cNvSpPr/>
          <p:nvPr/>
        </p:nvSpPr>
        <p:spPr>
          <a:xfrm>
            <a:off x="9512324" y="4125987"/>
            <a:ext cx="1992104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Центры детской </a:t>
            </a:r>
            <a:r>
              <a:rPr lang="ru-RU" sz="1600" b="1" dirty="0" smtClean="0">
                <a:solidFill>
                  <a:srgbClr val="002060"/>
                </a:solidFill>
              </a:rPr>
              <a:t>активности</a:t>
            </a:r>
          </a:p>
          <a:p>
            <a:pPr algn="ctr"/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B1DEA126-F33E-4121-9255-DFC6899D3CA1}"/>
              </a:ext>
            </a:extLst>
          </p:cNvPr>
          <p:cNvSpPr/>
          <p:nvPr/>
        </p:nvSpPr>
        <p:spPr>
          <a:xfrm>
            <a:off x="9512324" y="5407004"/>
            <a:ext cx="1992105" cy="830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Инициатива и </a:t>
            </a:r>
            <a:r>
              <a:rPr lang="ru-RU" sz="1600" b="1" dirty="0" smtClean="0">
                <a:solidFill>
                  <a:srgbClr val="002060"/>
                </a:solidFill>
              </a:rPr>
              <a:t>самостоятельность</a:t>
            </a:r>
          </a:p>
          <a:p>
            <a:pPr algn="ctr"/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33561" y="101863"/>
            <a:ext cx="85209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СОЗДАНИЕ ЛИЧНОСТНО-РАЗВИВАЮЩЕЙ ОБРАЗОВАТЕЛЬНОЙ СРЕДЫ</a:t>
            </a:r>
          </a:p>
        </p:txBody>
      </p:sp>
    </p:spTree>
    <p:extLst>
      <p:ext uri="{BB962C8B-B14F-4D97-AF65-F5344CB8AC3E}">
        <p14:creationId xmlns:p14="http://schemas.microsoft.com/office/powerpoint/2010/main" val="37567383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979700D-8298-457F-890D-1C456A850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65" y="2571734"/>
            <a:ext cx="2573585" cy="3675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0" y="1073888"/>
            <a:ext cx="4386058" cy="1488559"/>
          </a:xfr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t">
            <a:normAutofit fontScale="90000"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002060"/>
                </a:solidFill>
              </a:rPr>
              <a:t>Гришаева Н.П.</a:t>
            </a:r>
            <a:br>
              <a:rPr lang="ru-RU" altLang="ru-RU" sz="2400" b="1" dirty="0">
                <a:solidFill>
                  <a:srgbClr val="002060"/>
                </a:solidFill>
              </a:rPr>
            </a:br>
            <a:r>
              <a:rPr lang="ru-RU" altLang="ru-RU" sz="2400" dirty="0">
                <a:solidFill>
                  <a:srgbClr val="002060"/>
                </a:solidFill>
              </a:rPr>
              <a:t> </a:t>
            </a:r>
            <a:r>
              <a:rPr lang="ru-RU" altLang="ru-RU" sz="2400" b="1" i="1" dirty="0">
                <a:solidFill>
                  <a:srgbClr val="C00000"/>
                </a:solidFill>
              </a:rPr>
              <a:t>Современные технологии эффективной социализации ребенка в дошкольной образовательной </a:t>
            </a:r>
            <a:r>
              <a:rPr lang="ru-RU" altLang="ru-RU" sz="2400" b="1" i="1" dirty="0" smtClean="0">
                <a:solidFill>
                  <a:srgbClr val="C00000"/>
                </a:solidFill>
              </a:rPr>
              <a:t>организации</a:t>
            </a:r>
            <a:endParaRPr lang="ru-RU" altLang="ru-RU" sz="2400" b="1" dirty="0"/>
          </a:p>
        </p:txBody>
      </p:sp>
      <p:pic>
        <p:nvPicPr>
          <p:cNvPr id="5222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65879" y="1392865"/>
            <a:ext cx="3097212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2">
            <a:extLst>
              <a:ext uri="{FF2B5EF4-FFF2-40B4-BE49-F238E27FC236}">
                <a16:creationId xmlns="" xmlns:a16="http://schemas.microsoft.com/office/drawing/2014/main" id="{A3ED49E9-9731-4068-BFEC-D08D2B8850A3}"/>
              </a:ext>
            </a:extLst>
          </p:cNvPr>
          <p:cNvSpPr txBox="1">
            <a:spLocks/>
          </p:cNvSpPr>
          <p:nvPr/>
        </p:nvSpPr>
        <p:spPr>
          <a:xfrm>
            <a:off x="4386058" y="1531938"/>
            <a:ext cx="4286564" cy="4714875"/>
          </a:xfrm>
          <a:prstGeom prst="rect">
            <a:avLst/>
          </a:prstGeom>
          <a:solidFill>
            <a:schemeClr val="bg1"/>
          </a:solidFill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q"/>
            </a:pPr>
            <a:r>
              <a:rPr lang="ru-RU" altLang="ru-RU" sz="2200" dirty="0">
                <a:solidFill>
                  <a:srgbClr val="002060"/>
                </a:solidFill>
              </a:rPr>
              <a:t> «Клубный час»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altLang="ru-RU" sz="2200" dirty="0">
                <a:solidFill>
                  <a:srgbClr val="002060"/>
                </a:solidFill>
              </a:rPr>
              <a:t> Проблемные педагогические ситуации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altLang="ru-RU" sz="2200" dirty="0">
                <a:solidFill>
                  <a:srgbClr val="002060"/>
                </a:solidFill>
              </a:rPr>
              <a:t> Круг рефлексии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altLang="ru-RU" sz="2200" dirty="0">
                <a:solidFill>
                  <a:srgbClr val="002060"/>
                </a:solidFill>
              </a:rPr>
              <a:t> Ситуации Месяца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altLang="ru-RU" sz="2200" dirty="0">
                <a:solidFill>
                  <a:srgbClr val="002060"/>
                </a:solidFill>
              </a:rPr>
              <a:t> Заключительные праздники по Ситуациям месяца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altLang="ru-RU" sz="2200" dirty="0">
                <a:solidFill>
                  <a:srgbClr val="002060"/>
                </a:solidFill>
              </a:rPr>
              <a:t> Дети-волонтеры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altLang="ru-RU" sz="2200" dirty="0">
                <a:solidFill>
                  <a:srgbClr val="002060"/>
                </a:solidFill>
              </a:rPr>
              <a:t> Социальные акции</a:t>
            </a:r>
          </a:p>
          <a:p>
            <a:pPr algn="just">
              <a:buFont typeface="Wingdings" panose="05000000000000000000" pitchFamily="2" charset="2"/>
              <a:buChar char="q"/>
            </a:pPr>
            <a:r>
              <a:rPr lang="ru-RU" altLang="ru-RU" sz="2200" dirty="0">
                <a:solidFill>
                  <a:srgbClr val="002060"/>
                </a:solidFill>
              </a:rPr>
              <a:t> «Волшебный телефон»</a:t>
            </a:r>
          </a:p>
          <a:p>
            <a:pPr>
              <a:buFont typeface="Arial" panose="020B0604020202020204" pitchFamily="34" charset="0"/>
              <a:buChar char="•"/>
            </a:pPr>
            <a:endParaRPr lang="ru-RU" altLang="ru-RU" sz="2200" dirty="0"/>
          </a:p>
          <a:p>
            <a:pPr>
              <a:buFont typeface="Arial" panose="020B0604020202020204" pitchFamily="34" charset="0"/>
              <a:buChar char="•"/>
            </a:pPr>
            <a:endParaRPr lang="ru-RU" altLang="ru-RU" sz="2200" dirty="0"/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3AB3FCEA-D818-4139-93A1-F560DE8B5AD4}"/>
              </a:ext>
            </a:extLst>
          </p:cNvPr>
          <p:cNvSpPr txBox="1">
            <a:spLocks/>
          </p:cNvSpPr>
          <p:nvPr/>
        </p:nvSpPr>
        <p:spPr>
          <a:xfrm>
            <a:off x="1066800" y="269577"/>
            <a:ext cx="10058400" cy="99569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Современные педагогические технологии организации образовательного процесса, направленные на развитие 4К компетенций 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у детей дошкольного возраста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207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>
            <a:extLst>
              <a:ext uri="{FF2B5EF4-FFF2-40B4-BE49-F238E27FC236}">
                <a16:creationId xmlns="" xmlns:a16="http://schemas.microsoft.com/office/drawing/2014/main" id="{EC1E94BD-1312-4F4D-BCA6-ABA26279A0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4548948"/>
              </p:ext>
            </p:extLst>
          </p:nvPr>
        </p:nvGraphicFramePr>
        <p:xfrm>
          <a:off x="418213" y="1339625"/>
          <a:ext cx="5068186" cy="4869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3">
            <a:extLst>
              <a:ext uri="{FF2B5EF4-FFF2-40B4-BE49-F238E27FC236}">
                <a16:creationId xmlns="" xmlns:a16="http://schemas.microsoft.com/office/drawing/2014/main" id="{47F0747A-10AA-4C7B-ABAF-30A39C7CDD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18695" r="17714" b="9331"/>
          <a:stretch>
            <a:fillRect/>
          </a:stretch>
        </p:blipFill>
        <p:spPr bwMode="auto">
          <a:xfrm>
            <a:off x="4757715" y="1499192"/>
            <a:ext cx="7092950" cy="471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3AB3FCEA-D818-4139-93A1-F560DE8B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9577"/>
            <a:ext cx="10058400" cy="995697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Современные педагогические технологии организации образовательного процесса, направленные на </a:t>
            </a:r>
            <a:r>
              <a:rPr lang="ru-RU" sz="2400" b="1" dirty="0" smtClean="0">
                <a:solidFill>
                  <a:srgbClr val="002060"/>
                </a:solidFill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</a:rPr>
              <a:t>4К компетенций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у </a:t>
            </a:r>
            <a:r>
              <a:rPr lang="ru-RU" sz="2400" b="1" dirty="0">
                <a:solidFill>
                  <a:srgbClr val="002060"/>
                </a:solidFill>
              </a:rPr>
              <a:t>детей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1329237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A2004DAA-B7BA-4DBC-A6D7-1330F72334A3}"/>
              </a:ext>
            </a:extLst>
          </p:cNvPr>
          <p:cNvSpPr/>
          <p:nvPr/>
        </p:nvSpPr>
        <p:spPr>
          <a:xfrm>
            <a:off x="3650462" y="1682141"/>
            <a:ext cx="4720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>
                <a:solidFill>
                  <a:srgbClr val="C00000"/>
                </a:solidFill>
              </a:rPr>
              <a:t>Педагогическая технология </a:t>
            </a:r>
          </a:p>
          <a:p>
            <a:pPr algn="ctr"/>
            <a:r>
              <a:rPr lang="ru-RU" sz="2700" b="1" dirty="0">
                <a:solidFill>
                  <a:srgbClr val="C00000"/>
                </a:solidFill>
              </a:rPr>
              <a:t>«Детский совет» </a:t>
            </a:r>
            <a:endParaRPr lang="ru-RU" sz="2700" dirty="0">
              <a:latin typeface="+mj-lt"/>
              <a:ea typeface="+mj-ea"/>
              <a:cs typeface="+mj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1A8C374B-AEF0-4C06-AEA5-073D06FF0EC1}"/>
              </a:ext>
            </a:extLst>
          </p:cNvPr>
          <p:cNvSpPr/>
          <p:nvPr/>
        </p:nvSpPr>
        <p:spPr>
          <a:xfrm>
            <a:off x="220698" y="5302170"/>
            <a:ext cx="57902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Михайлова-Свирская Л.В. Детский совет: методические рекомендации: учебно-практическое пособие для педагогов дошкольного образования. – 2-е изд. М. : Издательство «Национальное образование», 2018.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C1AF519-605C-43CC-90B9-45C574C85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698" y="1195091"/>
            <a:ext cx="2991768" cy="393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s://static-sl.insales.ru/images/products/1/4207/232984687/large_668.jpg">
            <a:extLst>
              <a:ext uri="{FF2B5EF4-FFF2-40B4-BE49-F238E27FC236}">
                <a16:creationId xmlns="" xmlns:a16="http://schemas.microsoft.com/office/drawing/2014/main" id="{4AB7E618-F1AC-44EE-8A10-BD6F317B0E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922" y="1302901"/>
            <a:ext cx="2991768" cy="3989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>
            <a:extLst>
              <a:ext uri="{FF2B5EF4-FFF2-40B4-BE49-F238E27FC236}">
                <a16:creationId xmlns="" xmlns:a16="http://schemas.microsoft.com/office/drawing/2014/main" id="{2BE7E4CF-9E7E-4F05-A6AC-CC7E4054CDE5}"/>
              </a:ext>
            </a:extLst>
          </p:cNvPr>
          <p:cNvSpPr txBox="1">
            <a:spLocks/>
          </p:cNvSpPr>
          <p:nvPr/>
        </p:nvSpPr>
        <p:spPr>
          <a:xfrm>
            <a:off x="4486940" y="3072984"/>
            <a:ext cx="4096735" cy="121631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Детское сообщество как команда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</a:rPr>
              <a:t>Брендирование групп</a:t>
            </a:r>
            <a:endParaRPr lang="ru-RU" sz="27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9AAD875-488E-483B-9180-6B1E5021C296}"/>
              </a:ext>
            </a:extLst>
          </p:cNvPr>
          <p:cNvSpPr/>
          <p:nvPr/>
        </p:nvSpPr>
        <p:spPr>
          <a:xfrm>
            <a:off x="6943060" y="5681306"/>
            <a:ext cx="5317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/>
              <a:t>Практики субъектности в образовании. Под редакцией М.М. </a:t>
            </a:r>
            <a:r>
              <a:rPr lang="ru-RU" sz="1600" b="1" dirty="0" err="1"/>
              <a:t>Миркес</a:t>
            </a:r>
            <a:r>
              <a:rPr lang="ru-RU" sz="1600" b="1" dirty="0"/>
              <a:t>. -  М.: Линка-Пресс, 2019, 320 с.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3AB3FCEA-D818-4139-93A1-F560DE8B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9577"/>
            <a:ext cx="10058400" cy="995697"/>
          </a:xfrm>
        </p:spPr>
        <p:txBody>
          <a:bodyPr anchor="t"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Современные педагогические технологии организации образовательного процесса, направленные на </a:t>
            </a:r>
            <a:r>
              <a:rPr lang="ru-RU" sz="2400" b="1" dirty="0" smtClean="0">
                <a:solidFill>
                  <a:srgbClr val="002060"/>
                </a:solidFill>
              </a:rPr>
              <a:t>развитие </a:t>
            </a:r>
            <a:r>
              <a:rPr lang="ru-RU" sz="2400" b="1" dirty="0">
                <a:solidFill>
                  <a:srgbClr val="002060"/>
                </a:solidFill>
              </a:rPr>
              <a:t>4К компетенций </a:t>
            </a:r>
            <a:r>
              <a:rPr lang="ru-RU" sz="2400" b="1" dirty="0" smtClean="0">
                <a:solidFill>
                  <a:srgbClr val="002060"/>
                </a:solidFill>
              </a:rPr>
              <a:t/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у </a:t>
            </a:r>
            <a:r>
              <a:rPr lang="ru-RU" sz="2400" b="1" dirty="0">
                <a:solidFill>
                  <a:srgbClr val="002060"/>
                </a:solidFill>
              </a:rPr>
              <a:t>детей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30186767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="" xmlns:a16="http://schemas.microsoft.com/office/drawing/2014/main" id="{BAF5E717-6FC6-4B88-AA3A-8EABD38E6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298" y="819053"/>
            <a:ext cx="10409274" cy="326350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ctr">
              <a:lnSpc>
                <a:spcPct val="130000"/>
              </a:lnSpc>
              <a:buNone/>
            </a:pPr>
            <a:r>
              <a:rPr lang="ru-RU" sz="2800" b="1" dirty="0">
                <a:solidFill>
                  <a:srgbClr val="002060"/>
                </a:solidFill>
              </a:rPr>
              <a:t>Представленные технологии могут стать для педагогов ДОО эффективным профессиональным инструментом формирования навыков 21 века у детей дошкольного возраста при условии их глубокого изучения и включения в систему воспитательной работы.</a:t>
            </a:r>
          </a:p>
        </p:txBody>
      </p:sp>
    </p:spTree>
    <p:extLst>
      <p:ext uri="{BB962C8B-B14F-4D97-AF65-F5344CB8AC3E}">
        <p14:creationId xmlns:p14="http://schemas.microsoft.com/office/powerpoint/2010/main" val="29378792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7"/>
          <p:cNvSpPr/>
          <p:nvPr/>
        </p:nvSpPr>
        <p:spPr>
          <a:xfrm>
            <a:off x="383526" y="2015086"/>
            <a:ext cx="4294800" cy="2886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Clr>
                <a:schemeClr val="accent2"/>
              </a:buClr>
              <a:buSzPts val="4400"/>
            </a:pPr>
            <a:r>
              <a:rPr lang="ru-RU" sz="2000" b="1" dirty="0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ГАУ ДПО НСО НИПКиПРО</a:t>
            </a:r>
          </a:p>
          <a:p>
            <a:pPr>
              <a:buClr>
                <a:schemeClr val="accent2"/>
              </a:buClr>
              <a:buSzPts val="4400"/>
            </a:pPr>
            <a:endParaRPr lang="ru-RU" sz="2000" b="1" dirty="0" smtClean="0">
              <a:solidFill>
                <a:srgbClr val="002060"/>
              </a:solidFill>
              <a:ea typeface="Arial"/>
              <a:cs typeface="Arial"/>
              <a:sym typeface="Arial"/>
            </a:endParaRPr>
          </a:p>
          <a:p>
            <a:pPr>
              <a:spcAft>
                <a:spcPts val="600"/>
              </a:spcAft>
              <a:buClr>
                <a:schemeClr val="accent2"/>
              </a:buClr>
              <a:buSzPts val="4400"/>
            </a:pPr>
            <a:r>
              <a:rPr lang="ru-RU" sz="2000" b="1" dirty="0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Кафедра дошкольного образования</a:t>
            </a:r>
          </a:p>
          <a:p>
            <a:pPr>
              <a:spcAft>
                <a:spcPts val="600"/>
              </a:spcAft>
              <a:buClr>
                <a:schemeClr val="accent2"/>
              </a:buClr>
              <a:buSzPts val="4400"/>
            </a:pPr>
            <a:r>
              <a:rPr lang="ru-RU" sz="2000" b="1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сайт: </a:t>
            </a:r>
            <a:r>
              <a:rPr lang="en-US" sz="2000" b="1" dirty="0">
                <a:solidFill>
                  <a:srgbClr val="002060"/>
                </a:solidFill>
                <a:ea typeface="Arial"/>
                <a:cs typeface="Arial"/>
                <a:sym typeface="Arial"/>
                <a:hlinkClick r:id="rId3"/>
              </a:rPr>
              <a:t>https://www.nipkipro.ru</a:t>
            </a:r>
            <a:r>
              <a:rPr lang="en-US" sz="2000" b="1" dirty="0" smtClean="0">
                <a:solidFill>
                  <a:srgbClr val="002060"/>
                </a:solidFill>
                <a:ea typeface="Arial"/>
                <a:cs typeface="Arial"/>
                <a:sym typeface="Arial"/>
                <a:hlinkClick r:id="rId3"/>
              </a:rPr>
              <a:t>/</a:t>
            </a:r>
            <a:endParaRPr lang="ru-RU" sz="2000" b="1" dirty="0" smtClean="0">
              <a:solidFill>
                <a:srgbClr val="002060"/>
              </a:solidFill>
              <a:ea typeface="Arial"/>
              <a:cs typeface="Arial"/>
              <a:sym typeface="Arial"/>
            </a:endParaRPr>
          </a:p>
          <a:p>
            <a:pPr>
              <a:spcAft>
                <a:spcPts val="600"/>
              </a:spcAft>
              <a:buClr>
                <a:schemeClr val="accent2"/>
              </a:buClr>
              <a:buSzPts val="4400"/>
            </a:pPr>
            <a:r>
              <a:rPr lang="en-US" sz="2000" b="1" dirty="0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e</a:t>
            </a:r>
            <a:r>
              <a:rPr lang="ru-RU" sz="2000" b="1" dirty="0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-</a:t>
            </a:r>
            <a:r>
              <a:rPr lang="ru-RU" sz="2000" b="1" dirty="0" err="1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mail</a:t>
            </a:r>
            <a:r>
              <a:rPr lang="ru-RU" sz="2000" b="1" dirty="0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: </a:t>
            </a:r>
            <a:r>
              <a:rPr lang="en-US" sz="2000" b="1" dirty="0" err="1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kdo_nipkipro</a:t>
            </a:r>
            <a:r>
              <a:rPr lang="ru-RU" sz="2000" b="1" dirty="0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@edu54.ru</a:t>
            </a:r>
            <a:endParaRPr lang="ru-RU" sz="2000" b="1" dirty="0">
              <a:solidFill>
                <a:srgbClr val="002060"/>
              </a:solidFill>
              <a:ea typeface="Arial"/>
              <a:cs typeface="Arial"/>
              <a:sym typeface="Arial"/>
            </a:endParaRPr>
          </a:p>
          <a:p>
            <a:pPr>
              <a:spcAft>
                <a:spcPts val="600"/>
              </a:spcAft>
              <a:buClr>
                <a:schemeClr val="accent2"/>
              </a:buClr>
              <a:buSzPts val="4400"/>
            </a:pPr>
            <a:r>
              <a:rPr lang="ru-RU" sz="2000" b="1" dirty="0" smtClean="0">
                <a:solidFill>
                  <a:srgbClr val="002060"/>
                </a:solidFill>
                <a:ea typeface="Arial"/>
                <a:cs typeface="Arial"/>
                <a:sym typeface="Arial"/>
              </a:rPr>
              <a:t>телефон: 8(383)227 35 12</a:t>
            </a:r>
            <a:endParaRPr lang="ru-RU" sz="2000" b="1" dirty="0">
              <a:solidFill>
                <a:srgbClr val="002060"/>
              </a:solidFill>
              <a:ea typeface="Arial"/>
              <a:cs typeface="Arial"/>
              <a:sym typeface="Arial"/>
            </a:endParaRPr>
          </a:p>
          <a:p>
            <a:pPr>
              <a:buClr>
                <a:schemeClr val="accent2"/>
              </a:buClr>
              <a:buSzPts val="4400"/>
            </a:pPr>
            <a:endParaRPr lang="ru-RU" sz="2000" b="1" dirty="0" smtClean="0">
              <a:solidFill>
                <a:srgbClr val="002060"/>
              </a:solidFill>
              <a:ea typeface="Arial"/>
              <a:cs typeface="Arial"/>
              <a:sym typeface="Arial"/>
            </a:endParaRPr>
          </a:p>
          <a:p>
            <a:pPr>
              <a:buClr>
                <a:schemeClr val="accent2"/>
              </a:buClr>
              <a:buSzPts val="4400"/>
            </a:pPr>
            <a:endParaRPr sz="2000" b="1" dirty="0">
              <a:solidFill>
                <a:srgbClr val="00206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19" y="235020"/>
            <a:ext cx="6888427" cy="5166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2269"/>
            <a:ext cx="1785589" cy="122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75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/>
          <p:nvPr/>
        </p:nvSpPr>
        <p:spPr>
          <a:xfrm>
            <a:off x="3444949" y="3047555"/>
            <a:ext cx="5188689" cy="62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accent2"/>
              </a:buClr>
              <a:buSzPts val="3600"/>
            </a:pPr>
            <a:r>
              <a:rPr lang="ru-RU" sz="4000" b="1" dirty="0">
                <a:solidFill>
                  <a:srgbClr val="C00000"/>
                </a:solidFill>
                <a:latin typeface="+mj-lt"/>
                <a:ea typeface="Fedra Sans Pro Book" pitchFamily="34" charset="0"/>
                <a:sym typeface="Arial"/>
              </a:rPr>
              <a:t>КОММУНИКАЦИЯ</a:t>
            </a:r>
            <a:endParaRPr sz="4000" b="1" dirty="0">
              <a:solidFill>
                <a:srgbClr val="C00000"/>
              </a:solidFill>
              <a:latin typeface="+mj-lt"/>
              <a:ea typeface="Fedra Sans Pro Book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244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87541088"/>
              </p:ext>
            </p:extLst>
          </p:nvPr>
        </p:nvGraphicFramePr>
        <p:xfrm>
          <a:off x="698500" y="462492"/>
          <a:ext cx="8128000" cy="3395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02338" y="4259081"/>
            <a:ext cx="11591188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>
              <a:lnSpc>
                <a:spcPct val="120000"/>
              </a:lnSpc>
            </a:pPr>
            <a:r>
              <a:rPr lang="ru-RU" sz="2400" b="1" i="1" dirty="0">
                <a:solidFill>
                  <a:srgbClr val="002060"/>
                </a:solidFill>
              </a:rPr>
              <a:t>Способность </a:t>
            </a:r>
            <a:r>
              <a:rPr lang="ru-RU" sz="2400" b="1" i="1" dirty="0" err="1">
                <a:solidFill>
                  <a:srgbClr val="002060"/>
                </a:solidFill>
              </a:rPr>
              <a:t>коммуницировать</a:t>
            </a:r>
            <a:r>
              <a:rPr lang="ru-RU" sz="2400" b="1" i="1" dirty="0">
                <a:solidFill>
                  <a:srgbClr val="002060"/>
                </a:solidFill>
              </a:rPr>
              <a:t> с окружающими человек приобретает в процессе социализации. </a:t>
            </a:r>
            <a:endParaRPr lang="ru-RU" sz="2400" b="1" i="1" dirty="0" smtClean="0">
              <a:solidFill>
                <a:srgbClr val="002060"/>
              </a:solidFill>
            </a:endParaRPr>
          </a:p>
          <a:p>
            <a:pPr indent="446088">
              <a:lnSpc>
                <a:spcPct val="120000"/>
              </a:lnSpc>
            </a:pPr>
            <a:r>
              <a:rPr lang="ru-RU" sz="2400" b="1" i="1" dirty="0" smtClean="0">
                <a:solidFill>
                  <a:srgbClr val="002060"/>
                </a:solidFill>
              </a:rPr>
              <a:t>И </a:t>
            </a:r>
            <a:r>
              <a:rPr lang="ru-RU" sz="2400" b="1" i="1" dirty="0">
                <a:solidFill>
                  <a:srgbClr val="002060"/>
                </a:solidFill>
              </a:rPr>
              <a:t>наоборот, для успешной социализации крайне важна полноценная коммуникация с обществом на всех этапах взросления и становления личности.</a:t>
            </a:r>
          </a:p>
        </p:txBody>
      </p:sp>
    </p:spTree>
    <p:extLst>
      <p:ext uri="{BB962C8B-B14F-4D97-AF65-F5344CB8AC3E}">
        <p14:creationId xmlns:p14="http://schemas.microsoft.com/office/powerpoint/2010/main" val="3372008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416" y="1795328"/>
            <a:ext cx="11668125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6088"/>
            <a:r>
              <a:rPr lang="ru-RU" sz="2200" b="1" dirty="0">
                <a:solidFill>
                  <a:srgbClr val="C00000"/>
                </a:solidFill>
              </a:rPr>
              <a:t>Коммуникация</a:t>
            </a:r>
            <a:r>
              <a:rPr lang="ru-RU" sz="2200" dirty="0">
                <a:solidFill>
                  <a:srgbClr val="002060"/>
                </a:solidFill>
              </a:rPr>
              <a:t> подразумевает наличие четырёх или пяти обязательных элементов:</a:t>
            </a:r>
          </a:p>
          <a:p>
            <a:pPr indent="446088"/>
            <a:endParaRPr lang="ru-RU" sz="2200" dirty="0">
              <a:solidFill>
                <a:srgbClr val="002060"/>
              </a:solidFill>
            </a:endParaRPr>
          </a:p>
          <a:p>
            <a:pPr indent="446088" algn="just"/>
            <a:r>
              <a:rPr lang="ru-RU" sz="2200" b="1" i="1" dirty="0">
                <a:solidFill>
                  <a:srgbClr val="002060"/>
                </a:solidFill>
              </a:rPr>
              <a:t>Коммуникатор. </a:t>
            </a:r>
            <a:r>
              <a:rPr lang="ru-RU" sz="2200" dirty="0">
                <a:solidFill>
                  <a:srgbClr val="002060"/>
                </a:solidFill>
              </a:rPr>
              <a:t>Это сторона, которая создаёт и передаёт сообщение другой стороне (источник).</a:t>
            </a:r>
          </a:p>
          <a:p>
            <a:pPr indent="446088" algn="just"/>
            <a:r>
              <a:rPr lang="ru-RU" sz="2200" b="1" i="1" dirty="0">
                <a:solidFill>
                  <a:srgbClr val="002060"/>
                </a:solidFill>
              </a:rPr>
              <a:t>Реципиент. </a:t>
            </a:r>
            <a:r>
              <a:rPr lang="ru-RU" sz="2200" dirty="0">
                <a:solidFill>
                  <a:srgbClr val="002060"/>
                </a:solidFill>
              </a:rPr>
              <a:t>Это сторона, получающая сообщение (адресат).</a:t>
            </a:r>
          </a:p>
          <a:p>
            <a:pPr indent="446088" algn="just"/>
            <a:r>
              <a:rPr lang="ru-RU" sz="2200" b="1" i="1" dirty="0">
                <a:solidFill>
                  <a:srgbClr val="002060"/>
                </a:solidFill>
              </a:rPr>
              <a:t>Сообщение. </a:t>
            </a:r>
            <a:r>
              <a:rPr lang="ru-RU" sz="2200" dirty="0">
                <a:solidFill>
                  <a:srgbClr val="002060"/>
                </a:solidFill>
              </a:rPr>
              <a:t>Это, собственно, та информация, которую коммуникатор передаёт реципиенту.</a:t>
            </a:r>
          </a:p>
          <a:p>
            <a:pPr indent="446088" algn="just"/>
            <a:r>
              <a:rPr lang="ru-RU" sz="2200" b="1" i="1" dirty="0">
                <a:solidFill>
                  <a:srgbClr val="002060"/>
                </a:solidFill>
              </a:rPr>
              <a:t>Канал коммуникации</a:t>
            </a:r>
            <a:r>
              <a:rPr lang="ru-RU" sz="2200" dirty="0">
                <a:solidFill>
                  <a:srgbClr val="002060"/>
                </a:solidFill>
              </a:rPr>
              <a:t>. Для того чтобы сообщение могло быть передано, должен существовать некий канал взаимодействия. Это может быть интернет, телефонная связь или окружающая среда (при обычном разговоре).</a:t>
            </a:r>
          </a:p>
          <a:p>
            <a:pPr indent="446088" algn="just"/>
            <a:r>
              <a:rPr lang="ru-RU" sz="2200" b="1" i="1" dirty="0">
                <a:solidFill>
                  <a:srgbClr val="002060"/>
                </a:solidFill>
              </a:rPr>
              <a:t>Обратная связь. </a:t>
            </a:r>
            <a:r>
              <a:rPr lang="ru-RU" sz="2200" dirty="0">
                <a:solidFill>
                  <a:srgbClr val="002060"/>
                </a:solidFill>
              </a:rPr>
              <a:t>Данный элемент является условно-обязательным, поскольку в некоторых видах коммуникации отсутствует (реклама, выступление в прямом эфире) или сильно ограничен (</a:t>
            </a:r>
            <a:r>
              <a:rPr lang="ru-RU" sz="2200" dirty="0" err="1">
                <a:solidFill>
                  <a:srgbClr val="002060"/>
                </a:solidFill>
              </a:rPr>
              <a:t>стрим</a:t>
            </a:r>
            <a:r>
              <a:rPr lang="ru-RU" sz="2200" dirty="0">
                <a:solidFill>
                  <a:srgbClr val="002060"/>
                </a:solidFill>
              </a:rPr>
              <a:t> на </a:t>
            </a:r>
            <a:r>
              <a:rPr lang="ru-RU" sz="2200" dirty="0" err="1">
                <a:solidFill>
                  <a:srgbClr val="002060"/>
                </a:solidFill>
              </a:rPr>
              <a:t>YouTube</a:t>
            </a:r>
            <a:r>
              <a:rPr lang="ru-RU" sz="2200" dirty="0">
                <a:solidFill>
                  <a:srgbClr val="002060"/>
                </a:solidFill>
              </a:rPr>
              <a:t>). Впрочем, современные технологии делают возможной обратную связь даже в этих случаях.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34123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Структура коммуникации</a:t>
            </a:r>
          </a:p>
        </p:txBody>
      </p:sp>
    </p:spTree>
    <p:extLst>
      <p:ext uri="{BB962C8B-B14F-4D97-AF65-F5344CB8AC3E}">
        <p14:creationId xmlns:p14="http://schemas.microsoft.com/office/powerpoint/2010/main" val="3184677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"/>
          <p:cNvSpPr txBox="1"/>
          <p:nvPr/>
        </p:nvSpPr>
        <p:spPr>
          <a:xfrm>
            <a:off x="701749" y="456403"/>
            <a:ext cx="11132288" cy="468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>
              <a:buClr>
                <a:schemeClr val="accent2"/>
              </a:buClr>
              <a:buSzPts val="3600"/>
            </a:pPr>
            <a:r>
              <a:rPr lang="ru-RU" sz="2800" b="1" dirty="0">
                <a:solidFill>
                  <a:srgbClr val="002060"/>
                </a:solidFill>
                <a:ea typeface="Fedra Sans Pro Book" pitchFamily="34" charset="0"/>
                <a:sym typeface="Arial"/>
              </a:rPr>
              <a:t>Портрет эффективного коммуникатора</a:t>
            </a:r>
            <a:endParaRPr sz="2800" b="1" dirty="0">
              <a:solidFill>
                <a:srgbClr val="002060"/>
              </a:solidFill>
              <a:ea typeface="Fedra Sans Pro Book" pitchFamily="34" charset="0"/>
              <a:sym typeface="Arial"/>
            </a:endParaRPr>
          </a:p>
        </p:txBody>
      </p:sp>
      <p:sp>
        <p:nvSpPr>
          <p:cNvPr id="3" name="Google Shape;131;p12"/>
          <p:cNvSpPr/>
          <p:nvPr/>
        </p:nvSpPr>
        <p:spPr>
          <a:xfrm>
            <a:off x="798893" y="1397472"/>
            <a:ext cx="10937999" cy="418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457200" lvl="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a typeface="Fedra Sans Pro Book" pitchFamily="34" charset="0"/>
              </a:rPr>
              <a:t>Понимает себя и другого, находит инструменты для того, чтобы быть понятным, обладает развитым эмоциональный интеллект, </a:t>
            </a:r>
            <a:r>
              <a:rPr lang="ru-RU" sz="2800" dirty="0" err="1">
                <a:solidFill>
                  <a:srgbClr val="002060"/>
                </a:solidFill>
                <a:ea typeface="Fedra Sans Pro Book" pitchFamily="34" charset="0"/>
              </a:rPr>
              <a:t>эмпатией</a:t>
            </a:r>
            <a:r>
              <a:rPr lang="ru-RU" sz="2800" dirty="0">
                <a:solidFill>
                  <a:srgbClr val="002060"/>
                </a:solidFill>
                <a:ea typeface="Fedra Sans Pro Book" pitchFamily="34" charset="0"/>
              </a:rPr>
              <a:t>;</a:t>
            </a:r>
          </a:p>
          <a:p>
            <a:pPr marL="457200" lvl="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a typeface="Fedra Sans Pro Book" pitchFamily="34" charset="0"/>
              </a:rPr>
              <a:t>Умеет сотрудничать и договариваться, доверяет своей рабочей группе, рад совместной деятельности;</a:t>
            </a:r>
          </a:p>
          <a:p>
            <a:pPr marL="457200" lvl="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a typeface="Fedra Sans Pro Book" pitchFamily="34" charset="0"/>
              </a:rPr>
              <a:t>Умеет высказывать собственное мнение и убедительно аргументировать свою позицию.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2060"/>
                </a:solidFill>
                <a:ea typeface="Fedra Sans Pro Book" pitchFamily="34" charset="0"/>
              </a:rPr>
              <a:t>Способен принимать решения и брать на себя ответственность.</a:t>
            </a:r>
            <a:endParaRPr sz="2800" dirty="0">
              <a:solidFill>
                <a:srgbClr val="002060"/>
              </a:solidFill>
              <a:ea typeface="Fedra Sans Pro Boo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802865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Другая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1_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244</TotalTime>
  <Words>1675</Words>
  <Application>Microsoft Office PowerPoint</Application>
  <PresentationFormat>Произвольный</PresentationFormat>
  <Paragraphs>193</Paragraphs>
  <Slides>54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56" baseType="lpstr">
      <vt:lpstr>Ретро</vt:lpstr>
      <vt:lpstr>1_Ретро</vt:lpstr>
      <vt:lpstr>Организация образовательного процесса в группе ДОО:  от постановки цели – к выбору методов, приемов и видов общения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коммуникации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Современные педагогические методы, приемы и техники организации образовательного процесса, направленные на развитие 4К компетенций  у детей старшего дошкольного возраста</vt:lpstr>
      <vt:lpstr>Современные педагогические технологии организации образовательного процесса, направленные на развитие 4К компетенций  у детей дошкольного возраста</vt:lpstr>
      <vt:lpstr>Современные педагогические технологии организации образовательного процесса, направленные на развитие 4К компетенций  у детей дошкольного возраста</vt:lpstr>
      <vt:lpstr>Педагогическая технология  «Ровестничество»  Социо-игровая технология </vt:lpstr>
      <vt:lpstr>Современные педагогические технологии организации образовательного процесса, направленные на развитие 4К компетенций  у детей дошкольного возраста</vt:lpstr>
      <vt:lpstr>Гришаева Н.П.  Современные технологии эффективной социализации ребенка в дошкольной образовательной организации</vt:lpstr>
      <vt:lpstr>Современные педагогические технологии организации образовательного процесса, направленные на развитие 4К компетенций  у детей дошкольного возраста</vt:lpstr>
      <vt:lpstr>Современные педагогические технологии организации образовательного процесса, направленные на развитие 4К компетенций  у детей дошкольного возраста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Oxana Chechulina</cp:lastModifiedBy>
  <cp:revision>25</cp:revision>
  <dcterms:created xsi:type="dcterms:W3CDTF">2022-10-29T10:09:16Z</dcterms:created>
  <dcterms:modified xsi:type="dcterms:W3CDTF">2022-11-02T13:34:26Z</dcterms:modified>
</cp:coreProperties>
</file>