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52"/>
  </p:notesMasterIdLst>
  <p:sldIdLst>
    <p:sldId id="257" r:id="rId5"/>
    <p:sldId id="258" r:id="rId6"/>
    <p:sldId id="259" r:id="rId7"/>
    <p:sldId id="260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274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pxhere.com/ru/photo/856094" TargetMode="External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pxhere.com/ru/photo/856094" TargetMode="External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F8979-C96C-4633-BB72-55C6872401A4}" type="doc">
      <dgm:prSet loTypeId="urn:microsoft.com/office/officeart/2005/8/layout/arrow2" loCatId="process" qsTypeId="urn:microsoft.com/office/officeart/2005/8/quickstyle/simple1" qsCatId="simple" csTypeId="urn:microsoft.com/office/officeart/2005/8/colors/accent4_1" csCatId="accent4" phldr="1"/>
      <dgm:spPr/>
    </dgm:pt>
    <dgm:pt modelId="{1A813F86-6C22-491E-827E-ECAE26A07A87}">
      <dgm:prSet phldrT="[Текст]"/>
      <dgm:spPr/>
      <dgm:t>
        <a:bodyPr/>
        <a:lstStyle/>
        <a:p>
          <a:r>
            <a:rPr lang="ru-RU" dirty="0" smtClean="0"/>
            <a:t>Предпосылки функциональной грамотности</a:t>
          </a:r>
          <a:endParaRPr lang="ru-RU" dirty="0"/>
        </a:p>
      </dgm:t>
    </dgm:pt>
    <dgm:pt modelId="{7620D52A-C58F-4F04-8AE9-08F3C86D321D}" type="parTrans" cxnId="{3C7D8FCE-F79C-4522-B3DF-D10687DC8503}">
      <dgm:prSet/>
      <dgm:spPr/>
      <dgm:t>
        <a:bodyPr/>
        <a:lstStyle/>
        <a:p>
          <a:endParaRPr lang="ru-RU"/>
        </a:p>
      </dgm:t>
    </dgm:pt>
    <dgm:pt modelId="{6503832C-CF05-49FE-9F5C-E8243B894284}" type="sibTrans" cxnId="{3C7D8FCE-F79C-4522-B3DF-D10687DC8503}">
      <dgm:prSet/>
      <dgm:spPr/>
      <dgm:t>
        <a:bodyPr/>
        <a:lstStyle/>
        <a:p>
          <a:endParaRPr lang="ru-RU"/>
        </a:p>
      </dgm:t>
    </dgm:pt>
    <dgm:pt modelId="{7B714E45-C25F-4811-B147-7160B77B07BB}">
      <dgm:prSet phldrT="[Текст]"/>
      <dgm:spPr/>
      <dgm:t>
        <a:bodyPr/>
        <a:lstStyle/>
        <a:p>
          <a:r>
            <a:rPr lang="ru-RU" dirty="0" smtClean="0"/>
            <a:t>Функциональная грамотность</a:t>
          </a:r>
          <a:endParaRPr lang="ru-RU" dirty="0"/>
        </a:p>
      </dgm:t>
    </dgm:pt>
    <dgm:pt modelId="{413751C3-3B2A-416B-8D62-F6EF6ADE2616}" type="parTrans" cxnId="{B52213A4-559C-401A-879B-445E602C5746}">
      <dgm:prSet/>
      <dgm:spPr/>
      <dgm:t>
        <a:bodyPr/>
        <a:lstStyle/>
        <a:p>
          <a:endParaRPr lang="ru-RU"/>
        </a:p>
      </dgm:t>
    </dgm:pt>
    <dgm:pt modelId="{F8C8824C-C3AC-4D14-9C29-2573A8C90810}" type="sibTrans" cxnId="{B52213A4-559C-401A-879B-445E602C5746}">
      <dgm:prSet/>
      <dgm:spPr/>
      <dgm:t>
        <a:bodyPr/>
        <a:lstStyle/>
        <a:p>
          <a:endParaRPr lang="ru-RU"/>
        </a:p>
      </dgm:t>
    </dgm:pt>
    <dgm:pt modelId="{ED6030F4-E971-4D5E-AE0D-87D7E57D56FB}" type="pres">
      <dgm:prSet presAssocID="{AF2F8979-C96C-4633-BB72-55C6872401A4}" presName="arrowDiagram" presStyleCnt="0">
        <dgm:presLayoutVars>
          <dgm:chMax val="5"/>
          <dgm:dir/>
          <dgm:resizeHandles val="exact"/>
        </dgm:presLayoutVars>
      </dgm:prSet>
      <dgm:spPr/>
    </dgm:pt>
    <dgm:pt modelId="{5ECDA4DB-5DD4-4160-9154-ED38677519C2}" type="pres">
      <dgm:prSet presAssocID="{AF2F8979-C96C-4633-BB72-55C6872401A4}" presName="arrow" presStyleLbl="bgShp" presStyleIdx="0" presStyleCnt="1" custAng="20669542" custScaleX="79038" custScaleY="96710" custLinFactNeighborX="-14210" custLinFactNeighborY="7933"/>
      <dgm:spPr/>
    </dgm:pt>
    <dgm:pt modelId="{26B20291-BAFB-4C27-9066-75AA217498EA}" type="pres">
      <dgm:prSet presAssocID="{AF2F8979-C96C-4633-BB72-55C6872401A4}" presName="arrowDiagram2" presStyleCnt="0"/>
      <dgm:spPr/>
    </dgm:pt>
    <dgm:pt modelId="{D59ED084-FD88-4071-B72F-3734162C293A}" type="pres">
      <dgm:prSet presAssocID="{1A813F86-6C22-491E-827E-ECAE26A07A87}" presName="bullet2a" presStyleLbl="node1" presStyleIdx="0" presStyleCnt="2" custLinFactY="200000" custLinFactNeighborX="-8208" custLinFactNeighborY="282931"/>
      <dgm:spPr/>
    </dgm:pt>
    <dgm:pt modelId="{72A21630-7D61-4358-A5B3-0CA8D3B6AB7C}" type="pres">
      <dgm:prSet presAssocID="{1A813F86-6C22-491E-827E-ECAE26A07A87}" presName="textBox2a" presStyleLbl="revTx" presStyleIdx="0" presStyleCnt="2" custLinFactNeighborX="10825" custLinFactNeighborY="5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D402F-F08F-4273-8C7A-3E078BB42FDA}" type="pres">
      <dgm:prSet presAssocID="{7B714E45-C25F-4811-B147-7160B77B07BB}" presName="bullet2b" presStyleLbl="node1" presStyleIdx="1" presStyleCnt="2"/>
      <dgm:spPr/>
    </dgm:pt>
    <dgm:pt modelId="{9F74A4A9-84D9-47F0-962B-3CE3EFDD0CD5}" type="pres">
      <dgm:prSet presAssocID="{7B714E45-C25F-4811-B147-7160B77B07BB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BB4D9-72FA-4382-95D1-7BBA58456AEF}" type="presOf" srcId="{1A813F86-6C22-491E-827E-ECAE26A07A87}" destId="{72A21630-7D61-4358-A5B3-0CA8D3B6AB7C}" srcOrd="0" destOrd="0" presId="urn:microsoft.com/office/officeart/2005/8/layout/arrow2"/>
    <dgm:cxn modelId="{F56B83E2-8426-4645-A71C-D19728755006}" type="presOf" srcId="{7B714E45-C25F-4811-B147-7160B77B07BB}" destId="{9F74A4A9-84D9-47F0-962B-3CE3EFDD0CD5}" srcOrd="0" destOrd="0" presId="urn:microsoft.com/office/officeart/2005/8/layout/arrow2"/>
    <dgm:cxn modelId="{B52213A4-559C-401A-879B-445E602C5746}" srcId="{AF2F8979-C96C-4633-BB72-55C6872401A4}" destId="{7B714E45-C25F-4811-B147-7160B77B07BB}" srcOrd="1" destOrd="0" parTransId="{413751C3-3B2A-416B-8D62-F6EF6ADE2616}" sibTransId="{F8C8824C-C3AC-4D14-9C29-2573A8C90810}"/>
    <dgm:cxn modelId="{3C7D8FCE-F79C-4522-B3DF-D10687DC8503}" srcId="{AF2F8979-C96C-4633-BB72-55C6872401A4}" destId="{1A813F86-6C22-491E-827E-ECAE26A07A87}" srcOrd="0" destOrd="0" parTransId="{7620D52A-C58F-4F04-8AE9-08F3C86D321D}" sibTransId="{6503832C-CF05-49FE-9F5C-E8243B894284}"/>
    <dgm:cxn modelId="{271A536F-22FA-4D44-B83B-3B923166A8C4}" type="presOf" srcId="{AF2F8979-C96C-4633-BB72-55C6872401A4}" destId="{ED6030F4-E971-4D5E-AE0D-87D7E57D56FB}" srcOrd="0" destOrd="0" presId="urn:microsoft.com/office/officeart/2005/8/layout/arrow2"/>
    <dgm:cxn modelId="{F4062D8F-67C8-4C10-8CAE-56F6E46AACFE}" type="presParOf" srcId="{ED6030F4-E971-4D5E-AE0D-87D7E57D56FB}" destId="{5ECDA4DB-5DD4-4160-9154-ED38677519C2}" srcOrd="0" destOrd="0" presId="urn:microsoft.com/office/officeart/2005/8/layout/arrow2"/>
    <dgm:cxn modelId="{7755F40F-8A06-4CFB-B375-27D65DE1578E}" type="presParOf" srcId="{ED6030F4-E971-4D5E-AE0D-87D7E57D56FB}" destId="{26B20291-BAFB-4C27-9066-75AA217498EA}" srcOrd="1" destOrd="0" presId="urn:microsoft.com/office/officeart/2005/8/layout/arrow2"/>
    <dgm:cxn modelId="{591855E4-EDA9-481B-B822-93B2B2BE6CE8}" type="presParOf" srcId="{26B20291-BAFB-4C27-9066-75AA217498EA}" destId="{D59ED084-FD88-4071-B72F-3734162C293A}" srcOrd="0" destOrd="0" presId="urn:microsoft.com/office/officeart/2005/8/layout/arrow2"/>
    <dgm:cxn modelId="{6CD68944-A89F-4788-B09E-04A62CBA5F68}" type="presParOf" srcId="{26B20291-BAFB-4C27-9066-75AA217498EA}" destId="{72A21630-7D61-4358-A5B3-0CA8D3B6AB7C}" srcOrd="1" destOrd="0" presId="urn:microsoft.com/office/officeart/2005/8/layout/arrow2"/>
    <dgm:cxn modelId="{E170257E-EE45-4542-9AF4-911D8F7E1412}" type="presParOf" srcId="{26B20291-BAFB-4C27-9066-75AA217498EA}" destId="{584D402F-F08F-4273-8C7A-3E078BB42FDA}" srcOrd="2" destOrd="0" presId="urn:microsoft.com/office/officeart/2005/8/layout/arrow2"/>
    <dgm:cxn modelId="{8D66A656-C3E0-400A-BC9B-05C9003290CD}" type="presParOf" srcId="{26B20291-BAFB-4C27-9066-75AA217498EA}" destId="{9F74A4A9-84D9-47F0-962B-3CE3EFDD0CD5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344AE1-1BFE-4944-855C-EF5C9F53CC10}" type="doc">
      <dgm:prSet loTypeId="urn:microsoft.com/office/officeart/2008/layout/Lin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EAEED3-18B6-46B7-945F-372072E21910}">
      <dgm:prSet custT="1"/>
      <dgm:spPr/>
      <dgm:t>
        <a:bodyPr/>
        <a:lstStyle/>
        <a:p>
          <a:r>
            <a:rPr lang="ru-RU" sz="1800" dirty="0"/>
            <a:t>просветительская работа; </a:t>
          </a:r>
        </a:p>
      </dgm:t>
    </dgm:pt>
    <dgm:pt modelId="{2F3FECAC-2EBC-4011-A2A2-13C7E6031031}" type="parTrans" cxnId="{CA5B1BED-65FA-41F7-871D-405572E69023}">
      <dgm:prSet/>
      <dgm:spPr/>
      <dgm:t>
        <a:bodyPr/>
        <a:lstStyle/>
        <a:p>
          <a:endParaRPr lang="ru-RU"/>
        </a:p>
      </dgm:t>
    </dgm:pt>
    <dgm:pt modelId="{FB985984-CC9C-44CC-870A-7315D5961643}" type="sibTrans" cxnId="{CA5B1BED-65FA-41F7-871D-405572E69023}">
      <dgm:prSet/>
      <dgm:spPr/>
      <dgm:t>
        <a:bodyPr/>
        <a:lstStyle/>
        <a:p>
          <a:endParaRPr lang="ru-RU"/>
        </a:p>
      </dgm:t>
    </dgm:pt>
    <dgm:pt modelId="{81299400-D36B-4E8C-802F-7C7DCB7E2A27}">
      <dgm:prSet custT="1"/>
      <dgm:spPr/>
      <dgm:t>
        <a:bodyPr/>
        <a:lstStyle/>
        <a:p>
          <a:r>
            <a:rPr lang="ru-RU" sz="1800" dirty="0"/>
            <a:t>обсуждение замысла проекта;</a:t>
          </a:r>
        </a:p>
      </dgm:t>
    </dgm:pt>
    <dgm:pt modelId="{CDC2CB83-FD26-4B24-BD65-CBB464F21A2D}" type="parTrans" cxnId="{9500F79F-9364-4264-AFA3-FAFAA44D7C9F}">
      <dgm:prSet/>
      <dgm:spPr/>
      <dgm:t>
        <a:bodyPr/>
        <a:lstStyle/>
        <a:p>
          <a:endParaRPr lang="ru-RU"/>
        </a:p>
      </dgm:t>
    </dgm:pt>
    <dgm:pt modelId="{47C79255-5552-4083-ACFA-F06D7636A21A}" type="sibTrans" cxnId="{9500F79F-9364-4264-AFA3-FAFAA44D7C9F}">
      <dgm:prSet/>
      <dgm:spPr/>
      <dgm:t>
        <a:bodyPr/>
        <a:lstStyle/>
        <a:p>
          <a:endParaRPr lang="ru-RU"/>
        </a:p>
      </dgm:t>
    </dgm:pt>
    <dgm:pt modelId="{79E2A794-949C-4313-8E7D-76F8B22D0ADD}">
      <dgm:prSet custT="1"/>
      <dgm:spPr/>
      <dgm:t>
        <a:bodyPr/>
        <a:lstStyle/>
        <a:p>
          <a:r>
            <a:rPr lang="ru-RU" sz="1800" dirty="0"/>
            <a:t>обсуждение итогов события; </a:t>
          </a:r>
        </a:p>
      </dgm:t>
    </dgm:pt>
    <dgm:pt modelId="{EE67006B-0A65-4116-919B-12DB33210BC1}" type="parTrans" cxnId="{6700720F-570F-4772-9E27-A10033EB1754}">
      <dgm:prSet/>
      <dgm:spPr/>
      <dgm:t>
        <a:bodyPr/>
        <a:lstStyle/>
        <a:p>
          <a:endParaRPr lang="ru-RU"/>
        </a:p>
      </dgm:t>
    </dgm:pt>
    <dgm:pt modelId="{CA221B4B-D0AC-482C-B1EC-7E55DF90AB56}" type="sibTrans" cxnId="{6700720F-570F-4772-9E27-A10033EB1754}">
      <dgm:prSet/>
      <dgm:spPr/>
      <dgm:t>
        <a:bodyPr/>
        <a:lstStyle/>
        <a:p>
          <a:endParaRPr lang="ru-RU"/>
        </a:p>
      </dgm:t>
    </dgm:pt>
    <dgm:pt modelId="{42FA7FC7-5074-4F64-A358-3DF33EFA375F}">
      <dgm:prSet custT="1"/>
      <dgm:spPr/>
      <dgm:t>
        <a:bodyPr/>
        <a:lstStyle/>
        <a:p>
          <a:r>
            <a:rPr lang="ru-RU" sz="1800" dirty="0"/>
            <a:t>обсуждение итогов за определенный период по направлению; </a:t>
          </a:r>
        </a:p>
      </dgm:t>
    </dgm:pt>
    <dgm:pt modelId="{974469C8-7B90-43A0-8284-B41170F9C9B1}" type="parTrans" cxnId="{634DB0A4-6BB4-4B0D-85EB-EE70C6D91DBD}">
      <dgm:prSet/>
      <dgm:spPr/>
      <dgm:t>
        <a:bodyPr/>
        <a:lstStyle/>
        <a:p>
          <a:endParaRPr lang="ru-RU"/>
        </a:p>
      </dgm:t>
    </dgm:pt>
    <dgm:pt modelId="{10612271-9C61-4DE4-9017-14609F44B5B9}" type="sibTrans" cxnId="{634DB0A4-6BB4-4B0D-85EB-EE70C6D91DBD}">
      <dgm:prSet/>
      <dgm:spPr/>
      <dgm:t>
        <a:bodyPr/>
        <a:lstStyle/>
        <a:p>
          <a:endParaRPr lang="ru-RU"/>
        </a:p>
      </dgm:t>
    </dgm:pt>
    <dgm:pt modelId="{39A9D26A-CCBE-4745-850D-626F13643AB2}">
      <dgm:prSet custT="1"/>
      <dgm:spPr/>
      <dgm:t>
        <a:bodyPr/>
        <a:lstStyle/>
        <a:p>
          <a:r>
            <a:rPr lang="ru-RU" sz="1800" dirty="0"/>
            <a:t>Педагогическая поддержка (консультации для родителей). </a:t>
          </a:r>
        </a:p>
      </dgm:t>
    </dgm:pt>
    <dgm:pt modelId="{62D3674F-2656-4112-B3D3-2320B7E9B4D4}" type="parTrans" cxnId="{6CFB7F47-F15B-48F1-9CBE-385C7A5BF131}">
      <dgm:prSet/>
      <dgm:spPr/>
      <dgm:t>
        <a:bodyPr/>
        <a:lstStyle/>
        <a:p>
          <a:endParaRPr lang="ru-RU"/>
        </a:p>
      </dgm:t>
    </dgm:pt>
    <dgm:pt modelId="{9FCDBF0D-2FCF-46B0-B388-63F73DA157DD}" type="sibTrans" cxnId="{6CFB7F47-F15B-48F1-9CBE-385C7A5BF131}">
      <dgm:prSet/>
      <dgm:spPr/>
      <dgm:t>
        <a:bodyPr/>
        <a:lstStyle/>
        <a:p>
          <a:endParaRPr lang="ru-RU"/>
        </a:p>
      </dgm:t>
    </dgm:pt>
    <dgm:pt modelId="{D9A61E0D-035B-4299-9899-91753F0FD673}">
      <dgm:prSet custT="1"/>
      <dgm:spPr/>
      <dgm:t>
        <a:bodyPr/>
        <a:lstStyle/>
        <a:p>
          <a:r>
            <a:rPr lang="ru-RU" sz="1800" dirty="0"/>
            <a:t> организация и подготовка к событию (что и как можно делать с детьми); </a:t>
          </a:r>
        </a:p>
      </dgm:t>
    </dgm:pt>
    <dgm:pt modelId="{40DA652E-EC7C-4174-8CA1-A4BE324671EE}" type="parTrans" cxnId="{904DA098-F8A3-451D-8252-CB16B4C818BE}">
      <dgm:prSet/>
      <dgm:spPr/>
      <dgm:t>
        <a:bodyPr/>
        <a:lstStyle/>
        <a:p>
          <a:endParaRPr lang="ru-RU"/>
        </a:p>
      </dgm:t>
    </dgm:pt>
    <dgm:pt modelId="{9D1D1B83-974B-415D-8119-F626F296236B}" type="sibTrans" cxnId="{904DA098-F8A3-451D-8252-CB16B4C818BE}">
      <dgm:prSet/>
      <dgm:spPr/>
      <dgm:t>
        <a:bodyPr/>
        <a:lstStyle/>
        <a:p>
          <a:endParaRPr lang="ru-RU"/>
        </a:p>
      </dgm:t>
    </dgm:pt>
    <dgm:pt modelId="{2AE29D45-C536-4ABB-8FB6-BD94B03D2129}" type="pres">
      <dgm:prSet presAssocID="{8E344AE1-1BFE-4944-855C-EF5C9F53CC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452C25-5AB0-451F-AF88-083997A4D354}" type="pres">
      <dgm:prSet presAssocID="{3EEAEED3-18B6-46B7-945F-372072E21910}" presName="thickLine" presStyleLbl="alignNode1" presStyleIdx="0" presStyleCnt="6" custLinFactNeighborX="1170" custLinFactNeighborY="7806"/>
      <dgm:spPr/>
    </dgm:pt>
    <dgm:pt modelId="{6DE37FF7-AF57-4B66-884F-31FD81A12C39}" type="pres">
      <dgm:prSet presAssocID="{3EEAEED3-18B6-46B7-945F-372072E21910}" presName="horz1" presStyleCnt="0"/>
      <dgm:spPr/>
    </dgm:pt>
    <dgm:pt modelId="{1DA8323D-22B3-4CE9-B14D-5AC5D31F3991}" type="pres">
      <dgm:prSet presAssocID="{3EEAEED3-18B6-46B7-945F-372072E21910}" presName="tx1" presStyleLbl="revTx" presStyleIdx="0" presStyleCnt="6"/>
      <dgm:spPr/>
      <dgm:t>
        <a:bodyPr/>
        <a:lstStyle/>
        <a:p>
          <a:endParaRPr lang="ru-RU"/>
        </a:p>
      </dgm:t>
    </dgm:pt>
    <dgm:pt modelId="{610B7311-7248-4334-A27C-9DC34F8897CE}" type="pres">
      <dgm:prSet presAssocID="{3EEAEED3-18B6-46B7-945F-372072E21910}" presName="vert1" presStyleCnt="0"/>
      <dgm:spPr/>
    </dgm:pt>
    <dgm:pt modelId="{C385D1B7-8A80-4D0B-A24E-3E298C75BE71}" type="pres">
      <dgm:prSet presAssocID="{81299400-D36B-4E8C-802F-7C7DCB7E2A27}" presName="thickLine" presStyleLbl="alignNode1" presStyleIdx="1" presStyleCnt="6"/>
      <dgm:spPr/>
    </dgm:pt>
    <dgm:pt modelId="{E5424941-4954-48ED-86DC-1D314302F97C}" type="pres">
      <dgm:prSet presAssocID="{81299400-D36B-4E8C-802F-7C7DCB7E2A27}" presName="horz1" presStyleCnt="0"/>
      <dgm:spPr/>
    </dgm:pt>
    <dgm:pt modelId="{69A85CDC-E4FC-47A2-9E93-07047D41C10B}" type="pres">
      <dgm:prSet presAssocID="{81299400-D36B-4E8C-802F-7C7DCB7E2A27}" presName="tx1" presStyleLbl="revTx" presStyleIdx="1" presStyleCnt="6"/>
      <dgm:spPr/>
      <dgm:t>
        <a:bodyPr/>
        <a:lstStyle/>
        <a:p>
          <a:endParaRPr lang="ru-RU"/>
        </a:p>
      </dgm:t>
    </dgm:pt>
    <dgm:pt modelId="{C4401D8F-66AE-4D8B-ACBA-B0373B4DE23A}" type="pres">
      <dgm:prSet presAssocID="{81299400-D36B-4E8C-802F-7C7DCB7E2A27}" presName="vert1" presStyleCnt="0"/>
      <dgm:spPr/>
    </dgm:pt>
    <dgm:pt modelId="{C243DFD4-57EA-4A1D-905C-F1500EF2F561}" type="pres">
      <dgm:prSet presAssocID="{D9A61E0D-035B-4299-9899-91753F0FD673}" presName="thickLine" presStyleLbl="alignNode1" presStyleIdx="2" presStyleCnt="6"/>
      <dgm:spPr/>
    </dgm:pt>
    <dgm:pt modelId="{A16AE554-DFCD-4B15-B605-888FA231BD73}" type="pres">
      <dgm:prSet presAssocID="{D9A61E0D-035B-4299-9899-91753F0FD673}" presName="horz1" presStyleCnt="0"/>
      <dgm:spPr/>
    </dgm:pt>
    <dgm:pt modelId="{B37D45E9-FC7A-4FD4-A03C-CD950BFA937B}" type="pres">
      <dgm:prSet presAssocID="{D9A61E0D-035B-4299-9899-91753F0FD673}" presName="tx1" presStyleLbl="revTx" presStyleIdx="2" presStyleCnt="6"/>
      <dgm:spPr/>
      <dgm:t>
        <a:bodyPr/>
        <a:lstStyle/>
        <a:p>
          <a:endParaRPr lang="ru-RU"/>
        </a:p>
      </dgm:t>
    </dgm:pt>
    <dgm:pt modelId="{C4CDA660-6AC3-4D61-8807-B5BA15AB5E84}" type="pres">
      <dgm:prSet presAssocID="{D9A61E0D-035B-4299-9899-91753F0FD673}" presName="vert1" presStyleCnt="0"/>
      <dgm:spPr/>
    </dgm:pt>
    <dgm:pt modelId="{B06AE0EE-6854-492A-93B2-22546AF0F60D}" type="pres">
      <dgm:prSet presAssocID="{79E2A794-949C-4313-8E7D-76F8B22D0ADD}" presName="thickLine" presStyleLbl="alignNode1" presStyleIdx="3" presStyleCnt="6"/>
      <dgm:spPr/>
    </dgm:pt>
    <dgm:pt modelId="{F95BC8CA-4A0F-4353-91AF-A5A9708A0CF6}" type="pres">
      <dgm:prSet presAssocID="{79E2A794-949C-4313-8E7D-76F8B22D0ADD}" presName="horz1" presStyleCnt="0"/>
      <dgm:spPr/>
    </dgm:pt>
    <dgm:pt modelId="{B45DADA7-FCDC-4E4F-94C5-E7264DC18525}" type="pres">
      <dgm:prSet presAssocID="{79E2A794-949C-4313-8E7D-76F8B22D0ADD}" presName="tx1" presStyleLbl="revTx" presStyleIdx="3" presStyleCnt="6"/>
      <dgm:spPr/>
      <dgm:t>
        <a:bodyPr/>
        <a:lstStyle/>
        <a:p>
          <a:endParaRPr lang="ru-RU"/>
        </a:p>
      </dgm:t>
    </dgm:pt>
    <dgm:pt modelId="{3EAC92B1-6B08-4A42-A251-0690B7839012}" type="pres">
      <dgm:prSet presAssocID="{79E2A794-949C-4313-8E7D-76F8B22D0ADD}" presName="vert1" presStyleCnt="0"/>
      <dgm:spPr/>
    </dgm:pt>
    <dgm:pt modelId="{B9944EFB-1B5A-4237-AC95-C05C736CB310}" type="pres">
      <dgm:prSet presAssocID="{42FA7FC7-5074-4F64-A358-3DF33EFA375F}" presName="thickLine" presStyleLbl="alignNode1" presStyleIdx="4" presStyleCnt="6"/>
      <dgm:spPr/>
    </dgm:pt>
    <dgm:pt modelId="{44A10F7A-65C3-4C15-8529-1833DA048B6D}" type="pres">
      <dgm:prSet presAssocID="{42FA7FC7-5074-4F64-A358-3DF33EFA375F}" presName="horz1" presStyleCnt="0"/>
      <dgm:spPr/>
    </dgm:pt>
    <dgm:pt modelId="{2B54366B-7467-4197-8C13-0E647EDEC7B3}" type="pres">
      <dgm:prSet presAssocID="{42FA7FC7-5074-4F64-A358-3DF33EFA375F}" presName="tx1" presStyleLbl="revTx" presStyleIdx="4" presStyleCnt="6"/>
      <dgm:spPr/>
      <dgm:t>
        <a:bodyPr/>
        <a:lstStyle/>
        <a:p>
          <a:endParaRPr lang="ru-RU"/>
        </a:p>
      </dgm:t>
    </dgm:pt>
    <dgm:pt modelId="{2D38D91A-A634-4087-9AFF-1DC3EDDDA542}" type="pres">
      <dgm:prSet presAssocID="{42FA7FC7-5074-4F64-A358-3DF33EFA375F}" presName="vert1" presStyleCnt="0"/>
      <dgm:spPr/>
    </dgm:pt>
    <dgm:pt modelId="{4CA58DD4-A60B-4CDC-BA3C-A8ADC9D36289}" type="pres">
      <dgm:prSet presAssocID="{39A9D26A-CCBE-4745-850D-626F13643AB2}" presName="thickLine" presStyleLbl="alignNode1" presStyleIdx="5" presStyleCnt="6"/>
      <dgm:spPr/>
    </dgm:pt>
    <dgm:pt modelId="{FBCB9790-F3B7-4EA3-B4C5-571372F8BB91}" type="pres">
      <dgm:prSet presAssocID="{39A9D26A-CCBE-4745-850D-626F13643AB2}" presName="horz1" presStyleCnt="0"/>
      <dgm:spPr/>
    </dgm:pt>
    <dgm:pt modelId="{7FDCFB2B-DCA4-41FC-82E2-E33C9CAB1C33}" type="pres">
      <dgm:prSet presAssocID="{39A9D26A-CCBE-4745-850D-626F13643AB2}" presName="tx1" presStyleLbl="revTx" presStyleIdx="5" presStyleCnt="6"/>
      <dgm:spPr/>
      <dgm:t>
        <a:bodyPr/>
        <a:lstStyle/>
        <a:p>
          <a:endParaRPr lang="ru-RU"/>
        </a:p>
      </dgm:t>
    </dgm:pt>
    <dgm:pt modelId="{B3FEF956-B40F-479C-9F3E-7C72B0226913}" type="pres">
      <dgm:prSet presAssocID="{39A9D26A-CCBE-4745-850D-626F13643AB2}" presName="vert1" presStyleCnt="0"/>
      <dgm:spPr/>
    </dgm:pt>
  </dgm:ptLst>
  <dgm:cxnLst>
    <dgm:cxn modelId="{6CFB7F47-F15B-48F1-9CBE-385C7A5BF131}" srcId="{8E344AE1-1BFE-4944-855C-EF5C9F53CC10}" destId="{39A9D26A-CCBE-4745-850D-626F13643AB2}" srcOrd="5" destOrd="0" parTransId="{62D3674F-2656-4112-B3D3-2320B7E9B4D4}" sibTransId="{9FCDBF0D-2FCF-46B0-B388-63F73DA157DD}"/>
    <dgm:cxn modelId="{4B11DB47-0C4D-44F6-914E-BF2B1D422E21}" type="presOf" srcId="{81299400-D36B-4E8C-802F-7C7DCB7E2A27}" destId="{69A85CDC-E4FC-47A2-9E93-07047D41C10B}" srcOrd="0" destOrd="0" presId="urn:microsoft.com/office/officeart/2008/layout/LinedList"/>
    <dgm:cxn modelId="{CA5B1BED-65FA-41F7-871D-405572E69023}" srcId="{8E344AE1-1BFE-4944-855C-EF5C9F53CC10}" destId="{3EEAEED3-18B6-46B7-945F-372072E21910}" srcOrd="0" destOrd="0" parTransId="{2F3FECAC-2EBC-4011-A2A2-13C7E6031031}" sibTransId="{FB985984-CC9C-44CC-870A-7315D5961643}"/>
    <dgm:cxn modelId="{96511B77-DAD9-4716-BDCF-54C7A8C80E6B}" type="presOf" srcId="{39A9D26A-CCBE-4745-850D-626F13643AB2}" destId="{7FDCFB2B-DCA4-41FC-82E2-E33C9CAB1C33}" srcOrd="0" destOrd="0" presId="urn:microsoft.com/office/officeart/2008/layout/LinedList"/>
    <dgm:cxn modelId="{BC305BAF-7E4F-4624-A5E2-E484A14BAC47}" type="presOf" srcId="{3EEAEED3-18B6-46B7-945F-372072E21910}" destId="{1DA8323D-22B3-4CE9-B14D-5AC5D31F3991}" srcOrd="0" destOrd="0" presId="urn:microsoft.com/office/officeart/2008/layout/LinedList"/>
    <dgm:cxn modelId="{634DB0A4-6BB4-4B0D-85EB-EE70C6D91DBD}" srcId="{8E344AE1-1BFE-4944-855C-EF5C9F53CC10}" destId="{42FA7FC7-5074-4F64-A358-3DF33EFA375F}" srcOrd="4" destOrd="0" parTransId="{974469C8-7B90-43A0-8284-B41170F9C9B1}" sibTransId="{10612271-9C61-4DE4-9017-14609F44B5B9}"/>
    <dgm:cxn modelId="{4EDE374E-4A04-498F-BC72-215F2558897F}" type="presOf" srcId="{D9A61E0D-035B-4299-9899-91753F0FD673}" destId="{B37D45E9-FC7A-4FD4-A03C-CD950BFA937B}" srcOrd="0" destOrd="0" presId="urn:microsoft.com/office/officeart/2008/layout/LinedList"/>
    <dgm:cxn modelId="{904DA098-F8A3-451D-8252-CB16B4C818BE}" srcId="{8E344AE1-1BFE-4944-855C-EF5C9F53CC10}" destId="{D9A61E0D-035B-4299-9899-91753F0FD673}" srcOrd="2" destOrd="0" parTransId="{40DA652E-EC7C-4174-8CA1-A4BE324671EE}" sibTransId="{9D1D1B83-974B-415D-8119-F626F296236B}"/>
    <dgm:cxn modelId="{9500F79F-9364-4264-AFA3-FAFAA44D7C9F}" srcId="{8E344AE1-1BFE-4944-855C-EF5C9F53CC10}" destId="{81299400-D36B-4E8C-802F-7C7DCB7E2A27}" srcOrd="1" destOrd="0" parTransId="{CDC2CB83-FD26-4B24-BD65-CBB464F21A2D}" sibTransId="{47C79255-5552-4083-ACFA-F06D7636A21A}"/>
    <dgm:cxn modelId="{12682FC3-81EC-4A8C-89CE-B79D15F715F0}" type="presOf" srcId="{79E2A794-949C-4313-8E7D-76F8B22D0ADD}" destId="{B45DADA7-FCDC-4E4F-94C5-E7264DC18525}" srcOrd="0" destOrd="0" presId="urn:microsoft.com/office/officeart/2008/layout/LinedList"/>
    <dgm:cxn modelId="{3436C08C-238E-4AED-952A-68EDAB8219F5}" type="presOf" srcId="{8E344AE1-1BFE-4944-855C-EF5C9F53CC10}" destId="{2AE29D45-C536-4ABB-8FB6-BD94B03D2129}" srcOrd="0" destOrd="0" presId="urn:microsoft.com/office/officeart/2008/layout/LinedList"/>
    <dgm:cxn modelId="{6700720F-570F-4772-9E27-A10033EB1754}" srcId="{8E344AE1-1BFE-4944-855C-EF5C9F53CC10}" destId="{79E2A794-949C-4313-8E7D-76F8B22D0ADD}" srcOrd="3" destOrd="0" parTransId="{EE67006B-0A65-4116-919B-12DB33210BC1}" sibTransId="{CA221B4B-D0AC-482C-B1EC-7E55DF90AB56}"/>
    <dgm:cxn modelId="{3AA380C2-49B7-49BF-8F5E-5AF0F8A3D219}" type="presOf" srcId="{42FA7FC7-5074-4F64-A358-3DF33EFA375F}" destId="{2B54366B-7467-4197-8C13-0E647EDEC7B3}" srcOrd="0" destOrd="0" presId="urn:microsoft.com/office/officeart/2008/layout/LinedList"/>
    <dgm:cxn modelId="{DD2AD1B3-32BB-4A20-91C0-CF58E9B60F56}" type="presParOf" srcId="{2AE29D45-C536-4ABB-8FB6-BD94B03D2129}" destId="{68452C25-5AB0-451F-AF88-083997A4D354}" srcOrd="0" destOrd="0" presId="urn:microsoft.com/office/officeart/2008/layout/LinedList"/>
    <dgm:cxn modelId="{3C02087F-0D91-489E-A13F-7404019D9B11}" type="presParOf" srcId="{2AE29D45-C536-4ABB-8FB6-BD94B03D2129}" destId="{6DE37FF7-AF57-4B66-884F-31FD81A12C39}" srcOrd="1" destOrd="0" presId="urn:microsoft.com/office/officeart/2008/layout/LinedList"/>
    <dgm:cxn modelId="{732F463E-4669-4C51-B1A7-DC09C4C88D2F}" type="presParOf" srcId="{6DE37FF7-AF57-4B66-884F-31FD81A12C39}" destId="{1DA8323D-22B3-4CE9-B14D-5AC5D31F3991}" srcOrd="0" destOrd="0" presId="urn:microsoft.com/office/officeart/2008/layout/LinedList"/>
    <dgm:cxn modelId="{41F13EF0-B00B-4382-AD00-96603695F147}" type="presParOf" srcId="{6DE37FF7-AF57-4B66-884F-31FD81A12C39}" destId="{610B7311-7248-4334-A27C-9DC34F8897CE}" srcOrd="1" destOrd="0" presId="urn:microsoft.com/office/officeart/2008/layout/LinedList"/>
    <dgm:cxn modelId="{4D4DED93-A7A4-4E29-B0A2-845AA71E3C86}" type="presParOf" srcId="{2AE29D45-C536-4ABB-8FB6-BD94B03D2129}" destId="{C385D1B7-8A80-4D0B-A24E-3E298C75BE71}" srcOrd="2" destOrd="0" presId="urn:microsoft.com/office/officeart/2008/layout/LinedList"/>
    <dgm:cxn modelId="{2D889A35-090A-49BA-8D54-4FEEE14AD2B8}" type="presParOf" srcId="{2AE29D45-C536-4ABB-8FB6-BD94B03D2129}" destId="{E5424941-4954-48ED-86DC-1D314302F97C}" srcOrd="3" destOrd="0" presId="urn:microsoft.com/office/officeart/2008/layout/LinedList"/>
    <dgm:cxn modelId="{B1BFA7D4-8933-4274-9CC0-302B7888898E}" type="presParOf" srcId="{E5424941-4954-48ED-86DC-1D314302F97C}" destId="{69A85CDC-E4FC-47A2-9E93-07047D41C10B}" srcOrd="0" destOrd="0" presId="urn:microsoft.com/office/officeart/2008/layout/LinedList"/>
    <dgm:cxn modelId="{5B7EEEDA-8930-45B3-ADB7-15A0FF484929}" type="presParOf" srcId="{E5424941-4954-48ED-86DC-1D314302F97C}" destId="{C4401D8F-66AE-4D8B-ACBA-B0373B4DE23A}" srcOrd="1" destOrd="0" presId="urn:microsoft.com/office/officeart/2008/layout/LinedList"/>
    <dgm:cxn modelId="{9CF31F5B-4038-4058-8143-3F53E3D4BA60}" type="presParOf" srcId="{2AE29D45-C536-4ABB-8FB6-BD94B03D2129}" destId="{C243DFD4-57EA-4A1D-905C-F1500EF2F561}" srcOrd="4" destOrd="0" presId="urn:microsoft.com/office/officeart/2008/layout/LinedList"/>
    <dgm:cxn modelId="{91884C24-12DB-4654-B4EF-4C932160C628}" type="presParOf" srcId="{2AE29D45-C536-4ABB-8FB6-BD94B03D2129}" destId="{A16AE554-DFCD-4B15-B605-888FA231BD73}" srcOrd="5" destOrd="0" presId="urn:microsoft.com/office/officeart/2008/layout/LinedList"/>
    <dgm:cxn modelId="{6D2262B7-D28F-4BEA-9AFF-99B8EB52BF34}" type="presParOf" srcId="{A16AE554-DFCD-4B15-B605-888FA231BD73}" destId="{B37D45E9-FC7A-4FD4-A03C-CD950BFA937B}" srcOrd="0" destOrd="0" presId="urn:microsoft.com/office/officeart/2008/layout/LinedList"/>
    <dgm:cxn modelId="{192241AB-9A81-4222-B194-B811534070A5}" type="presParOf" srcId="{A16AE554-DFCD-4B15-B605-888FA231BD73}" destId="{C4CDA660-6AC3-4D61-8807-B5BA15AB5E84}" srcOrd="1" destOrd="0" presId="urn:microsoft.com/office/officeart/2008/layout/LinedList"/>
    <dgm:cxn modelId="{447B423A-120D-4760-B5FD-2041D5E4B343}" type="presParOf" srcId="{2AE29D45-C536-4ABB-8FB6-BD94B03D2129}" destId="{B06AE0EE-6854-492A-93B2-22546AF0F60D}" srcOrd="6" destOrd="0" presId="urn:microsoft.com/office/officeart/2008/layout/LinedList"/>
    <dgm:cxn modelId="{34B6B3C8-0FE9-405B-9A6C-FDDB6288EF3F}" type="presParOf" srcId="{2AE29D45-C536-4ABB-8FB6-BD94B03D2129}" destId="{F95BC8CA-4A0F-4353-91AF-A5A9708A0CF6}" srcOrd="7" destOrd="0" presId="urn:microsoft.com/office/officeart/2008/layout/LinedList"/>
    <dgm:cxn modelId="{6CD5315C-A604-4A64-A632-5FF5FAECEF2A}" type="presParOf" srcId="{F95BC8CA-4A0F-4353-91AF-A5A9708A0CF6}" destId="{B45DADA7-FCDC-4E4F-94C5-E7264DC18525}" srcOrd="0" destOrd="0" presId="urn:microsoft.com/office/officeart/2008/layout/LinedList"/>
    <dgm:cxn modelId="{76FF6C71-EC7E-4495-8B5F-E7FBE1FFA802}" type="presParOf" srcId="{F95BC8CA-4A0F-4353-91AF-A5A9708A0CF6}" destId="{3EAC92B1-6B08-4A42-A251-0690B7839012}" srcOrd="1" destOrd="0" presId="urn:microsoft.com/office/officeart/2008/layout/LinedList"/>
    <dgm:cxn modelId="{F231FB43-296A-4CAA-83E3-CFAF829AE866}" type="presParOf" srcId="{2AE29D45-C536-4ABB-8FB6-BD94B03D2129}" destId="{B9944EFB-1B5A-4237-AC95-C05C736CB310}" srcOrd="8" destOrd="0" presId="urn:microsoft.com/office/officeart/2008/layout/LinedList"/>
    <dgm:cxn modelId="{C5F3B4E6-1EA0-4A89-A678-4A30D553967E}" type="presParOf" srcId="{2AE29D45-C536-4ABB-8FB6-BD94B03D2129}" destId="{44A10F7A-65C3-4C15-8529-1833DA048B6D}" srcOrd="9" destOrd="0" presId="urn:microsoft.com/office/officeart/2008/layout/LinedList"/>
    <dgm:cxn modelId="{01ECA5CA-4E9A-4E82-B3A8-3C24FA3737A1}" type="presParOf" srcId="{44A10F7A-65C3-4C15-8529-1833DA048B6D}" destId="{2B54366B-7467-4197-8C13-0E647EDEC7B3}" srcOrd="0" destOrd="0" presId="urn:microsoft.com/office/officeart/2008/layout/LinedList"/>
    <dgm:cxn modelId="{4C8D262C-1E5E-4267-AFC4-D6111D6D99CA}" type="presParOf" srcId="{44A10F7A-65C3-4C15-8529-1833DA048B6D}" destId="{2D38D91A-A634-4087-9AFF-1DC3EDDDA542}" srcOrd="1" destOrd="0" presId="urn:microsoft.com/office/officeart/2008/layout/LinedList"/>
    <dgm:cxn modelId="{BE5A0FEC-DBCB-4008-91CB-216B21CD7CD8}" type="presParOf" srcId="{2AE29D45-C536-4ABB-8FB6-BD94B03D2129}" destId="{4CA58DD4-A60B-4CDC-BA3C-A8ADC9D36289}" srcOrd="10" destOrd="0" presId="urn:microsoft.com/office/officeart/2008/layout/LinedList"/>
    <dgm:cxn modelId="{FD830449-6469-4991-AF84-17688B677CE1}" type="presParOf" srcId="{2AE29D45-C536-4ABB-8FB6-BD94B03D2129}" destId="{FBCB9790-F3B7-4EA3-B4C5-571372F8BB91}" srcOrd="11" destOrd="0" presId="urn:microsoft.com/office/officeart/2008/layout/LinedList"/>
    <dgm:cxn modelId="{18DFBABC-FEB6-40A5-BCBF-97CE71FA6D35}" type="presParOf" srcId="{FBCB9790-F3B7-4EA3-B4C5-571372F8BB91}" destId="{7FDCFB2B-DCA4-41FC-82E2-E33C9CAB1C33}" srcOrd="0" destOrd="0" presId="urn:microsoft.com/office/officeart/2008/layout/LinedList"/>
    <dgm:cxn modelId="{EBBC51C7-3241-4E21-8D6C-915E860F7FC0}" type="presParOf" srcId="{FBCB9790-F3B7-4EA3-B4C5-571372F8BB91}" destId="{B3FEF956-B40F-479C-9F3E-7C72B02269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C9B48D-A551-4D95-B25D-944E0E53B797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637B80-B10E-4174-B1D6-374ED05B7388}">
      <dgm:prSet custT="1"/>
      <dgm:spPr/>
      <dgm:t>
        <a:bodyPr/>
        <a:lstStyle/>
        <a:p>
          <a:r>
            <a:rPr lang="ru-RU" sz="1800" dirty="0"/>
            <a:t>Связь с календарным планом воспитательной работы </a:t>
          </a:r>
        </a:p>
      </dgm:t>
    </dgm:pt>
    <dgm:pt modelId="{CD160BD5-DE84-42A2-9B01-2F6492BF8AA6}" type="parTrans" cxnId="{34197E10-8CCE-44F3-A3BB-1F4D96C0FF7B}">
      <dgm:prSet/>
      <dgm:spPr/>
      <dgm:t>
        <a:bodyPr/>
        <a:lstStyle/>
        <a:p>
          <a:endParaRPr lang="ru-RU"/>
        </a:p>
      </dgm:t>
    </dgm:pt>
    <dgm:pt modelId="{81004562-9649-449A-B274-1D40A56FCF1A}" type="sibTrans" cxnId="{34197E10-8CCE-44F3-A3BB-1F4D96C0FF7B}">
      <dgm:prSet/>
      <dgm:spPr/>
      <dgm:t>
        <a:bodyPr/>
        <a:lstStyle/>
        <a:p>
          <a:endParaRPr lang="ru-RU"/>
        </a:p>
      </dgm:t>
    </dgm:pt>
    <dgm:pt modelId="{48A2D236-7845-483A-9747-97F923BEB67D}">
      <dgm:prSet custT="1"/>
      <dgm:spPr/>
      <dgm:t>
        <a:bodyPr/>
        <a:lstStyle/>
        <a:p>
          <a:r>
            <a:rPr lang="ru-RU" sz="1800" dirty="0"/>
            <a:t>Посвящены актуальным вопросам воспитания детей. </a:t>
          </a:r>
        </a:p>
      </dgm:t>
    </dgm:pt>
    <dgm:pt modelId="{8886D7BF-D4AE-42C5-8CFE-F74240B4B43C}" type="parTrans" cxnId="{D895757D-899C-483B-9A37-3348F279DDC2}">
      <dgm:prSet/>
      <dgm:spPr/>
      <dgm:t>
        <a:bodyPr/>
        <a:lstStyle/>
        <a:p>
          <a:endParaRPr lang="ru-RU"/>
        </a:p>
      </dgm:t>
    </dgm:pt>
    <dgm:pt modelId="{FF1D91F4-8D33-40C0-8362-0D93E18F1A73}" type="sibTrans" cxnId="{D895757D-899C-483B-9A37-3348F279DDC2}">
      <dgm:prSet/>
      <dgm:spPr/>
      <dgm:t>
        <a:bodyPr/>
        <a:lstStyle/>
        <a:p>
          <a:endParaRPr lang="ru-RU"/>
        </a:p>
      </dgm:t>
    </dgm:pt>
    <dgm:pt modelId="{BEF12E81-284C-4BB8-A340-0433394C5071}" type="pres">
      <dgm:prSet presAssocID="{31C9B48D-A551-4D95-B25D-944E0E53B79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BCBA60-9AB5-4F3E-9F75-F75A6DD8415F}" type="pres">
      <dgm:prSet presAssocID="{19637B80-B10E-4174-B1D6-374ED05B7388}" presName="comp" presStyleCnt="0"/>
      <dgm:spPr/>
    </dgm:pt>
    <dgm:pt modelId="{6D65B147-161C-4604-AB77-945D3BC95DB7}" type="pres">
      <dgm:prSet presAssocID="{19637B80-B10E-4174-B1D6-374ED05B7388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AA428-A7D9-49C3-BFD7-BF4CDD81E8DC}" type="pres">
      <dgm:prSet presAssocID="{19637B80-B10E-4174-B1D6-374ED05B7388}" presName="rect1" presStyleLbl="ln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B8BC04CA-8C2B-44EC-99B9-1FE53F849773}" type="pres">
      <dgm:prSet presAssocID="{81004562-9649-449A-B274-1D40A56FCF1A}" presName="sibTrans" presStyleCnt="0"/>
      <dgm:spPr/>
    </dgm:pt>
    <dgm:pt modelId="{3DB09691-9865-40A0-8B62-41D596F948E2}" type="pres">
      <dgm:prSet presAssocID="{48A2D236-7845-483A-9747-97F923BEB67D}" presName="comp" presStyleCnt="0"/>
      <dgm:spPr/>
    </dgm:pt>
    <dgm:pt modelId="{2232DCEE-20CA-45BD-AC53-BA996B32874F}" type="pres">
      <dgm:prSet presAssocID="{48A2D236-7845-483A-9747-97F923BEB67D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D834B-1911-43D0-8C4C-8AB68032B66C}" type="pres">
      <dgm:prSet presAssocID="{48A2D236-7845-483A-9747-97F923BEB67D}" presName="rect1" presStyleLbl="lnNode1" presStyleIdx="1" presStyleCnt="2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</dgm:ptLst>
  <dgm:cxnLst>
    <dgm:cxn modelId="{6FB2BC69-6B03-4D57-8633-009511846275}" type="presOf" srcId="{19637B80-B10E-4174-B1D6-374ED05B7388}" destId="{6D65B147-161C-4604-AB77-945D3BC95DB7}" srcOrd="0" destOrd="0" presId="urn:microsoft.com/office/officeart/2008/layout/AlternatingPictureBlocks"/>
    <dgm:cxn modelId="{34197E10-8CCE-44F3-A3BB-1F4D96C0FF7B}" srcId="{31C9B48D-A551-4D95-B25D-944E0E53B797}" destId="{19637B80-B10E-4174-B1D6-374ED05B7388}" srcOrd="0" destOrd="0" parTransId="{CD160BD5-DE84-42A2-9B01-2F6492BF8AA6}" sibTransId="{81004562-9649-449A-B274-1D40A56FCF1A}"/>
    <dgm:cxn modelId="{09D086C8-3456-4DD5-B72D-62989CF8139F}" type="presOf" srcId="{48A2D236-7845-483A-9747-97F923BEB67D}" destId="{2232DCEE-20CA-45BD-AC53-BA996B32874F}" srcOrd="0" destOrd="0" presId="urn:microsoft.com/office/officeart/2008/layout/AlternatingPictureBlocks"/>
    <dgm:cxn modelId="{9EB372E3-94F9-4560-AD93-B3A7503215FC}" type="presOf" srcId="{31C9B48D-A551-4D95-B25D-944E0E53B797}" destId="{BEF12E81-284C-4BB8-A340-0433394C5071}" srcOrd="0" destOrd="0" presId="urn:microsoft.com/office/officeart/2008/layout/AlternatingPictureBlocks"/>
    <dgm:cxn modelId="{D895757D-899C-483B-9A37-3348F279DDC2}" srcId="{31C9B48D-A551-4D95-B25D-944E0E53B797}" destId="{48A2D236-7845-483A-9747-97F923BEB67D}" srcOrd="1" destOrd="0" parTransId="{8886D7BF-D4AE-42C5-8CFE-F74240B4B43C}" sibTransId="{FF1D91F4-8D33-40C0-8362-0D93E18F1A73}"/>
    <dgm:cxn modelId="{3D78FD51-6156-4AE8-BF8E-D2FAF6B16625}" type="presParOf" srcId="{BEF12E81-284C-4BB8-A340-0433394C5071}" destId="{64BCBA60-9AB5-4F3E-9F75-F75A6DD8415F}" srcOrd="0" destOrd="0" presId="urn:microsoft.com/office/officeart/2008/layout/AlternatingPictureBlocks"/>
    <dgm:cxn modelId="{4ACB6BF9-891B-4917-8E85-3EE8EEB675B2}" type="presParOf" srcId="{64BCBA60-9AB5-4F3E-9F75-F75A6DD8415F}" destId="{6D65B147-161C-4604-AB77-945D3BC95DB7}" srcOrd="0" destOrd="0" presId="urn:microsoft.com/office/officeart/2008/layout/AlternatingPictureBlocks"/>
    <dgm:cxn modelId="{52AD3031-0550-4C5A-BA0C-6BBDA0C5D55A}" type="presParOf" srcId="{64BCBA60-9AB5-4F3E-9F75-F75A6DD8415F}" destId="{F7CAA428-A7D9-49C3-BFD7-BF4CDD81E8DC}" srcOrd="1" destOrd="0" presId="urn:microsoft.com/office/officeart/2008/layout/AlternatingPictureBlocks"/>
    <dgm:cxn modelId="{73E0574C-8E12-462F-8962-E182407AE9F9}" type="presParOf" srcId="{BEF12E81-284C-4BB8-A340-0433394C5071}" destId="{B8BC04CA-8C2B-44EC-99B9-1FE53F849773}" srcOrd="1" destOrd="0" presId="urn:microsoft.com/office/officeart/2008/layout/AlternatingPictureBlocks"/>
    <dgm:cxn modelId="{0B43EA96-74B7-409C-963B-F722C670404C}" type="presParOf" srcId="{BEF12E81-284C-4BB8-A340-0433394C5071}" destId="{3DB09691-9865-40A0-8B62-41D596F948E2}" srcOrd="2" destOrd="0" presId="urn:microsoft.com/office/officeart/2008/layout/AlternatingPictureBlocks"/>
    <dgm:cxn modelId="{1E85D768-DA9B-4459-8DDA-DEFBA3337AFD}" type="presParOf" srcId="{3DB09691-9865-40A0-8B62-41D596F948E2}" destId="{2232DCEE-20CA-45BD-AC53-BA996B32874F}" srcOrd="0" destOrd="0" presId="urn:microsoft.com/office/officeart/2008/layout/AlternatingPictureBlocks"/>
    <dgm:cxn modelId="{159BBD42-FFCE-4CE1-AF68-58C71E2605A1}" type="presParOf" srcId="{3DB09691-9865-40A0-8B62-41D596F948E2}" destId="{FE8D834B-1911-43D0-8C4C-8AB68032B66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E973D-5A48-4842-B6EA-3791A9E230EF}" type="doc">
      <dgm:prSet loTypeId="urn:microsoft.com/office/officeart/2005/8/layout/vList3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D84DFA-BCEC-45EE-A3BF-95324811C741}">
      <dgm:prSet custT="1"/>
      <dgm:spPr/>
      <dgm:t>
        <a:bodyPr/>
        <a:lstStyle/>
        <a:p>
          <a:r>
            <a:rPr lang="ru-RU" sz="1400" b="1" dirty="0"/>
            <a:t>Концепция духовно-нравственного развития и воспитания личности гражданина России </a:t>
          </a:r>
          <a:r>
            <a:rPr lang="ru-RU" sz="1400" dirty="0"/>
            <a:t>(2009 г.)</a:t>
          </a:r>
        </a:p>
      </dgm:t>
    </dgm:pt>
    <dgm:pt modelId="{7A8F5151-421D-45C8-83C5-5DA8FF304AD2}" type="parTrans" cxnId="{77D92F33-372B-4647-8A69-AED00DFF6104}">
      <dgm:prSet/>
      <dgm:spPr/>
      <dgm:t>
        <a:bodyPr/>
        <a:lstStyle/>
        <a:p>
          <a:endParaRPr lang="ru-RU"/>
        </a:p>
      </dgm:t>
    </dgm:pt>
    <dgm:pt modelId="{CBBA61A3-0EA5-4B69-82C2-8FA66FE57732}" type="sibTrans" cxnId="{77D92F33-372B-4647-8A69-AED00DFF6104}">
      <dgm:prSet/>
      <dgm:spPr/>
      <dgm:t>
        <a:bodyPr/>
        <a:lstStyle/>
        <a:p>
          <a:endParaRPr lang="ru-RU"/>
        </a:p>
      </dgm:t>
    </dgm:pt>
    <dgm:pt modelId="{C02A1033-A496-4050-9086-9C289F07F42A}">
      <dgm:prSet custT="1"/>
      <dgm:spPr/>
      <dgm:t>
        <a:bodyPr/>
        <a:lstStyle/>
        <a:p>
          <a:r>
            <a:rPr lang="ru-RU" sz="1400" b="1" dirty="0"/>
            <a:t>Федеральный государственный образовательный стандарт дошкольного образования </a:t>
          </a:r>
          <a:r>
            <a:rPr lang="ru-RU" sz="1400" dirty="0"/>
            <a:t>(2013 г.)</a:t>
          </a:r>
        </a:p>
      </dgm:t>
    </dgm:pt>
    <dgm:pt modelId="{D17865E1-AC8A-4F35-A52A-FF445247B96D}" type="parTrans" cxnId="{713D3BE2-C20D-4BC8-8F58-6BF32CFACA1B}">
      <dgm:prSet/>
      <dgm:spPr/>
      <dgm:t>
        <a:bodyPr/>
        <a:lstStyle/>
        <a:p>
          <a:endParaRPr lang="ru-RU"/>
        </a:p>
      </dgm:t>
    </dgm:pt>
    <dgm:pt modelId="{022B6098-B9B3-4C6A-BB12-CB5DBEFA4470}" type="sibTrans" cxnId="{713D3BE2-C20D-4BC8-8F58-6BF32CFACA1B}">
      <dgm:prSet/>
      <dgm:spPr/>
      <dgm:t>
        <a:bodyPr/>
        <a:lstStyle/>
        <a:p>
          <a:endParaRPr lang="ru-RU"/>
        </a:p>
      </dgm:t>
    </dgm:pt>
    <dgm:pt modelId="{9AF7B4A8-58D7-45EA-BFB6-8B22BA138D29}">
      <dgm:prSet custT="1"/>
      <dgm:spPr/>
      <dgm:t>
        <a:bodyPr/>
        <a:lstStyle/>
        <a:p>
          <a:r>
            <a:rPr lang="ru-RU" sz="1400" b="1" dirty="0"/>
            <a:t>Стратегия развития воспитания в Российской Федерации на период до 2025 года</a:t>
          </a:r>
          <a:r>
            <a:rPr lang="ru-RU" sz="1400" dirty="0"/>
            <a:t> (2015 г.)</a:t>
          </a:r>
        </a:p>
      </dgm:t>
    </dgm:pt>
    <dgm:pt modelId="{44BBF0C1-AE32-4419-99FC-2E8B494E593C}" type="parTrans" cxnId="{233E28A3-7624-4474-BB3E-0BB532DAA427}">
      <dgm:prSet/>
      <dgm:spPr/>
      <dgm:t>
        <a:bodyPr/>
        <a:lstStyle/>
        <a:p>
          <a:endParaRPr lang="ru-RU"/>
        </a:p>
      </dgm:t>
    </dgm:pt>
    <dgm:pt modelId="{5D2C79F0-0A28-4765-B62C-3BA593072CA4}" type="sibTrans" cxnId="{233E28A3-7624-4474-BB3E-0BB532DAA427}">
      <dgm:prSet/>
      <dgm:spPr/>
      <dgm:t>
        <a:bodyPr/>
        <a:lstStyle/>
        <a:p>
          <a:endParaRPr lang="ru-RU"/>
        </a:p>
      </dgm:t>
    </dgm:pt>
    <dgm:pt modelId="{5D70524C-C335-40D3-A27E-F73F12335E82}">
      <dgm:prSet custT="1"/>
      <dgm:spPr/>
      <dgm:t>
        <a:bodyPr/>
        <a:lstStyle/>
        <a:p>
          <a:r>
            <a:rPr lang="ru-RU" sz="1400" b="1" dirty="0"/>
            <a:t>Программа развития воспитания Новосибирской области на 2019-2024 годы «Воспитание гражданина России – патриота Новосибирской области»</a:t>
          </a:r>
          <a:r>
            <a:rPr lang="ru-RU" sz="1400" dirty="0"/>
            <a:t> по реализации Стратегии развития воспитания в Российской Федерации на период до 2025 года (2019г.)</a:t>
          </a:r>
        </a:p>
      </dgm:t>
    </dgm:pt>
    <dgm:pt modelId="{21FD7254-4E6B-4586-9D77-BE53F0E5A713}" type="parTrans" cxnId="{CB001377-6422-473C-91CB-7A9B9853EFFB}">
      <dgm:prSet/>
      <dgm:spPr/>
      <dgm:t>
        <a:bodyPr/>
        <a:lstStyle/>
        <a:p>
          <a:endParaRPr lang="ru-RU"/>
        </a:p>
      </dgm:t>
    </dgm:pt>
    <dgm:pt modelId="{A5724380-DE8C-4675-AD89-D45ED5E7FEB4}" type="sibTrans" cxnId="{CB001377-6422-473C-91CB-7A9B9853EFFB}">
      <dgm:prSet/>
      <dgm:spPr/>
      <dgm:t>
        <a:bodyPr/>
        <a:lstStyle/>
        <a:p>
          <a:endParaRPr lang="ru-RU"/>
        </a:p>
      </dgm:t>
    </dgm:pt>
    <dgm:pt modelId="{F573B3CA-8132-476F-A332-158D60672DD1}">
      <dgm:prSet custT="1"/>
      <dgm:spPr/>
      <dgm:t>
        <a:bodyPr/>
        <a:lstStyle/>
        <a:p>
          <a:r>
            <a:rPr lang="ru-RU" sz="1400" dirty="0"/>
            <a:t>Федеральный закон от 31.07.2020 № 304-ФЗ </a:t>
          </a:r>
          <a:r>
            <a:rPr lang="ru-RU" sz="1400" b="1" dirty="0"/>
            <a:t>«О внесении изменений в Федеральный закон «Об образовании в Российской Федерации» по вопросам воспитания обучающихся»</a:t>
          </a:r>
          <a:endParaRPr lang="ru-RU" sz="1400" dirty="0"/>
        </a:p>
      </dgm:t>
    </dgm:pt>
    <dgm:pt modelId="{EDD41FB9-2C57-4E72-AB47-085F925CCD82}" type="parTrans" cxnId="{CB2C45B4-ED03-47E8-9BE6-70526BA4A881}">
      <dgm:prSet/>
      <dgm:spPr/>
      <dgm:t>
        <a:bodyPr/>
        <a:lstStyle/>
        <a:p>
          <a:endParaRPr lang="ru-RU"/>
        </a:p>
      </dgm:t>
    </dgm:pt>
    <dgm:pt modelId="{2ABC112D-6B11-4861-9D73-4ECA2609A6A4}" type="sibTrans" cxnId="{CB2C45B4-ED03-47E8-9BE6-70526BA4A881}">
      <dgm:prSet/>
      <dgm:spPr/>
      <dgm:t>
        <a:bodyPr/>
        <a:lstStyle/>
        <a:p>
          <a:endParaRPr lang="ru-RU"/>
        </a:p>
      </dgm:t>
    </dgm:pt>
    <dgm:pt modelId="{B0EC2C7D-258B-43BE-B251-DF3D4EB9E7FE}">
      <dgm:prSet custT="1"/>
      <dgm:spPr/>
      <dgm:t>
        <a:bodyPr/>
        <a:lstStyle/>
        <a:p>
          <a:r>
            <a:rPr lang="ru-RU" sz="1400" b="1" dirty="0"/>
            <a:t>Национальный проект «Образование». Федеральный проект «Патриотическое воспитание» </a:t>
          </a:r>
          <a:r>
            <a:rPr lang="ru-RU" sz="1400" dirty="0"/>
            <a:t>(2021 г.)</a:t>
          </a:r>
        </a:p>
      </dgm:t>
    </dgm:pt>
    <dgm:pt modelId="{4CC8D17C-C602-4836-9B07-7A53AD86B75E}" type="parTrans" cxnId="{34050847-08D4-462A-9E4E-411D135669DB}">
      <dgm:prSet/>
      <dgm:spPr/>
      <dgm:t>
        <a:bodyPr/>
        <a:lstStyle/>
        <a:p>
          <a:endParaRPr lang="ru-RU"/>
        </a:p>
      </dgm:t>
    </dgm:pt>
    <dgm:pt modelId="{9A22BD8B-B147-47BB-9053-0E814E2BD7DA}" type="sibTrans" cxnId="{34050847-08D4-462A-9E4E-411D135669DB}">
      <dgm:prSet/>
      <dgm:spPr/>
      <dgm:t>
        <a:bodyPr/>
        <a:lstStyle/>
        <a:p>
          <a:endParaRPr lang="ru-RU"/>
        </a:p>
      </dgm:t>
    </dgm:pt>
    <dgm:pt modelId="{BE36A4C0-1FCE-4228-AA72-0DB80CD44002}">
      <dgm:prSet custT="1"/>
      <dgm:spPr/>
      <dgm:t>
        <a:bodyPr/>
        <a:lstStyle/>
        <a:p>
          <a:r>
            <a:rPr lang="ru-RU" sz="1400" b="1" dirty="0"/>
            <a:t>Примерная программа воспитания дошкольного образования </a:t>
          </a:r>
          <a:r>
            <a:rPr lang="ru-RU" sz="1400" dirty="0"/>
            <a:t>(2021 г.)</a:t>
          </a:r>
        </a:p>
      </dgm:t>
    </dgm:pt>
    <dgm:pt modelId="{68146EE6-4A4F-40B9-9D56-75ACDC882755}" type="parTrans" cxnId="{48EB53BF-7228-42E8-A182-E86815349DE6}">
      <dgm:prSet/>
      <dgm:spPr/>
      <dgm:t>
        <a:bodyPr/>
        <a:lstStyle/>
        <a:p>
          <a:endParaRPr lang="ru-RU"/>
        </a:p>
      </dgm:t>
    </dgm:pt>
    <dgm:pt modelId="{41319E88-3609-4539-8A73-39291ABED86F}" type="sibTrans" cxnId="{48EB53BF-7228-42E8-A182-E86815349DE6}">
      <dgm:prSet/>
      <dgm:spPr/>
      <dgm:t>
        <a:bodyPr/>
        <a:lstStyle/>
        <a:p>
          <a:endParaRPr lang="ru-RU"/>
        </a:p>
      </dgm:t>
    </dgm:pt>
    <dgm:pt modelId="{0D91A194-7485-4CD2-9763-E4B855EBB020}" type="pres">
      <dgm:prSet presAssocID="{9B3E973D-5A48-4842-B6EA-3791A9E230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F8A93-C916-4009-B351-82C8E611AA07}" type="pres">
      <dgm:prSet presAssocID="{20D84DFA-BCEC-45EE-A3BF-95324811C741}" presName="composite" presStyleCnt="0"/>
      <dgm:spPr/>
    </dgm:pt>
    <dgm:pt modelId="{348AB1A8-C158-4203-AC7A-9FEAB1AB2417}" type="pres">
      <dgm:prSet presAssocID="{20D84DFA-BCEC-45EE-A3BF-95324811C741}" presName="imgShp" presStyleLbl="fgImgPlace1" presStyleIdx="0" presStyleCnt="7" custLinFactX="-89686" custLinFactNeighborX="-100000" custLinFactNeighborY="-303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prstGeom prst="chevron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>
          <a:solidFill>
            <a:schemeClr val="bg1"/>
          </a:solidFill>
        </a:ln>
      </dgm:spPr>
    </dgm:pt>
    <dgm:pt modelId="{FA31D87C-38C1-459A-AFAF-723FDD2DE1B1}" type="pres">
      <dgm:prSet presAssocID="{20D84DFA-BCEC-45EE-A3BF-95324811C741}" presName="txShp" presStyleLbl="node1" presStyleIdx="0" presStyleCnt="7" custScaleX="134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52322-4807-4CD4-BDF5-6B50D9E3B6CA}" type="pres">
      <dgm:prSet presAssocID="{CBBA61A3-0EA5-4B69-82C2-8FA66FE57732}" presName="spacing" presStyleCnt="0"/>
      <dgm:spPr/>
    </dgm:pt>
    <dgm:pt modelId="{32D5F142-5DF2-4CF4-A8F5-C696A799E06D}" type="pres">
      <dgm:prSet presAssocID="{C02A1033-A496-4050-9086-9C289F07F42A}" presName="composite" presStyleCnt="0"/>
      <dgm:spPr/>
    </dgm:pt>
    <dgm:pt modelId="{A0C7951D-2745-4A38-9A57-53F573C39816}" type="pres">
      <dgm:prSet presAssocID="{C02A1033-A496-4050-9086-9C289F07F42A}" presName="imgShp" presStyleLbl="fgImgPlace1" presStyleIdx="1" presStyleCnt="7" custLinFactX="-89686" custLinFactNeighborX="-100000" custLinFactNeighborY="-7662"/>
      <dgm:spPr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</dgm:spPr>
    </dgm:pt>
    <dgm:pt modelId="{157C55A7-86FD-409E-A0DB-2E21F94D46FF}" type="pres">
      <dgm:prSet presAssocID="{C02A1033-A496-4050-9086-9C289F07F42A}" presName="txShp" presStyleLbl="node1" presStyleIdx="1" presStyleCnt="7" custScaleX="135953" custLinFactNeighborX="-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95E64-9FEF-4B67-9D51-73EC3F06B271}" type="pres">
      <dgm:prSet presAssocID="{022B6098-B9B3-4C6A-BB12-CB5DBEFA4470}" presName="spacing" presStyleCnt="0"/>
      <dgm:spPr/>
    </dgm:pt>
    <dgm:pt modelId="{66D979FF-7B30-4355-AC4A-F2C585F5167E}" type="pres">
      <dgm:prSet presAssocID="{9AF7B4A8-58D7-45EA-BFB6-8B22BA138D29}" presName="composite" presStyleCnt="0"/>
      <dgm:spPr/>
    </dgm:pt>
    <dgm:pt modelId="{CCDB7760-AC94-4508-84B9-49D927EF704B}" type="pres">
      <dgm:prSet presAssocID="{9AF7B4A8-58D7-45EA-BFB6-8B22BA138D29}" presName="imgShp" presStyleLbl="fgImgPlace1" presStyleIdx="2" presStyleCnt="7" custLinFactX="-89686" custLinFactNeighborX="-100000" custLinFactNeighborY="-110"/>
      <dgm:spPr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</dgm:spPr>
    </dgm:pt>
    <dgm:pt modelId="{36C5AF5A-9F85-4F86-B2D2-58096F6C7A1A}" type="pres">
      <dgm:prSet presAssocID="{9AF7B4A8-58D7-45EA-BFB6-8B22BA138D29}" presName="txShp" presStyleLbl="node1" presStyleIdx="2" presStyleCnt="7" custScaleX="135953" custLinFactNeighborX="-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446EA-06DB-4995-A982-D419184CDB4F}" type="pres">
      <dgm:prSet presAssocID="{5D2C79F0-0A28-4765-B62C-3BA593072CA4}" presName="spacing" presStyleCnt="0"/>
      <dgm:spPr/>
    </dgm:pt>
    <dgm:pt modelId="{4A4295E7-CA16-4043-A016-71D978F37630}" type="pres">
      <dgm:prSet presAssocID="{5D70524C-C335-40D3-A27E-F73F12335E82}" presName="composite" presStyleCnt="0"/>
      <dgm:spPr/>
    </dgm:pt>
    <dgm:pt modelId="{5A03D6EE-55CA-4E3D-BB92-0481E28F36B6}" type="pres">
      <dgm:prSet presAssocID="{5D70524C-C335-40D3-A27E-F73F12335E82}" presName="imgShp" presStyleLbl="fgImgPlace1" presStyleIdx="3" presStyleCnt="7" custLinFactX="-89686" custLinFactNeighborX="-100000" custLinFactNeighborY="-110"/>
      <dgm:spPr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</dgm:spPr>
    </dgm:pt>
    <dgm:pt modelId="{33133E77-4212-4550-B9EF-C019F1FD1562}" type="pres">
      <dgm:prSet presAssocID="{5D70524C-C335-40D3-A27E-F73F12335E82}" presName="txShp" presStyleLbl="node1" presStyleIdx="3" presStyleCnt="7" custScaleX="135953" custLinFactNeighborX="-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98A37-D317-4E47-8D4F-FE310335B462}" type="pres">
      <dgm:prSet presAssocID="{A5724380-DE8C-4675-AD89-D45ED5E7FEB4}" presName="spacing" presStyleCnt="0"/>
      <dgm:spPr/>
    </dgm:pt>
    <dgm:pt modelId="{6DDCBC09-BE33-42FF-ADA7-F84EC3502DD5}" type="pres">
      <dgm:prSet presAssocID="{F573B3CA-8132-476F-A332-158D60672DD1}" presName="composite" presStyleCnt="0"/>
      <dgm:spPr/>
    </dgm:pt>
    <dgm:pt modelId="{2583BF71-FF3D-4A01-AAE9-D7D378D33B1C}" type="pres">
      <dgm:prSet presAssocID="{F573B3CA-8132-476F-A332-158D60672DD1}" presName="imgShp" presStyleLbl="fgImgPlace1" presStyleIdx="4" presStyleCnt="7" custLinFactX="-89686" custLinFactNeighborX="-100000" custLinFactNeighborY="3776"/>
      <dgm:spPr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</dgm:spPr>
    </dgm:pt>
    <dgm:pt modelId="{A92B3A32-A7AF-4AD6-B5CC-120A587EEF50}" type="pres">
      <dgm:prSet presAssocID="{F573B3CA-8132-476F-A332-158D60672DD1}" presName="txShp" presStyleLbl="node1" presStyleIdx="4" presStyleCnt="7" custScaleX="135953" custLinFactNeighborX="-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B91C6-1C6D-4E4C-AAFE-0D78D8977426}" type="pres">
      <dgm:prSet presAssocID="{2ABC112D-6B11-4861-9D73-4ECA2609A6A4}" presName="spacing" presStyleCnt="0"/>
      <dgm:spPr/>
    </dgm:pt>
    <dgm:pt modelId="{64B1A076-9562-4A5C-83A8-513BD1376147}" type="pres">
      <dgm:prSet presAssocID="{B0EC2C7D-258B-43BE-B251-DF3D4EB9E7FE}" presName="composite" presStyleCnt="0"/>
      <dgm:spPr/>
    </dgm:pt>
    <dgm:pt modelId="{6C88382B-5F7A-4270-800B-15D0345954C9}" type="pres">
      <dgm:prSet presAssocID="{B0EC2C7D-258B-43BE-B251-DF3D4EB9E7FE}" presName="imgShp" presStyleLbl="fgImgPlace1" presStyleIdx="5" presStyleCnt="7" custLinFactX="-89686" custLinFactNeighborX="-100000" custLinFactNeighborY="3776"/>
      <dgm:spPr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</dgm:spPr>
    </dgm:pt>
    <dgm:pt modelId="{950F6703-E749-4616-A252-273BB9D41456}" type="pres">
      <dgm:prSet presAssocID="{B0EC2C7D-258B-43BE-B251-DF3D4EB9E7FE}" presName="txShp" presStyleLbl="node1" presStyleIdx="5" presStyleCnt="7" custScaleX="135953" custLinFactNeighborX="-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68731-6F3A-409E-880F-4D701FBE34D1}" type="pres">
      <dgm:prSet presAssocID="{9A22BD8B-B147-47BB-9053-0E814E2BD7DA}" presName="spacing" presStyleCnt="0"/>
      <dgm:spPr/>
    </dgm:pt>
    <dgm:pt modelId="{439CC571-CB73-442B-9536-544A0EEF74E9}" type="pres">
      <dgm:prSet presAssocID="{BE36A4C0-1FCE-4228-AA72-0DB80CD44002}" presName="composite" presStyleCnt="0"/>
      <dgm:spPr/>
    </dgm:pt>
    <dgm:pt modelId="{41DC76F1-2C51-4EF3-BC1D-DE127A05DCF1}" type="pres">
      <dgm:prSet presAssocID="{BE36A4C0-1FCE-4228-AA72-0DB80CD44002}" presName="imgShp" presStyleLbl="fgImgPlace1" presStyleIdx="6" presStyleCnt="7" custLinFactX="-89686" custLinFactNeighborX="-100000" custLinFactNeighborY="303"/>
      <dgm:spPr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</dgm:spPr>
    </dgm:pt>
    <dgm:pt modelId="{EABE3591-68F0-4671-BDA2-2C0E3761CE94}" type="pres">
      <dgm:prSet presAssocID="{BE36A4C0-1FCE-4228-AA72-0DB80CD44002}" presName="txShp" presStyleLbl="node1" presStyleIdx="6" presStyleCnt="7" custScaleX="135953" custLinFactNeighborX="-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01377-6422-473C-91CB-7A9B9853EFFB}" srcId="{9B3E973D-5A48-4842-B6EA-3791A9E230EF}" destId="{5D70524C-C335-40D3-A27E-F73F12335E82}" srcOrd="3" destOrd="0" parTransId="{21FD7254-4E6B-4586-9D77-BE53F0E5A713}" sibTransId="{A5724380-DE8C-4675-AD89-D45ED5E7FEB4}"/>
    <dgm:cxn modelId="{CB2C45B4-ED03-47E8-9BE6-70526BA4A881}" srcId="{9B3E973D-5A48-4842-B6EA-3791A9E230EF}" destId="{F573B3CA-8132-476F-A332-158D60672DD1}" srcOrd="4" destOrd="0" parTransId="{EDD41FB9-2C57-4E72-AB47-085F925CCD82}" sibTransId="{2ABC112D-6B11-4861-9D73-4ECA2609A6A4}"/>
    <dgm:cxn modelId="{8D931244-9679-458D-A1CF-5E4C8D55B764}" type="presOf" srcId="{F573B3CA-8132-476F-A332-158D60672DD1}" destId="{A92B3A32-A7AF-4AD6-B5CC-120A587EEF50}" srcOrd="0" destOrd="0" presId="urn:microsoft.com/office/officeart/2005/8/layout/vList3"/>
    <dgm:cxn modelId="{29DB83E3-D11F-494B-B222-9649C84F0ABE}" type="presOf" srcId="{9B3E973D-5A48-4842-B6EA-3791A9E230EF}" destId="{0D91A194-7485-4CD2-9763-E4B855EBB020}" srcOrd="0" destOrd="0" presId="urn:microsoft.com/office/officeart/2005/8/layout/vList3"/>
    <dgm:cxn modelId="{120B6F89-88A5-4FEE-91D6-9E1A458FF023}" type="presOf" srcId="{BE36A4C0-1FCE-4228-AA72-0DB80CD44002}" destId="{EABE3591-68F0-4671-BDA2-2C0E3761CE94}" srcOrd="0" destOrd="0" presId="urn:microsoft.com/office/officeart/2005/8/layout/vList3"/>
    <dgm:cxn modelId="{40243E49-20E5-4F88-B0A6-434E6F293E33}" type="presOf" srcId="{9AF7B4A8-58D7-45EA-BFB6-8B22BA138D29}" destId="{36C5AF5A-9F85-4F86-B2D2-58096F6C7A1A}" srcOrd="0" destOrd="0" presId="urn:microsoft.com/office/officeart/2005/8/layout/vList3"/>
    <dgm:cxn modelId="{90736B9D-1258-4EFE-9C91-2CC75341B112}" type="presOf" srcId="{C02A1033-A496-4050-9086-9C289F07F42A}" destId="{157C55A7-86FD-409E-A0DB-2E21F94D46FF}" srcOrd="0" destOrd="0" presId="urn:microsoft.com/office/officeart/2005/8/layout/vList3"/>
    <dgm:cxn modelId="{DCFF20BC-D528-47D6-A060-89182008DA1A}" type="presOf" srcId="{5D70524C-C335-40D3-A27E-F73F12335E82}" destId="{33133E77-4212-4550-B9EF-C019F1FD1562}" srcOrd="0" destOrd="0" presId="urn:microsoft.com/office/officeart/2005/8/layout/vList3"/>
    <dgm:cxn modelId="{34050847-08D4-462A-9E4E-411D135669DB}" srcId="{9B3E973D-5A48-4842-B6EA-3791A9E230EF}" destId="{B0EC2C7D-258B-43BE-B251-DF3D4EB9E7FE}" srcOrd="5" destOrd="0" parTransId="{4CC8D17C-C602-4836-9B07-7A53AD86B75E}" sibTransId="{9A22BD8B-B147-47BB-9053-0E814E2BD7DA}"/>
    <dgm:cxn modelId="{77D92F33-372B-4647-8A69-AED00DFF6104}" srcId="{9B3E973D-5A48-4842-B6EA-3791A9E230EF}" destId="{20D84DFA-BCEC-45EE-A3BF-95324811C741}" srcOrd="0" destOrd="0" parTransId="{7A8F5151-421D-45C8-83C5-5DA8FF304AD2}" sibTransId="{CBBA61A3-0EA5-4B69-82C2-8FA66FE57732}"/>
    <dgm:cxn modelId="{D2EC08EB-F902-4C3B-B253-4C26E7D318AE}" type="presOf" srcId="{20D84DFA-BCEC-45EE-A3BF-95324811C741}" destId="{FA31D87C-38C1-459A-AFAF-723FDD2DE1B1}" srcOrd="0" destOrd="0" presId="urn:microsoft.com/office/officeart/2005/8/layout/vList3"/>
    <dgm:cxn modelId="{48EB53BF-7228-42E8-A182-E86815349DE6}" srcId="{9B3E973D-5A48-4842-B6EA-3791A9E230EF}" destId="{BE36A4C0-1FCE-4228-AA72-0DB80CD44002}" srcOrd="6" destOrd="0" parTransId="{68146EE6-4A4F-40B9-9D56-75ACDC882755}" sibTransId="{41319E88-3609-4539-8A73-39291ABED86F}"/>
    <dgm:cxn modelId="{233E28A3-7624-4474-BB3E-0BB532DAA427}" srcId="{9B3E973D-5A48-4842-B6EA-3791A9E230EF}" destId="{9AF7B4A8-58D7-45EA-BFB6-8B22BA138D29}" srcOrd="2" destOrd="0" parTransId="{44BBF0C1-AE32-4419-99FC-2E8B494E593C}" sibTransId="{5D2C79F0-0A28-4765-B62C-3BA593072CA4}"/>
    <dgm:cxn modelId="{67B0E024-B631-4F4A-91B3-CBB35514E8DA}" type="presOf" srcId="{B0EC2C7D-258B-43BE-B251-DF3D4EB9E7FE}" destId="{950F6703-E749-4616-A252-273BB9D41456}" srcOrd="0" destOrd="0" presId="urn:microsoft.com/office/officeart/2005/8/layout/vList3"/>
    <dgm:cxn modelId="{713D3BE2-C20D-4BC8-8F58-6BF32CFACA1B}" srcId="{9B3E973D-5A48-4842-B6EA-3791A9E230EF}" destId="{C02A1033-A496-4050-9086-9C289F07F42A}" srcOrd="1" destOrd="0" parTransId="{D17865E1-AC8A-4F35-A52A-FF445247B96D}" sibTransId="{022B6098-B9B3-4C6A-BB12-CB5DBEFA4470}"/>
    <dgm:cxn modelId="{5482AD0E-9D44-4895-A9A6-0E19854DF153}" type="presParOf" srcId="{0D91A194-7485-4CD2-9763-E4B855EBB020}" destId="{F5BF8A93-C916-4009-B351-82C8E611AA07}" srcOrd="0" destOrd="0" presId="urn:microsoft.com/office/officeart/2005/8/layout/vList3"/>
    <dgm:cxn modelId="{20C10381-B16B-46D4-A358-B3C3C6067549}" type="presParOf" srcId="{F5BF8A93-C916-4009-B351-82C8E611AA07}" destId="{348AB1A8-C158-4203-AC7A-9FEAB1AB2417}" srcOrd="0" destOrd="0" presId="urn:microsoft.com/office/officeart/2005/8/layout/vList3"/>
    <dgm:cxn modelId="{83840EA9-CFF2-40E6-B08E-C7335E2863CC}" type="presParOf" srcId="{F5BF8A93-C916-4009-B351-82C8E611AA07}" destId="{FA31D87C-38C1-459A-AFAF-723FDD2DE1B1}" srcOrd="1" destOrd="0" presId="urn:microsoft.com/office/officeart/2005/8/layout/vList3"/>
    <dgm:cxn modelId="{9FEC8471-2FFD-4E1A-B892-19D5B23A219E}" type="presParOf" srcId="{0D91A194-7485-4CD2-9763-E4B855EBB020}" destId="{14B52322-4807-4CD4-BDF5-6B50D9E3B6CA}" srcOrd="1" destOrd="0" presId="urn:microsoft.com/office/officeart/2005/8/layout/vList3"/>
    <dgm:cxn modelId="{7E3AE3BB-D943-4603-9B78-505B2BBFE0D1}" type="presParOf" srcId="{0D91A194-7485-4CD2-9763-E4B855EBB020}" destId="{32D5F142-5DF2-4CF4-A8F5-C696A799E06D}" srcOrd="2" destOrd="0" presId="urn:microsoft.com/office/officeart/2005/8/layout/vList3"/>
    <dgm:cxn modelId="{277C98ED-2192-4507-A670-CB9B8BB32A0F}" type="presParOf" srcId="{32D5F142-5DF2-4CF4-A8F5-C696A799E06D}" destId="{A0C7951D-2745-4A38-9A57-53F573C39816}" srcOrd="0" destOrd="0" presId="urn:microsoft.com/office/officeart/2005/8/layout/vList3"/>
    <dgm:cxn modelId="{FF5C9469-49D5-4833-8C97-E632A6EF1ED8}" type="presParOf" srcId="{32D5F142-5DF2-4CF4-A8F5-C696A799E06D}" destId="{157C55A7-86FD-409E-A0DB-2E21F94D46FF}" srcOrd="1" destOrd="0" presId="urn:microsoft.com/office/officeart/2005/8/layout/vList3"/>
    <dgm:cxn modelId="{8AA0BB82-A214-4333-BF95-DC2D23FAD836}" type="presParOf" srcId="{0D91A194-7485-4CD2-9763-E4B855EBB020}" destId="{34195E64-9FEF-4B67-9D51-73EC3F06B271}" srcOrd="3" destOrd="0" presId="urn:microsoft.com/office/officeart/2005/8/layout/vList3"/>
    <dgm:cxn modelId="{00E74B33-F745-48D9-A42A-7A481F029080}" type="presParOf" srcId="{0D91A194-7485-4CD2-9763-E4B855EBB020}" destId="{66D979FF-7B30-4355-AC4A-F2C585F5167E}" srcOrd="4" destOrd="0" presId="urn:microsoft.com/office/officeart/2005/8/layout/vList3"/>
    <dgm:cxn modelId="{6BEDE0A1-925F-477A-9FBD-0216B5600287}" type="presParOf" srcId="{66D979FF-7B30-4355-AC4A-F2C585F5167E}" destId="{CCDB7760-AC94-4508-84B9-49D927EF704B}" srcOrd="0" destOrd="0" presId="urn:microsoft.com/office/officeart/2005/8/layout/vList3"/>
    <dgm:cxn modelId="{592C2135-22DB-43F3-90CD-9E6DB2F4B185}" type="presParOf" srcId="{66D979FF-7B30-4355-AC4A-F2C585F5167E}" destId="{36C5AF5A-9F85-4F86-B2D2-58096F6C7A1A}" srcOrd="1" destOrd="0" presId="urn:microsoft.com/office/officeart/2005/8/layout/vList3"/>
    <dgm:cxn modelId="{7A25C16D-4CB1-4CC9-B68E-D0D52AAE06FB}" type="presParOf" srcId="{0D91A194-7485-4CD2-9763-E4B855EBB020}" destId="{E18446EA-06DB-4995-A982-D419184CDB4F}" srcOrd="5" destOrd="0" presId="urn:microsoft.com/office/officeart/2005/8/layout/vList3"/>
    <dgm:cxn modelId="{E5E4006A-7D4C-425C-95D1-F8DD662E8ACE}" type="presParOf" srcId="{0D91A194-7485-4CD2-9763-E4B855EBB020}" destId="{4A4295E7-CA16-4043-A016-71D978F37630}" srcOrd="6" destOrd="0" presId="urn:microsoft.com/office/officeart/2005/8/layout/vList3"/>
    <dgm:cxn modelId="{683F4E7E-7FE1-40A9-A12F-F589319AA205}" type="presParOf" srcId="{4A4295E7-CA16-4043-A016-71D978F37630}" destId="{5A03D6EE-55CA-4E3D-BB92-0481E28F36B6}" srcOrd="0" destOrd="0" presId="urn:microsoft.com/office/officeart/2005/8/layout/vList3"/>
    <dgm:cxn modelId="{E4A498EA-C47D-4ACD-B900-2B20B0DC4960}" type="presParOf" srcId="{4A4295E7-CA16-4043-A016-71D978F37630}" destId="{33133E77-4212-4550-B9EF-C019F1FD1562}" srcOrd="1" destOrd="0" presId="urn:microsoft.com/office/officeart/2005/8/layout/vList3"/>
    <dgm:cxn modelId="{078ABC9E-21C9-4965-B3C5-5C99B61A53A7}" type="presParOf" srcId="{0D91A194-7485-4CD2-9763-E4B855EBB020}" destId="{34198A37-D317-4E47-8D4F-FE310335B462}" srcOrd="7" destOrd="0" presId="urn:microsoft.com/office/officeart/2005/8/layout/vList3"/>
    <dgm:cxn modelId="{81E9F4F9-B02C-435F-A49A-24AFF6ECC605}" type="presParOf" srcId="{0D91A194-7485-4CD2-9763-E4B855EBB020}" destId="{6DDCBC09-BE33-42FF-ADA7-F84EC3502DD5}" srcOrd="8" destOrd="0" presId="urn:microsoft.com/office/officeart/2005/8/layout/vList3"/>
    <dgm:cxn modelId="{AA0F3055-E6F5-4564-8C7A-DBA2462F0F3F}" type="presParOf" srcId="{6DDCBC09-BE33-42FF-ADA7-F84EC3502DD5}" destId="{2583BF71-FF3D-4A01-AAE9-D7D378D33B1C}" srcOrd="0" destOrd="0" presId="urn:microsoft.com/office/officeart/2005/8/layout/vList3"/>
    <dgm:cxn modelId="{B9ED90D1-6DA7-4E86-ADBF-17E6BCCC8827}" type="presParOf" srcId="{6DDCBC09-BE33-42FF-ADA7-F84EC3502DD5}" destId="{A92B3A32-A7AF-4AD6-B5CC-120A587EEF50}" srcOrd="1" destOrd="0" presId="urn:microsoft.com/office/officeart/2005/8/layout/vList3"/>
    <dgm:cxn modelId="{A4525146-9E13-4F09-A52D-261B041F6308}" type="presParOf" srcId="{0D91A194-7485-4CD2-9763-E4B855EBB020}" destId="{5C1B91C6-1C6D-4E4C-AAFE-0D78D8977426}" srcOrd="9" destOrd="0" presId="urn:microsoft.com/office/officeart/2005/8/layout/vList3"/>
    <dgm:cxn modelId="{530224A7-BC7E-466D-A064-F62F837E1F2A}" type="presParOf" srcId="{0D91A194-7485-4CD2-9763-E4B855EBB020}" destId="{64B1A076-9562-4A5C-83A8-513BD1376147}" srcOrd="10" destOrd="0" presId="urn:microsoft.com/office/officeart/2005/8/layout/vList3"/>
    <dgm:cxn modelId="{A6658B7E-F782-4B5B-A351-B74FE242B37B}" type="presParOf" srcId="{64B1A076-9562-4A5C-83A8-513BD1376147}" destId="{6C88382B-5F7A-4270-800B-15D0345954C9}" srcOrd="0" destOrd="0" presId="urn:microsoft.com/office/officeart/2005/8/layout/vList3"/>
    <dgm:cxn modelId="{ED663E98-E73D-4D91-B941-1DFA4128FEAA}" type="presParOf" srcId="{64B1A076-9562-4A5C-83A8-513BD1376147}" destId="{950F6703-E749-4616-A252-273BB9D41456}" srcOrd="1" destOrd="0" presId="urn:microsoft.com/office/officeart/2005/8/layout/vList3"/>
    <dgm:cxn modelId="{1D581268-AE06-4C21-8AC9-789E2FC87F86}" type="presParOf" srcId="{0D91A194-7485-4CD2-9763-E4B855EBB020}" destId="{79968731-6F3A-409E-880F-4D701FBE34D1}" srcOrd="11" destOrd="0" presId="urn:microsoft.com/office/officeart/2005/8/layout/vList3"/>
    <dgm:cxn modelId="{3BB96074-624B-4110-95DA-85051A608DF3}" type="presParOf" srcId="{0D91A194-7485-4CD2-9763-E4B855EBB020}" destId="{439CC571-CB73-442B-9536-544A0EEF74E9}" srcOrd="12" destOrd="0" presId="urn:microsoft.com/office/officeart/2005/8/layout/vList3"/>
    <dgm:cxn modelId="{AD9AEE7C-5578-4E04-80CB-3F8DBA67A884}" type="presParOf" srcId="{439CC571-CB73-442B-9536-544A0EEF74E9}" destId="{41DC76F1-2C51-4EF3-BC1D-DE127A05DCF1}" srcOrd="0" destOrd="0" presId="urn:microsoft.com/office/officeart/2005/8/layout/vList3"/>
    <dgm:cxn modelId="{3DD0139B-0D56-4B35-9D40-26575D9F35C8}" type="presParOf" srcId="{439CC571-CB73-442B-9536-544A0EEF74E9}" destId="{EABE3591-68F0-4671-BDA2-2C0E3761CE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B4100-1140-473A-A8D1-4D88DE3918E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B9EE06-AB8F-48F5-ADB5-B1BBD1BAB2BD}">
      <dgm:prSet custT="1"/>
      <dgm:spPr/>
      <dgm:t>
        <a:bodyPr/>
        <a:lstStyle/>
        <a:p>
          <a:pPr rtl="0"/>
          <a:r>
            <a:rPr lang="ru-RU" sz="1900" dirty="0"/>
            <a:t>Ценности Родины и природы.</a:t>
          </a:r>
        </a:p>
      </dgm:t>
    </dgm:pt>
    <dgm:pt modelId="{5BB3E11E-1A19-4CE2-A7F7-AF4554833917}" type="parTrans" cxnId="{3AD5FCE1-DCCD-4148-9D13-BEB21BD6DCF9}">
      <dgm:prSet/>
      <dgm:spPr/>
      <dgm:t>
        <a:bodyPr/>
        <a:lstStyle/>
        <a:p>
          <a:endParaRPr lang="ru-RU"/>
        </a:p>
      </dgm:t>
    </dgm:pt>
    <dgm:pt modelId="{C12F1CC4-F976-45D3-93C0-EAD10A239229}" type="sibTrans" cxnId="{3AD5FCE1-DCCD-4148-9D13-BEB21BD6DCF9}">
      <dgm:prSet/>
      <dgm:spPr/>
      <dgm:t>
        <a:bodyPr/>
        <a:lstStyle/>
        <a:p>
          <a:endParaRPr lang="ru-RU"/>
        </a:p>
      </dgm:t>
    </dgm:pt>
    <dgm:pt modelId="{03A38FE3-4F56-45FF-8F91-1AECBD9E68DB}">
      <dgm:prSet custT="1"/>
      <dgm:spPr/>
      <dgm:t>
        <a:bodyPr/>
        <a:lstStyle/>
        <a:p>
          <a:pPr rtl="0"/>
          <a:r>
            <a:rPr lang="ru-RU" sz="1900" dirty="0"/>
            <a:t>Ценности человека, семьи, дружбы, сотрудничества</a:t>
          </a:r>
        </a:p>
      </dgm:t>
    </dgm:pt>
    <dgm:pt modelId="{0AB72196-50AF-48CF-B0F3-A1988197AD41}" type="parTrans" cxnId="{B148CCCC-569A-4426-B110-CBC92DD09A4B}">
      <dgm:prSet/>
      <dgm:spPr/>
      <dgm:t>
        <a:bodyPr/>
        <a:lstStyle/>
        <a:p>
          <a:endParaRPr lang="ru-RU"/>
        </a:p>
      </dgm:t>
    </dgm:pt>
    <dgm:pt modelId="{BDD7840D-808E-4FE3-B321-EA38CD16C772}" type="sibTrans" cxnId="{B148CCCC-569A-4426-B110-CBC92DD09A4B}">
      <dgm:prSet/>
      <dgm:spPr/>
      <dgm:t>
        <a:bodyPr/>
        <a:lstStyle/>
        <a:p>
          <a:endParaRPr lang="ru-RU"/>
        </a:p>
      </dgm:t>
    </dgm:pt>
    <dgm:pt modelId="{BAB5E246-742B-42E7-BE64-46F934AF56F1}">
      <dgm:prSet custT="1"/>
      <dgm:spPr/>
      <dgm:t>
        <a:bodyPr/>
        <a:lstStyle/>
        <a:p>
          <a:pPr rtl="0"/>
          <a:r>
            <a:rPr lang="ru-RU" sz="1900" dirty="0"/>
            <a:t>Ценность знания</a:t>
          </a:r>
        </a:p>
      </dgm:t>
    </dgm:pt>
    <dgm:pt modelId="{5836634E-F770-438B-8268-743755D08102}" type="parTrans" cxnId="{A41705CC-4ACF-4406-9106-CABDC99F068E}">
      <dgm:prSet/>
      <dgm:spPr/>
      <dgm:t>
        <a:bodyPr/>
        <a:lstStyle/>
        <a:p>
          <a:endParaRPr lang="ru-RU"/>
        </a:p>
      </dgm:t>
    </dgm:pt>
    <dgm:pt modelId="{89167FA0-F2DC-457E-8134-1769DA55D7EC}" type="sibTrans" cxnId="{A41705CC-4ACF-4406-9106-CABDC99F068E}">
      <dgm:prSet/>
      <dgm:spPr/>
      <dgm:t>
        <a:bodyPr/>
        <a:lstStyle/>
        <a:p>
          <a:endParaRPr lang="ru-RU"/>
        </a:p>
      </dgm:t>
    </dgm:pt>
    <dgm:pt modelId="{FC47A4AD-6233-4B0D-9653-ECEE0EEE8E68}">
      <dgm:prSet custT="1"/>
      <dgm:spPr/>
      <dgm:t>
        <a:bodyPr/>
        <a:lstStyle/>
        <a:p>
          <a:pPr rtl="0"/>
          <a:r>
            <a:rPr lang="ru-RU" sz="1900" dirty="0"/>
            <a:t>Ценность здоровья </a:t>
          </a:r>
        </a:p>
      </dgm:t>
    </dgm:pt>
    <dgm:pt modelId="{4A90B730-E397-44FA-B5FC-D36CE178690A}" type="parTrans" cxnId="{36FCE3E8-7844-4864-B647-96D32CFEF058}">
      <dgm:prSet/>
      <dgm:spPr/>
      <dgm:t>
        <a:bodyPr/>
        <a:lstStyle/>
        <a:p>
          <a:endParaRPr lang="ru-RU"/>
        </a:p>
      </dgm:t>
    </dgm:pt>
    <dgm:pt modelId="{D6319E2B-B0DB-4BE6-BBF4-8B84A39BA512}" type="sibTrans" cxnId="{36FCE3E8-7844-4864-B647-96D32CFEF058}">
      <dgm:prSet/>
      <dgm:spPr/>
      <dgm:t>
        <a:bodyPr/>
        <a:lstStyle/>
        <a:p>
          <a:endParaRPr lang="ru-RU"/>
        </a:p>
      </dgm:t>
    </dgm:pt>
    <dgm:pt modelId="{958CC2FA-115B-48C2-A133-B3FE172C20A4}">
      <dgm:prSet custT="1"/>
      <dgm:spPr/>
      <dgm:t>
        <a:bodyPr/>
        <a:lstStyle/>
        <a:p>
          <a:pPr rtl="0"/>
          <a:r>
            <a:rPr lang="ru-RU" sz="1900" dirty="0"/>
            <a:t>Ценность труда</a:t>
          </a:r>
        </a:p>
      </dgm:t>
    </dgm:pt>
    <dgm:pt modelId="{0341A323-F09C-47A5-946A-E9B17CF62C6B}" type="parTrans" cxnId="{F4ED34F6-90F4-4D0C-A72F-7A13269AD9AA}">
      <dgm:prSet/>
      <dgm:spPr/>
      <dgm:t>
        <a:bodyPr/>
        <a:lstStyle/>
        <a:p>
          <a:endParaRPr lang="ru-RU"/>
        </a:p>
      </dgm:t>
    </dgm:pt>
    <dgm:pt modelId="{2047823B-8504-4DAE-A784-592142FA533C}" type="sibTrans" cxnId="{F4ED34F6-90F4-4D0C-A72F-7A13269AD9AA}">
      <dgm:prSet/>
      <dgm:spPr/>
      <dgm:t>
        <a:bodyPr/>
        <a:lstStyle/>
        <a:p>
          <a:endParaRPr lang="ru-RU"/>
        </a:p>
      </dgm:t>
    </dgm:pt>
    <dgm:pt modelId="{72954CEA-983B-4883-80A6-A0B4CE478D3C}">
      <dgm:prSet custT="1"/>
      <dgm:spPr/>
      <dgm:t>
        <a:bodyPr/>
        <a:lstStyle/>
        <a:p>
          <a:pPr rtl="0"/>
          <a:r>
            <a:rPr lang="ru-RU" sz="1900" dirty="0"/>
            <a:t>Ценности культуры и красоты</a:t>
          </a:r>
        </a:p>
      </dgm:t>
    </dgm:pt>
    <dgm:pt modelId="{23AB1A93-13B2-4686-9659-FBC6EE42620F}" type="parTrans" cxnId="{05646C64-9827-4FB7-BC80-EF507267E875}">
      <dgm:prSet/>
      <dgm:spPr/>
      <dgm:t>
        <a:bodyPr/>
        <a:lstStyle/>
        <a:p>
          <a:endParaRPr lang="ru-RU"/>
        </a:p>
      </dgm:t>
    </dgm:pt>
    <dgm:pt modelId="{2FE5D9B1-4E61-45D9-AD71-95529A588ACB}" type="sibTrans" cxnId="{05646C64-9827-4FB7-BC80-EF507267E875}">
      <dgm:prSet/>
      <dgm:spPr/>
      <dgm:t>
        <a:bodyPr/>
        <a:lstStyle/>
        <a:p>
          <a:endParaRPr lang="ru-RU"/>
        </a:p>
      </dgm:t>
    </dgm:pt>
    <dgm:pt modelId="{246CE5B9-82F3-42EA-AFF5-B4CD967AF646}" type="pres">
      <dgm:prSet presAssocID="{5E1B4100-1140-473A-A8D1-4D88DE3918E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94288-1A36-43DD-83DB-416334152130}" type="pres">
      <dgm:prSet presAssocID="{91B9EE06-AB8F-48F5-ADB5-B1BBD1BAB2BD}" presName="circ1" presStyleLbl="vennNode1" presStyleIdx="0" presStyleCnt="6"/>
      <dgm:spPr/>
    </dgm:pt>
    <dgm:pt modelId="{AF9DCDA6-7F54-4F17-B249-8878D9CB92CD}" type="pres">
      <dgm:prSet presAssocID="{91B9EE06-AB8F-48F5-ADB5-B1BBD1BAB2BD}" presName="circ1Tx" presStyleLbl="revTx" presStyleIdx="0" presStyleCnt="0" custScaleY="51017" custLinFactNeighborX="0" custLinFactNeighborY="16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B5626-08C7-4AF4-9966-224F75C02599}" type="pres">
      <dgm:prSet presAssocID="{03A38FE3-4F56-45FF-8F91-1AECBD9E68DB}" presName="circ2" presStyleLbl="vennNode1" presStyleIdx="1" presStyleCnt="6"/>
      <dgm:spPr/>
    </dgm:pt>
    <dgm:pt modelId="{FB550EC5-87B4-4FFB-8DF6-262EEE1ED45D}" type="pres">
      <dgm:prSet presAssocID="{03A38FE3-4F56-45FF-8F91-1AECBD9E68DB}" presName="circ2Tx" presStyleLbl="revTx" presStyleIdx="0" presStyleCnt="0" custScaleX="128288" custLinFactNeighborX="2317" custLinFactNeighborY="16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89E93-39C4-43AE-8BAE-8500C9B1EFB6}" type="pres">
      <dgm:prSet presAssocID="{BAB5E246-742B-42E7-BE64-46F934AF56F1}" presName="circ3" presStyleLbl="vennNode1" presStyleIdx="2" presStyleCnt="6"/>
      <dgm:spPr/>
    </dgm:pt>
    <dgm:pt modelId="{E5D7384B-C538-47E7-A435-704D660F84D8}" type="pres">
      <dgm:prSet presAssocID="{BAB5E246-742B-42E7-BE64-46F934AF56F1}" presName="circ3Tx" presStyleLbl="revTx" presStyleIdx="0" presStyleCnt="0" custLinFactNeighborX="-10969" custLinFactNeighborY="-10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E8AD7-926D-45F8-8EB3-E56D125762AC}" type="pres">
      <dgm:prSet presAssocID="{FC47A4AD-6233-4B0D-9653-ECEE0EEE8E68}" presName="circ4" presStyleLbl="vennNode1" presStyleIdx="3" presStyleCnt="6"/>
      <dgm:spPr/>
    </dgm:pt>
    <dgm:pt modelId="{D30A304F-9C8D-43FF-AFC5-9AF6D6BC0AB9}" type="pres">
      <dgm:prSet presAssocID="{FC47A4AD-6233-4B0D-9653-ECEE0EEE8E68}" presName="circ4Tx" presStyleLbl="revTx" presStyleIdx="0" presStyleCnt="0" custScaleX="139182" custScaleY="43131" custLinFactNeighborX="1078" custLinFactNeighborY="-26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9179B-0BFB-48F9-B59F-97D0C69819FD}" type="pres">
      <dgm:prSet presAssocID="{958CC2FA-115B-48C2-A133-B3FE172C20A4}" presName="circ5" presStyleLbl="vennNode1" presStyleIdx="4" presStyleCnt="6"/>
      <dgm:spPr/>
    </dgm:pt>
    <dgm:pt modelId="{382D3E09-447C-41C2-989B-F0E3FF9905C2}" type="pres">
      <dgm:prSet presAssocID="{958CC2FA-115B-48C2-A133-B3FE172C20A4}" presName="circ5Tx" presStyleLbl="revTx" presStyleIdx="0" presStyleCnt="0" custLinFactNeighborX="8910" custLinFactNeighborY="-7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269F9-ED75-4FD2-8262-4B0777239906}" type="pres">
      <dgm:prSet presAssocID="{72954CEA-983B-4883-80A6-A0B4CE478D3C}" presName="circ6" presStyleLbl="vennNode1" presStyleIdx="5" presStyleCnt="6"/>
      <dgm:spPr/>
    </dgm:pt>
    <dgm:pt modelId="{D27988DE-F753-4E74-A352-F2555C2063FA}" type="pres">
      <dgm:prSet presAssocID="{72954CEA-983B-4883-80A6-A0B4CE478D3C}" presName="circ6Tx" presStyleLbl="revTx" presStyleIdx="0" presStyleCnt="0" custScaleX="108243" custScaleY="41497" custLinFactNeighborX="16599" custLinFactNeighborY="12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CE5AF-E662-4C19-809C-E0BB0C937BC5}" type="presOf" srcId="{72954CEA-983B-4883-80A6-A0B4CE478D3C}" destId="{D27988DE-F753-4E74-A352-F2555C2063FA}" srcOrd="0" destOrd="0" presId="urn:microsoft.com/office/officeart/2005/8/layout/venn1"/>
    <dgm:cxn modelId="{B148CCCC-569A-4426-B110-CBC92DD09A4B}" srcId="{5E1B4100-1140-473A-A8D1-4D88DE3918E9}" destId="{03A38FE3-4F56-45FF-8F91-1AECBD9E68DB}" srcOrd="1" destOrd="0" parTransId="{0AB72196-50AF-48CF-B0F3-A1988197AD41}" sibTransId="{BDD7840D-808E-4FE3-B321-EA38CD16C772}"/>
    <dgm:cxn modelId="{A41705CC-4ACF-4406-9106-CABDC99F068E}" srcId="{5E1B4100-1140-473A-A8D1-4D88DE3918E9}" destId="{BAB5E246-742B-42E7-BE64-46F934AF56F1}" srcOrd="2" destOrd="0" parTransId="{5836634E-F770-438B-8268-743755D08102}" sibTransId="{89167FA0-F2DC-457E-8134-1769DA55D7EC}"/>
    <dgm:cxn modelId="{36FCE3E8-7844-4864-B647-96D32CFEF058}" srcId="{5E1B4100-1140-473A-A8D1-4D88DE3918E9}" destId="{FC47A4AD-6233-4B0D-9653-ECEE0EEE8E68}" srcOrd="3" destOrd="0" parTransId="{4A90B730-E397-44FA-B5FC-D36CE178690A}" sibTransId="{D6319E2B-B0DB-4BE6-BBF4-8B84A39BA512}"/>
    <dgm:cxn modelId="{C8C5418C-AC7B-43FD-9BC8-A6EEED6EA7BB}" type="presOf" srcId="{03A38FE3-4F56-45FF-8F91-1AECBD9E68DB}" destId="{FB550EC5-87B4-4FFB-8DF6-262EEE1ED45D}" srcOrd="0" destOrd="0" presId="urn:microsoft.com/office/officeart/2005/8/layout/venn1"/>
    <dgm:cxn modelId="{AFDE85EC-EB5F-4996-90BD-27B215F29E65}" type="presOf" srcId="{5E1B4100-1140-473A-A8D1-4D88DE3918E9}" destId="{246CE5B9-82F3-42EA-AFF5-B4CD967AF646}" srcOrd="0" destOrd="0" presId="urn:microsoft.com/office/officeart/2005/8/layout/venn1"/>
    <dgm:cxn modelId="{2A538D5C-44D1-454A-9E6A-6BEA977B63CB}" type="presOf" srcId="{FC47A4AD-6233-4B0D-9653-ECEE0EEE8E68}" destId="{D30A304F-9C8D-43FF-AFC5-9AF6D6BC0AB9}" srcOrd="0" destOrd="0" presId="urn:microsoft.com/office/officeart/2005/8/layout/venn1"/>
    <dgm:cxn modelId="{3AD5FCE1-DCCD-4148-9D13-BEB21BD6DCF9}" srcId="{5E1B4100-1140-473A-A8D1-4D88DE3918E9}" destId="{91B9EE06-AB8F-48F5-ADB5-B1BBD1BAB2BD}" srcOrd="0" destOrd="0" parTransId="{5BB3E11E-1A19-4CE2-A7F7-AF4554833917}" sibTransId="{C12F1CC4-F976-45D3-93C0-EAD10A239229}"/>
    <dgm:cxn modelId="{8CF24E22-13A8-49EA-9289-538EF9A8622E}" type="presOf" srcId="{91B9EE06-AB8F-48F5-ADB5-B1BBD1BAB2BD}" destId="{AF9DCDA6-7F54-4F17-B249-8878D9CB92CD}" srcOrd="0" destOrd="0" presId="urn:microsoft.com/office/officeart/2005/8/layout/venn1"/>
    <dgm:cxn modelId="{05646C64-9827-4FB7-BC80-EF507267E875}" srcId="{5E1B4100-1140-473A-A8D1-4D88DE3918E9}" destId="{72954CEA-983B-4883-80A6-A0B4CE478D3C}" srcOrd="5" destOrd="0" parTransId="{23AB1A93-13B2-4686-9659-FBC6EE42620F}" sibTransId="{2FE5D9B1-4E61-45D9-AD71-95529A588ACB}"/>
    <dgm:cxn modelId="{D0538528-0C44-42F1-B0C1-C921AD8B0CB3}" type="presOf" srcId="{BAB5E246-742B-42E7-BE64-46F934AF56F1}" destId="{E5D7384B-C538-47E7-A435-704D660F84D8}" srcOrd="0" destOrd="0" presId="urn:microsoft.com/office/officeart/2005/8/layout/venn1"/>
    <dgm:cxn modelId="{F14B24BE-7FAC-461A-BCE4-2EF752E3A0C4}" type="presOf" srcId="{958CC2FA-115B-48C2-A133-B3FE172C20A4}" destId="{382D3E09-447C-41C2-989B-F0E3FF9905C2}" srcOrd="0" destOrd="0" presId="urn:microsoft.com/office/officeart/2005/8/layout/venn1"/>
    <dgm:cxn modelId="{F4ED34F6-90F4-4D0C-A72F-7A13269AD9AA}" srcId="{5E1B4100-1140-473A-A8D1-4D88DE3918E9}" destId="{958CC2FA-115B-48C2-A133-B3FE172C20A4}" srcOrd="4" destOrd="0" parTransId="{0341A323-F09C-47A5-946A-E9B17CF62C6B}" sibTransId="{2047823B-8504-4DAE-A784-592142FA533C}"/>
    <dgm:cxn modelId="{5978600D-B282-4CBA-B4E0-786EAC8D0F8B}" type="presParOf" srcId="{246CE5B9-82F3-42EA-AFF5-B4CD967AF646}" destId="{B8894288-1A36-43DD-83DB-416334152130}" srcOrd="0" destOrd="0" presId="urn:microsoft.com/office/officeart/2005/8/layout/venn1"/>
    <dgm:cxn modelId="{7C86D7B1-E1DD-4908-8545-79EF6F9EB8F5}" type="presParOf" srcId="{246CE5B9-82F3-42EA-AFF5-B4CD967AF646}" destId="{AF9DCDA6-7F54-4F17-B249-8878D9CB92CD}" srcOrd="1" destOrd="0" presId="urn:microsoft.com/office/officeart/2005/8/layout/venn1"/>
    <dgm:cxn modelId="{FF2F9695-928E-43F3-96B8-054537B66314}" type="presParOf" srcId="{246CE5B9-82F3-42EA-AFF5-B4CD967AF646}" destId="{F78B5626-08C7-4AF4-9966-224F75C02599}" srcOrd="2" destOrd="0" presId="urn:microsoft.com/office/officeart/2005/8/layout/venn1"/>
    <dgm:cxn modelId="{4E781A9C-DCAE-42A5-81F4-375EEC6E1408}" type="presParOf" srcId="{246CE5B9-82F3-42EA-AFF5-B4CD967AF646}" destId="{FB550EC5-87B4-4FFB-8DF6-262EEE1ED45D}" srcOrd="3" destOrd="0" presId="urn:microsoft.com/office/officeart/2005/8/layout/venn1"/>
    <dgm:cxn modelId="{F36470E1-A0A9-4596-B865-2A30888F37A8}" type="presParOf" srcId="{246CE5B9-82F3-42EA-AFF5-B4CD967AF646}" destId="{7F889E93-39C4-43AE-8BAE-8500C9B1EFB6}" srcOrd="4" destOrd="0" presId="urn:microsoft.com/office/officeart/2005/8/layout/venn1"/>
    <dgm:cxn modelId="{142AA75D-C7E6-45FE-9FD7-81D94CBC397C}" type="presParOf" srcId="{246CE5B9-82F3-42EA-AFF5-B4CD967AF646}" destId="{E5D7384B-C538-47E7-A435-704D660F84D8}" srcOrd="5" destOrd="0" presId="urn:microsoft.com/office/officeart/2005/8/layout/venn1"/>
    <dgm:cxn modelId="{77F3A3EA-8AF8-400A-B701-D22AF4F76455}" type="presParOf" srcId="{246CE5B9-82F3-42EA-AFF5-B4CD967AF646}" destId="{C67E8AD7-926D-45F8-8EB3-E56D125762AC}" srcOrd="6" destOrd="0" presId="urn:microsoft.com/office/officeart/2005/8/layout/venn1"/>
    <dgm:cxn modelId="{0EFD109C-1170-4452-83F3-65A97A745221}" type="presParOf" srcId="{246CE5B9-82F3-42EA-AFF5-B4CD967AF646}" destId="{D30A304F-9C8D-43FF-AFC5-9AF6D6BC0AB9}" srcOrd="7" destOrd="0" presId="urn:microsoft.com/office/officeart/2005/8/layout/venn1"/>
    <dgm:cxn modelId="{5352D5C4-B4DB-4CE7-B990-6D9315BD3EC6}" type="presParOf" srcId="{246CE5B9-82F3-42EA-AFF5-B4CD967AF646}" destId="{63F9179B-0BFB-48F9-B59F-97D0C69819FD}" srcOrd="8" destOrd="0" presId="urn:microsoft.com/office/officeart/2005/8/layout/venn1"/>
    <dgm:cxn modelId="{5BA96D4B-4944-44A6-8183-20AB9D80CF4A}" type="presParOf" srcId="{246CE5B9-82F3-42EA-AFF5-B4CD967AF646}" destId="{382D3E09-447C-41C2-989B-F0E3FF9905C2}" srcOrd="9" destOrd="0" presId="urn:microsoft.com/office/officeart/2005/8/layout/venn1"/>
    <dgm:cxn modelId="{77DA2624-E0F4-499A-8CDA-B9270F059ABD}" type="presParOf" srcId="{246CE5B9-82F3-42EA-AFF5-B4CD967AF646}" destId="{295269F9-ED75-4FD2-8262-4B0777239906}" srcOrd="10" destOrd="0" presId="urn:microsoft.com/office/officeart/2005/8/layout/venn1"/>
    <dgm:cxn modelId="{E4436FDC-1361-46D3-B48F-4F028746C88D}" type="presParOf" srcId="{246CE5B9-82F3-42EA-AFF5-B4CD967AF646}" destId="{D27988DE-F753-4E74-A352-F2555C2063FA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0A4DC3-4586-43AE-A538-1988D75A3EA6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DBAAE6-5BC4-435E-9E95-DAEE5FCBB744}">
      <dgm:prSet/>
      <dgm:spPr/>
      <dgm:t>
        <a:bodyPr/>
        <a:lstStyle/>
        <a:p>
          <a:r>
            <a:rPr lang="ru-RU" b="1" i="1" dirty="0"/>
            <a:t>«от взрослого»</a:t>
          </a:r>
          <a:endParaRPr lang="ru-RU" dirty="0"/>
        </a:p>
      </dgm:t>
    </dgm:pt>
    <dgm:pt modelId="{397F7C59-E2AF-416A-884C-14951FCB36ED}" type="parTrans" cxnId="{A66BDC12-14CF-4583-AF84-F97AAA124BED}">
      <dgm:prSet/>
      <dgm:spPr/>
      <dgm:t>
        <a:bodyPr/>
        <a:lstStyle/>
        <a:p>
          <a:endParaRPr lang="ru-RU"/>
        </a:p>
      </dgm:t>
    </dgm:pt>
    <dgm:pt modelId="{E96827CF-611E-4CF3-B839-FBF5EEC52BB5}" type="sibTrans" cxnId="{A66BDC12-14CF-4583-AF84-F97AAA124BED}">
      <dgm:prSet/>
      <dgm:spPr/>
      <dgm:t>
        <a:bodyPr/>
        <a:lstStyle/>
        <a:p>
          <a:endParaRPr lang="ru-RU"/>
        </a:p>
      </dgm:t>
    </dgm:pt>
    <dgm:pt modelId="{CD5CE1E7-FBE1-415D-9DE4-8936C00A34A2}">
      <dgm:prSet/>
      <dgm:spPr/>
      <dgm:t>
        <a:bodyPr/>
        <a:lstStyle/>
        <a:p>
          <a:r>
            <a:rPr lang="ru-RU" b="1" i="1" dirty="0"/>
            <a:t>«от совместной деятельности ребенка и взрослого»</a:t>
          </a:r>
          <a:endParaRPr lang="ru-RU" dirty="0"/>
        </a:p>
      </dgm:t>
    </dgm:pt>
    <dgm:pt modelId="{7EB7D4AF-DA99-44B6-A2D8-D610F07D3BC9}" type="parTrans" cxnId="{63B1491B-7F9B-4C63-B0F4-BDD623D8BBAA}">
      <dgm:prSet/>
      <dgm:spPr/>
      <dgm:t>
        <a:bodyPr/>
        <a:lstStyle/>
        <a:p>
          <a:endParaRPr lang="ru-RU"/>
        </a:p>
      </dgm:t>
    </dgm:pt>
    <dgm:pt modelId="{0BEB425C-D05F-487B-83E5-58DDC9AA39E5}" type="sibTrans" cxnId="{63B1491B-7F9B-4C63-B0F4-BDD623D8BBAA}">
      <dgm:prSet/>
      <dgm:spPr/>
      <dgm:t>
        <a:bodyPr/>
        <a:lstStyle/>
        <a:p>
          <a:endParaRPr lang="ru-RU"/>
        </a:p>
      </dgm:t>
    </dgm:pt>
    <dgm:pt modelId="{A4D2473B-4403-41FB-8BCF-F70AF732EC1F}">
      <dgm:prSet/>
      <dgm:spPr/>
      <dgm:t>
        <a:bodyPr/>
        <a:lstStyle/>
        <a:p>
          <a:r>
            <a:rPr lang="ru-RU" b="1" i="1" dirty="0"/>
            <a:t>«от ребенка»</a:t>
          </a:r>
          <a:endParaRPr lang="ru-RU" dirty="0"/>
        </a:p>
      </dgm:t>
    </dgm:pt>
    <dgm:pt modelId="{7D7094D7-0DA5-4F0C-AF5D-B796DF66A87E}" type="parTrans" cxnId="{B8A3581A-B0C6-489F-92C6-E03B28F2C736}">
      <dgm:prSet/>
      <dgm:spPr/>
      <dgm:t>
        <a:bodyPr/>
        <a:lstStyle/>
        <a:p>
          <a:endParaRPr lang="ru-RU"/>
        </a:p>
      </dgm:t>
    </dgm:pt>
    <dgm:pt modelId="{43A0B127-DECF-4D46-A30B-75F798E0444D}" type="sibTrans" cxnId="{B8A3581A-B0C6-489F-92C6-E03B28F2C736}">
      <dgm:prSet/>
      <dgm:spPr/>
      <dgm:t>
        <a:bodyPr/>
        <a:lstStyle/>
        <a:p>
          <a:endParaRPr lang="ru-RU"/>
        </a:p>
      </dgm:t>
    </dgm:pt>
    <dgm:pt modelId="{DF050A91-164F-4847-9334-DCC3A832AE34}" type="pres">
      <dgm:prSet presAssocID="{5A0A4DC3-4586-43AE-A538-1988D75A3E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636F5-1520-4A36-9A5F-906D932C795B}" type="pres">
      <dgm:prSet presAssocID="{5A0A4DC3-4586-43AE-A538-1988D75A3EA6}" presName="fgShape" presStyleLbl="fgShp" presStyleIdx="0" presStyleCnt="1" custLinFactNeighborX="27" custLinFactNeighborY="-10751"/>
      <dgm:spPr/>
    </dgm:pt>
    <dgm:pt modelId="{16A558A6-F3A3-459C-B2D9-FC6DCD65C6A0}" type="pres">
      <dgm:prSet presAssocID="{5A0A4DC3-4586-43AE-A538-1988D75A3EA6}" presName="linComp" presStyleCnt="0"/>
      <dgm:spPr/>
    </dgm:pt>
    <dgm:pt modelId="{CDFE3ECB-E3B3-4D0D-8AE3-FE386FC4ECD5}" type="pres">
      <dgm:prSet presAssocID="{35DBAAE6-5BC4-435E-9E95-DAEE5FCBB744}" presName="compNode" presStyleCnt="0"/>
      <dgm:spPr/>
    </dgm:pt>
    <dgm:pt modelId="{F2BF76BB-864D-4D33-BC8D-3B2057D18BA4}" type="pres">
      <dgm:prSet presAssocID="{35DBAAE6-5BC4-435E-9E95-DAEE5FCBB744}" presName="bkgdShape" presStyleLbl="node1" presStyleIdx="0" presStyleCnt="3"/>
      <dgm:spPr/>
      <dgm:t>
        <a:bodyPr/>
        <a:lstStyle/>
        <a:p>
          <a:endParaRPr lang="ru-RU"/>
        </a:p>
      </dgm:t>
    </dgm:pt>
    <dgm:pt modelId="{5E51C215-AEC8-488E-962F-07D933B9BFE5}" type="pres">
      <dgm:prSet presAssocID="{35DBAAE6-5BC4-435E-9E95-DAEE5FCBB74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4E8D8-3A4E-4323-90B1-A8E91FE877CF}" type="pres">
      <dgm:prSet presAssocID="{35DBAAE6-5BC4-435E-9E95-DAEE5FCBB744}" presName="invisiNode" presStyleLbl="node1" presStyleIdx="0" presStyleCnt="3"/>
      <dgm:spPr/>
    </dgm:pt>
    <dgm:pt modelId="{AB529BDD-DC65-435F-99F4-64F9EB2270B9}" type="pres">
      <dgm:prSet presAssocID="{35DBAAE6-5BC4-435E-9E95-DAEE5FCBB744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EC0C922-722E-4919-9954-75FC2F36ACAC}" type="pres">
      <dgm:prSet presAssocID="{E96827CF-611E-4CF3-B839-FBF5EEC52B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425CDF-D007-4596-81B4-8ADF695CB24F}" type="pres">
      <dgm:prSet presAssocID="{CD5CE1E7-FBE1-415D-9DE4-8936C00A34A2}" presName="compNode" presStyleCnt="0"/>
      <dgm:spPr/>
    </dgm:pt>
    <dgm:pt modelId="{0437022C-FCB3-48FE-8218-1835E0A6A326}" type="pres">
      <dgm:prSet presAssocID="{CD5CE1E7-FBE1-415D-9DE4-8936C00A34A2}" presName="bkgdShape" presStyleLbl="node1" presStyleIdx="1" presStyleCnt="3" custLinFactNeighborY="659"/>
      <dgm:spPr/>
      <dgm:t>
        <a:bodyPr/>
        <a:lstStyle/>
        <a:p>
          <a:endParaRPr lang="ru-RU"/>
        </a:p>
      </dgm:t>
    </dgm:pt>
    <dgm:pt modelId="{5D78DCDA-494D-4D38-9ECF-57507371429B}" type="pres">
      <dgm:prSet presAssocID="{CD5CE1E7-FBE1-415D-9DE4-8936C00A34A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0408C-D2A6-402D-B370-7BD3A0DFA872}" type="pres">
      <dgm:prSet presAssocID="{CD5CE1E7-FBE1-415D-9DE4-8936C00A34A2}" presName="invisiNode" presStyleLbl="node1" presStyleIdx="1" presStyleCnt="3"/>
      <dgm:spPr/>
    </dgm:pt>
    <dgm:pt modelId="{8EB2F2CD-F23A-41B0-9424-4F8401014C7A}" type="pres">
      <dgm:prSet presAssocID="{CD5CE1E7-FBE1-415D-9DE4-8936C00A34A2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2F2CFB2C-7230-4BB3-8063-413DCAFCC148}" type="pres">
      <dgm:prSet presAssocID="{0BEB425C-D05F-487B-83E5-58DDC9AA39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A5820A6-05E3-4763-AEAC-FF45B5D117D6}" type="pres">
      <dgm:prSet presAssocID="{A4D2473B-4403-41FB-8BCF-F70AF732EC1F}" presName="compNode" presStyleCnt="0"/>
      <dgm:spPr/>
    </dgm:pt>
    <dgm:pt modelId="{AF940FF8-F2A1-4278-BE9A-32AA84EF5B32}" type="pres">
      <dgm:prSet presAssocID="{A4D2473B-4403-41FB-8BCF-F70AF732EC1F}" presName="bkgdShape" presStyleLbl="node1" presStyleIdx="2" presStyleCnt="3"/>
      <dgm:spPr/>
      <dgm:t>
        <a:bodyPr/>
        <a:lstStyle/>
        <a:p>
          <a:endParaRPr lang="ru-RU"/>
        </a:p>
      </dgm:t>
    </dgm:pt>
    <dgm:pt modelId="{831A9821-4241-4020-9963-D4A01128FB90}" type="pres">
      <dgm:prSet presAssocID="{A4D2473B-4403-41FB-8BCF-F70AF732EC1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3B56B-E053-4957-9FB0-A5C9CF8083F6}" type="pres">
      <dgm:prSet presAssocID="{A4D2473B-4403-41FB-8BCF-F70AF732EC1F}" presName="invisiNode" presStyleLbl="node1" presStyleIdx="2" presStyleCnt="3"/>
      <dgm:spPr/>
    </dgm:pt>
    <dgm:pt modelId="{CC271E8D-318F-4565-AB6B-359DA962AB90}" type="pres">
      <dgm:prSet presAssocID="{A4D2473B-4403-41FB-8BCF-F70AF732EC1F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</dgm:ptLst>
  <dgm:cxnLst>
    <dgm:cxn modelId="{2C5161E0-DD76-4D7E-99F9-22F65DCFEE03}" type="presOf" srcId="{0BEB425C-D05F-487B-83E5-58DDC9AA39E5}" destId="{2F2CFB2C-7230-4BB3-8063-413DCAFCC148}" srcOrd="0" destOrd="0" presId="urn:microsoft.com/office/officeart/2005/8/layout/hList7"/>
    <dgm:cxn modelId="{7CCF01AB-DB9A-4F9C-B3A2-1FBAF1B2DC38}" type="presOf" srcId="{35DBAAE6-5BC4-435E-9E95-DAEE5FCBB744}" destId="{5E51C215-AEC8-488E-962F-07D933B9BFE5}" srcOrd="1" destOrd="0" presId="urn:microsoft.com/office/officeart/2005/8/layout/hList7"/>
    <dgm:cxn modelId="{10BF0920-9483-4E44-9090-6E627DF63D0E}" type="presOf" srcId="{A4D2473B-4403-41FB-8BCF-F70AF732EC1F}" destId="{AF940FF8-F2A1-4278-BE9A-32AA84EF5B32}" srcOrd="0" destOrd="0" presId="urn:microsoft.com/office/officeart/2005/8/layout/hList7"/>
    <dgm:cxn modelId="{6A30AF18-A8F2-4701-B953-9728ABCE8149}" type="presOf" srcId="{5A0A4DC3-4586-43AE-A538-1988D75A3EA6}" destId="{DF050A91-164F-4847-9334-DCC3A832AE34}" srcOrd="0" destOrd="0" presId="urn:microsoft.com/office/officeart/2005/8/layout/hList7"/>
    <dgm:cxn modelId="{A66BDC12-14CF-4583-AF84-F97AAA124BED}" srcId="{5A0A4DC3-4586-43AE-A538-1988D75A3EA6}" destId="{35DBAAE6-5BC4-435E-9E95-DAEE5FCBB744}" srcOrd="0" destOrd="0" parTransId="{397F7C59-E2AF-416A-884C-14951FCB36ED}" sibTransId="{E96827CF-611E-4CF3-B839-FBF5EEC52BB5}"/>
    <dgm:cxn modelId="{63B1491B-7F9B-4C63-B0F4-BDD623D8BBAA}" srcId="{5A0A4DC3-4586-43AE-A538-1988D75A3EA6}" destId="{CD5CE1E7-FBE1-415D-9DE4-8936C00A34A2}" srcOrd="1" destOrd="0" parTransId="{7EB7D4AF-DA99-44B6-A2D8-D610F07D3BC9}" sibTransId="{0BEB425C-D05F-487B-83E5-58DDC9AA39E5}"/>
    <dgm:cxn modelId="{B8A3581A-B0C6-489F-92C6-E03B28F2C736}" srcId="{5A0A4DC3-4586-43AE-A538-1988D75A3EA6}" destId="{A4D2473B-4403-41FB-8BCF-F70AF732EC1F}" srcOrd="2" destOrd="0" parTransId="{7D7094D7-0DA5-4F0C-AF5D-B796DF66A87E}" sibTransId="{43A0B127-DECF-4D46-A30B-75F798E0444D}"/>
    <dgm:cxn modelId="{D65F81EA-2F14-4323-9871-88ED47274FE9}" type="presOf" srcId="{CD5CE1E7-FBE1-415D-9DE4-8936C00A34A2}" destId="{5D78DCDA-494D-4D38-9ECF-57507371429B}" srcOrd="1" destOrd="0" presId="urn:microsoft.com/office/officeart/2005/8/layout/hList7"/>
    <dgm:cxn modelId="{606E8643-958E-42CA-A455-A28F6BB016C4}" type="presOf" srcId="{CD5CE1E7-FBE1-415D-9DE4-8936C00A34A2}" destId="{0437022C-FCB3-48FE-8218-1835E0A6A326}" srcOrd="0" destOrd="0" presId="urn:microsoft.com/office/officeart/2005/8/layout/hList7"/>
    <dgm:cxn modelId="{9D0F9391-1622-4DEC-B0C9-3D5FEAF8CF45}" type="presOf" srcId="{35DBAAE6-5BC4-435E-9E95-DAEE5FCBB744}" destId="{F2BF76BB-864D-4D33-BC8D-3B2057D18BA4}" srcOrd="0" destOrd="0" presId="urn:microsoft.com/office/officeart/2005/8/layout/hList7"/>
    <dgm:cxn modelId="{FFDB0558-C65D-4C40-AE6E-2747E5222E99}" type="presOf" srcId="{E96827CF-611E-4CF3-B839-FBF5EEC52BB5}" destId="{3EC0C922-722E-4919-9954-75FC2F36ACAC}" srcOrd="0" destOrd="0" presId="urn:microsoft.com/office/officeart/2005/8/layout/hList7"/>
    <dgm:cxn modelId="{1B44DC7D-1B72-4AEC-8EA8-9A366AE37EEE}" type="presOf" srcId="{A4D2473B-4403-41FB-8BCF-F70AF732EC1F}" destId="{831A9821-4241-4020-9963-D4A01128FB90}" srcOrd="1" destOrd="0" presId="urn:microsoft.com/office/officeart/2005/8/layout/hList7"/>
    <dgm:cxn modelId="{62E68FEE-BF85-4131-B107-E805039AFD19}" type="presParOf" srcId="{DF050A91-164F-4847-9334-DCC3A832AE34}" destId="{7AC636F5-1520-4A36-9A5F-906D932C795B}" srcOrd="0" destOrd="0" presId="urn:microsoft.com/office/officeart/2005/8/layout/hList7"/>
    <dgm:cxn modelId="{F76F7F69-04B2-4D32-84A9-93F58722D3C7}" type="presParOf" srcId="{DF050A91-164F-4847-9334-DCC3A832AE34}" destId="{16A558A6-F3A3-459C-B2D9-FC6DCD65C6A0}" srcOrd="1" destOrd="0" presId="urn:microsoft.com/office/officeart/2005/8/layout/hList7"/>
    <dgm:cxn modelId="{7A004CDC-F374-49A8-BFE5-E837A50B5810}" type="presParOf" srcId="{16A558A6-F3A3-459C-B2D9-FC6DCD65C6A0}" destId="{CDFE3ECB-E3B3-4D0D-8AE3-FE386FC4ECD5}" srcOrd="0" destOrd="0" presId="urn:microsoft.com/office/officeart/2005/8/layout/hList7"/>
    <dgm:cxn modelId="{0AA7EB2F-8961-4B85-BDA0-F44BA6E26340}" type="presParOf" srcId="{CDFE3ECB-E3B3-4D0D-8AE3-FE386FC4ECD5}" destId="{F2BF76BB-864D-4D33-BC8D-3B2057D18BA4}" srcOrd="0" destOrd="0" presId="urn:microsoft.com/office/officeart/2005/8/layout/hList7"/>
    <dgm:cxn modelId="{36CA44D6-A4E1-4B10-9974-676D3F256BF0}" type="presParOf" srcId="{CDFE3ECB-E3B3-4D0D-8AE3-FE386FC4ECD5}" destId="{5E51C215-AEC8-488E-962F-07D933B9BFE5}" srcOrd="1" destOrd="0" presId="urn:microsoft.com/office/officeart/2005/8/layout/hList7"/>
    <dgm:cxn modelId="{67B019A0-99F1-4F01-9116-77F255DD2911}" type="presParOf" srcId="{CDFE3ECB-E3B3-4D0D-8AE3-FE386FC4ECD5}" destId="{5D14E8D8-3A4E-4323-90B1-A8E91FE877CF}" srcOrd="2" destOrd="0" presId="urn:microsoft.com/office/officeart/2005/8/layout/hList7"/>
    <dgm:cxn modelId="{FFBD146E-CB1D-4E1B-8C00-85471828FAF6}" type="presParOf" srcId="{CDFE3ECB-E3B3-4D0D-8AE3-FE386FC4ECD5}" destId="{AB529BDD-DC65-435F-99F4-64F9EB2270B9}" srcOrd="3" destOrd="0" presId="urn:microsoft.com/office/officeart/2005/8/layout/hList7"/>
    <dgm:cxn modelId="{81FCE8EC-79D7-4608-82AA-C0A51394CF5D}" type="presParOf" srcId="{16A558A6-F3A3-459C-B2D9-FC6DCD65C6A0}" destId="{3EC0C922-722E-4919-9954-75FC2F36ACAC}" srcOrd="1" destOrd="0" presId="urn:microsoft.com/office/officeart/2005/8/layout/hList7"/>
    <dgm:cxn modelId="{54A363FD-8FF3-48F1-A9E0-24E2DD156492}" type="presParOf" srcId="{16A558A6-F3A3-459C-B2D9-FC6DCD65C6A0}" destId="{B2425CDF-D007-4596-81B4-8ADF695CB24F}" srcOrd="2" destOrd="0" presId="urn:microsoft.com/office/officeart/2005/8/layout/hList7"/>
    <dgm:cxn modelId="{BF3768B9-8873-457C-B617-CBB0F6561AB0}" type="presParOf" srcId="{B2425CDF-D007-4596-81B4-8ADF695CB24F}" destId="{0437022C-FCB3-48FE-8218-1835E0A6A326}" srcOrd="0" destOrd="0" presId="urn:microsoft.com/office/officeart/2005/8/layout/hList7"/>
    <dgm:cxn modelId="{D2552525-11AB-4FBA-8731-7948CAA99B79}" type="presParOf" srcId="{B2425CDF-D007-4596-81B4-8ADF695CB24F}" destId="{5D78DCDA-494D-4D38-9ECF-57507371429B}" srcOrd="1" destOrd="0" presId="urn:microsoft.com/office/officeart/2005/8/layout/hList7"/>
    <dgm:cxn modelId="{262AF6C9-81A3-4BBD-A1B8-5D60BFF14BB7}" type="presParOf" srcId="{B2425CDF-D007-4596-81B4-8ADF695CB24F}" destId="{6C20408C-D2A6-402D-B370-7BD3A0DFA872}" srcOrd="2" destOrd="0" presId="urn:microsoft.com/office/officeart/2005/8/layout/hList7"/>
    <dgm:cxn modelId="{37A7DE47-C6B0-4651-83BE-E8D2C20E1282}" type="presParOf" srcId="{B2425CDF-D007-4596-81B4-8ADF695CB24F}" destId="{8EB2F2CD-F23A-41B0-9424-4F8401014C7A}" srcOrd="3" destOrd="0" presId="urn:microsoft.com/office/officeart/2005/8/layout/hList7"/>
    <dgm:cxn modelId="{FE15E625-0DAF-4A04-9854-B6629486E17F}" type="presParOf" srcId="{16A558A6-F3A3-459C-B2D9-FC6DCD65C6A0}" destId="{2F2CFB2C-7230-4BB3-8063-413DCAFCC148}" srcOrd="3" destOrd="0" presId="urn:microsoft.com/office/officeart/2005/8/layout/hList7"/>
    <dgm:cxn modelId="{DEFCF12B-1509-4204-B385-3AB858AC6F71}" type="presParOf" srcId="{16A558A6-F3A3-459C-B2D9-FC6DCD65C6A0}" destId="{4A5820A6-05E3-4763-AEAC-FF45B5D117D6}" srcOrd="4" destOrd="0" presId="urn:microsoft.com/office/officeart/2005/8/layout/hList7"/>
    <dgm:cxn modelId="{E41A7382-42F4-4870-BCBA-308B547A6A84}" type="presParOf" srcId="{4A5820A6-05E3-4763-AEAC-FF45B5D117D6}" destId="{AF940FF8-F2A1-4278-BE9A-32AA84EF5B32}" srcOrd="0" destOrd="0" presId="urn:microsoft.com/office/officeart/2005/8/layout/hList7"/>
    <dgm:cxn modelId="{B12D6E70-9063-4FA8-807F-7D4097205C8B}" type="presParOf" srcId="{4A5820A6-05E3-4763-AEAC-FF45B5D117D6}" destId="{831A9821-4241-4020-9963-D4A01128FB90}" srcOrd="1" destOrd="0" presId="urn:microsoft.com/office/officeart/2005/8/layout/hList7"/>
    <dgm:cxn modelId="{CBCDD5BD-B2D5-447C-8BB5-81E864A87027}" type="presParOf" srcId="{4A5820A6-05E3-4763-AEAC-FF45B5D117D6}" destId="{13B3B56B-E053-4957-9FB0-A5C9CF8083F6}" srcOrd="2" destOrd="0" presId="urn:microsoft.com/office/officeart/2005/8/layout/hList7"/>
    <dgm:cxn modelId="{433B9C1F-5B6D-4942-B0B8-66C98A27A93B}" type="presParOf" srcId="{4A5820A6-05E3-4763-AEAC-FF45B5D117D6}" destId="{CC271E8D-318F-4565-AB6B-359DA962AB9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4B1860-893F-44BE-8DC9-65BC53DFB2DC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BD72CA-EC2C-4EE9-89A6-EBC00587607E}">
      <dgm:prSet custT="1"/>
      <dgm:spPr/>
      <dgm:t>
        <a:bodyPr/>
        <a:lstStyle/>
        <a:p>
          <a:r>
            <a:rPr lang="ru-RU" sz="1800" dirty="0"/>
            <a:t>Ценности</a:t>
          </a:r>
        </a:p>
      </dgm:t>
    </dgm:pt>
    <dgm:pt modelId="{FC5BEB7D-0CE1-45DE-9A25-54739F304AEC}" type="parTrans" cxnId="{D3EF91ED-A271-4245-B811-3912ADFE1858}">
      <dgm:prSet/>
      <dgm:spPr/>
      <dgm:t>
        <a:bodyPr/>
        <a:lstStyle/>
        <a:p>
          <a:endParaRPr lang="ru-RU"/>
        </a:p>
      </dgm:t>
    </dgm:pt>
    <dgm:pt modelId="{24FFAFFD-0050-4092-8603-08C75CD9F9A3}" type="sibTrans" cxnId="{D3EF91ED-A271-4245-B811-3912ADFE1858}">
      <dgm:prSet/>
      <dgm:spPr/>
      <dgm:t>
        <a:bodyPr/>
        <a:lstStyle/>
        <a:p>
          <a:endParaRPr lang="ru-RU"/>
        </a:p>
      </dgm:t>
    </dgm:pt>
    <dgm:pt modelId="{C1F92696-8120-4AB0-BDAB-3F32FF91BA81}">
      <dgm:prSet custT="1"/>
      <dgm:spPr/>
      <dgm:t>
        <a:bodyPr/>
        <a:lstStyle/>
        <a:p>
          <a:r>
            <a:rPr lang="ru-RU" sz="1800" dirty="0"/>
            <a:t>Правила и нормы</a:t>
          </a:r>
        </a:p>
      </dgm:t>
    </dgm:pt>
    <dgm:pt modelId="{622F67C1-D876-4398-8D88-3E7F3AC806FA}" type="parTrans" cxnId="{424C7F5C-3CF2-4B05-8672-F2081DE20432}">
      <dgm:prSet/>
      <dgm:spPr/>
      <dgm:t>
        <a:bodyPr/>
        <a:lstStyle/>
        <a:p>
          <a:endParaRPr lang="ru-RU"/>
        </a:p>
      </dgm:t>
    </dgm:pt>
    <dgm:pt modelId="{48178FD3-8D4F-4598-949B-F6C81B5F9B4C}" type="sibTrans" cxnId="{424C7F5C-3CF2-4B05-8672-F2081DE20432}">
      <dgm:prSet/>
      <dgm:spPr/>
      <dgm:t>
        <a:bodyPr/>
        <a:lstStyle/>
        <a:p>
          <a:endParaRPr lang="ru-RU"/>
        </a:p>
      </dgm:t>
    </dgm:pt>
    <dgm:pt modelId="{A1CBF063-C2BC-4232-8614-49EF67EBE50E}">
      <dgm:prSet custT="1"/>
      <dgm:spPr/>
      <dgm:t>
        <a:bodyPr/>
        <a:lstStyle/>
        <a:p>
          <a:r>
            <a:rPr lang="ru-RU" sz="1800" dirty="0"/>
            <a:t>Традиции и ритуалы</a:t>
          </a:r>
        </a:p>
      </dgm:t>
    </dgm:pt>
    <dgm:pt modelId="{EE2B60C9-1478-453B-AC2F-C9463643249C}" type="parTrans" cxnId="{F247E2D7-A793-481C-963A-D6C1A51F9CBE}">
      <dgm:prSet/>
      <dgm:spPr/>
      <dgm:t>
        <a:bodyPr/>
        <a:lstStyle/>
        <a:p>
          <a:endParaRPr lang="ru-RU"/>
        </a:p>
      </dgm:t>
    </dgm:pt>
    <dgm:pt modelId="{2C256544-7BD3-444B-A905-6DDB87D89427}" type="sibTrans" cxnId="{F247E2D7-A793-481C-963A-D6C1A51F9CBE}">
      <dgm:prSet/>
      <dgm:spPr/>
      <dgm:t>
        <a:bodyPr/>
        <a:lstStyle/>
        <a:p>
          <a:endParaRPr lang="ru-RU"/>
        </a:p>
      </dgm:t>
    </dgm:pt>
    <dgm:pt modelId="{67CEC0BF-CF45-4506-98D0-0BCEF09EFC1C}">
      <dgm:prSet custT="1"/>
      <dgm:spPr/>
      <dgm:t>
        <a:bodyPr/>
        <a:lstStyle/>
        <a:p>
          <a:r>
            <a:rPr lang="ru-RU" sz="1800" dirty="0"/>
            <a:t>Система отношений в разных общностях</a:t>
          </a:r>
        </a:p>
      </dgm:t>
    </dgm:pt>
    <dgm:pt modelId="{B9E202A6-CC02-4719-BFEF-A4E6F9E92ED2}" type="parTrans" cxnId="{5A5068F8-5921-429B-BE17-C773D358C769}">
      <dgm:prSet/>
      <dgm:spPr/>
      <dgm:t>
        <a:bodyPr/>
        <a:lstStyle/>
        <a:p>
          <a:endParaRPr lang="ru-RU"/>
        </a:p>
      </dgm:t>
    </dgm:pt>
    <dgm:pt modelId="{9FAFE245-B62B-4BE3-9988-3FE66570F8AC}" type="sibTrans" cxnId="{5A5068F8-5921-429B-BE17-C773D358C769}">
      <dgm:prSet/>
      <dgm:spPr/>
      <dgm:t>
        <a:bodyPr/>
        <a:lstStyle/>
        <a:p>
          <a:endParaRPr lang="ru-RU"/>
        </a:p>
      </dgm:t>
    </dgm:pt>
    <dgm:pt modelId="{96CE1D23-494C-4B31-9C44-A16F6D754E15}">
      <dgm:prSet custT="1"/>
      <dgm:spPr/>
      <dgm:t>
        <a:bodyPr/>
        <a:lstStyle/>
        <a:p>
          <a:r>
            <a:rPr lang="ru-RU" sz="1800" dirty="0"/>
            <a:t>Характер воспитательных процессов</a:t>
          </a:r>
        </a:p>
      </dgm:t>
    </dgm:pt>
    <dgm:pt modelId="{228AB689-5200-41EB-BCC1-9194203E0C56}" type="parTrans" cxnId="{7DDE3862-D615-4A06-91E4-5D4E3557A376}">
      <dgm:prSet/>
      <dgm:spPr/>
      <dgm:t>
        <a:bodyPr/>
        <a:lstStyle/>
        <a:p>
          <a:endParaRPr lang="ru-RU"/>
        </a:p>
      </dgm:t>
    </dgm:pt>
    <dgm:pt modelId="{0D00910A-82B9-493F-8847-A2CBEFFFDBCD}" type="sibTrans" cxnId="{7DDE3862-D615-4A06-91E4-5D4E3557A376}">
      <dgm:prSet/>
      <dgm:spPr/>
      <dgm:t>
        <a:bodyPr/>
        <a:lstStyle/>
        <a:p>
          <a:endParaRPr lang="ru-RU"/>
        </a:p>
      </dgm:t>
    </dgm:pt>
    <dgm:pt modelId="{C5AFC6E9-D876-4B1B-B2AD-B2D66DA3BAD9}">
      <dgm:prSet custT="1"/>
      <dgm:spPr/>
      <dgm:t>
        <a:bodyPr/>
        <a:lstStyle/>
        <a:p>
          <a:r>
            <a:rPr lang="ru-RU" sz="1800" dirty="0"/>
            <a:t>Предметно-пространственная среда</a:t>
          </a:r>
        </a:p>
      </dgm:t>
    </dgm:pt>
    <dgm:pt modelId="{D2DF0EDF-F208-4544-9BDA-9A739E715FDF}" type="parTrans" cxnId="{83341431-676A-4E08-B18B-263F2AD20D40}">
      <dgm:prSet/>
      <dgm:spPr/>
      <dgm:t>
        <a:bodyPr/>
        <a:lstStyle/>
        <a:p>
          <a:endParaRPr lang="ru-RU"/>
        </a:p>
      </dgm:t>
    </dgm:pt>
    <dgm:pt modelId="{942C4F61-FBCD-4787-87E0-BD44084752F3}" type="sibTrans" cxnId="{83341431-676A-4E08-B18B-263F2AD20D40}">
      <dgm:prSet/>
      <dgm:spPr/>
      <dgm:t>
        <a:bodyPr/>
        <a:lstStyle/>
        <a:p>
          <a:endParaRPr lang="ru-RU"/>
        </a:p>
      </dgm:t>
    </dgm:pt>
    <dgm:pt modelId="{35C34A82-F7F4-4C6E-B17A-54BAA9270A2E}" type="pres">
      <dgm:prSet presAssocID="{B14B1860-893F-44BE-8DC9-65BC53DFB2D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F13700-379D-42A4-BCC4-D6BD7671BD54}" type="pres">
      <dgm:prSet presAssocID="{24BD72CA-EC2C-4EE9-89A6-EBC00587607E}" presName="circ1" presStyleLbl="vennNode1" presStyleIdx="0" presStyleCnt="6"/>
      <dgm:spPr/>
    </dgm:pt>
    <dgm:pt modelId="{53F6CD49-6956-4E74-9E88-43D3C2901609}" type="pres">
      <dgm:prSet presAssocID="{24BD72CA-EC2C-4EE9-89A6-EBC00587607E}" presName="circ1Tx" presStyleLbl="revTx" presStyleIdx="0" presStyleCnt="0" custLinFactNeighborX="-1516" custLinFactNeighborY="14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6ABA4-AE7D-40D8-A2D5-8D17A104A843}" type="pres">
      <dgm:prSet presAssocID="{C1F92696-8120-4AB0-BDAB-3F32FF91BA81}" presName="circ2" presStyleLbl="vennNode1" presStyleIdx="1" presStyleCnt="6"/>
      <dgm:spPr/>
    </dgm:pt>
    <dgm:pt modelId="{FB9C995B-60D4-4EA6-8303-B088354228D4}" type="pres">
      <dgm:prSet presAssocID="{C1F92696-8120-4AB0-BDAB-3F32FF91BA8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AD5F5-07F7-49DC-8710-A02ED15CDD36}" type="pres">
      <dgm:prSet presAssocID="{A1CBF063-C2BC-4232-8614-49EF67EBE50E}" presName="circ3" presStyleLbl="vennNode1" presStyleIdx="2" presStyleCnt="6"/>
      <dgm:spPr/>
    </dgm:pt>
    <dgm:pt modelId="{8332D7FE-6AF1-4275-933A-08B2A8EB4D0C}" type="pres">
      <dgm:prSet presAssocID="{A1CBF063-C2BC-4232-8614-49EF67EBE50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8AF74-F807-43FF-AF04-2080D692CA30}" type="pres">
      <dgm:prSet presAssocID="{67CEC0BF-CF45-4506-98D0-0BCEF09EFC1C}" presName="circ4" presStyleLbl="vennNode1" presStyleIdx="3" presStyleCnt="6"/>
      <dgm:spPr/>
    </dgm:pt>
    <dgm:pt modelId="{48FD8DF0-C1CF-439C-9C96-A8E2B8D443EC}" type="pres">
      <dgm:prSet presAssocID="{67CEC0BF-CF45-4506-98D0-0BCEF09EFC1C}" presName="circ4Tx" presStyleLbl="revTx" presStyleIdx="0" presStyleCnt="0" custScaleX="150284" custLinFactNeighborX="738" custLinFactNeighborY="-225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7A1A8-6488-4CCD-9463-0617B8456F78}" type="pres">
      <dgm:prSet presAssocID="{96CE1D23-494C-4B31-9C44-A16F6D754E15}" presName="circ5" presStyleLbl="vennNode1" presStyleIdx="4" presStyleCnt="6"/>
      <dgm:spPr/>
    </dgm:pt>
    <dgm:pt modelId="{D293882E-6517-46DB-9B06-2A0D601FFABF}" type="pres">
      <dgm:prSet presAssocID="{96CE1D23-494C-4B31-9C44-A16F6D754E15}" presName="circ5Tx" presStyleLbl="revTx" presStyleIdx="0" presStyleCnt="0" custScaleX="130123" custLinFactNeighborX="7758" custLinFactNeighborY="11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40A25-B927-4C16-8644-C38D60330B46}" type="pres">
      <dgm:prSet presAssocID="{C5AFC6E9-D876-4B1B-B2AD-B2D66DA3BAD9}" presName="circ6" presStyleLbl="vennNode1" presStyleIdx="5" presStyleCnt="6"/>
      <dgm:spPr/>
    </dgm:pt>
    <dgm:pt modelId="{DA23760F-1057-4520-BB3F-E485E25E4A35}" type="pres">
      <dgm:prSet presAssocID="{C5AFC6E9-D876-4B1B-B2AD-B2D66DA3BAD9}" presName="circ6Tx" presStyleLbl="revTx" presStyleIdx="0" presStyleCnt="0" custScaleX="136355" custLinFactNeighborX="-10388" custLinFactNeighborY="-25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76106-EA1F-461B-BE6D-4ACC04C4B4DD}" type="presOf" srcId="{C5AFC6E9-D876-4B1B-B2AD-B2D66DA3BAD9}" destId="{DA23760F-1057-4520-BB3F-E485E25E4A35}" srcOrd="0" destOrd="0" presId="urn:microsoft.com/office/officeart/2005/8/layout/venn1"/>
    <dgm:cxn modelId="{424C7F5C-3CF2-4B05-8672-F2081DE20432}" srcId="{B14B1860-893F-44BE-8DC9-65BC53DFB2DC}" destId="{C1F92696-8120-4AB0-BDAB-3F32FF91BA81}" srcOrd="1" destOrd="0" parTransId="{622F67C1-D876-4398-8D88-3E7F3AC806FA}" sibTransId="{48178FD3-8D4F-4598-949B-F6C81B5F9B4C}"/>
    <dgm:cxn modelId="{3DE933DA-2B3B-4CED-BED9-B486EFAEB900}" type="presOf" srcId="{67CEC0BF-CF45-4506-98D0-0BCEF09EFC1C}" destId="{48FD8DF0-C1CF-439C-9C96-A8E2B8D443EC}" srcOrd="0" destOrd="0" presId="urn:microsoft.com/office/officeart/2005/8/layout/venn1"/>
    <dgm:cxn modelId="{7DDE3862-D615-4A06-91E4-5D4E3557A376}" srcId="{B14B1860-893F-44BE-8DC9-65BC53DFB2DC}" destId="{96CE1D23-494C-4B31-9C44-A16F6D754E15}" srcOrd="4" destOrd="0" parTransId="{228AB689-5200-41EB-BCC1-9194203E0C56}" sibTransId="{0D00910A-82B9-493F-8847-A2CBEFFFDBCD}"/>
    <dgm:cxn modelId="{F247E2D7-A793-481C-963A-D6C1A51F9CBE}" srcId="{B14B1860-893F-44BE-8DC9-65BC53DFB2DC}" destId="{A1CBF063-C2BC-4232-8614-49EF67EBE50E}" srcOrd="2" destOrd="0" parTransId="{EE2B60C9-1478-453B-AC2F-C9463643249C}" sibTransId="{2C256544-7BD3-444B-A905-6DDB87D89427}"/>
    <dgm:cxn modelId="{E9762F9D-2B03-4C4F-8E67-6BB58C79CC81}" type="presOf" srcId="{96CE1D23-494C-4B31-9C44-A16F6D754E15}" destId="{D293882E-6517-46DB-9B06-2A0D601FFABF}" srcOrd="0" destOrd="0" presId="urn:microsoft.com/office/officeart/2005/8/layout/venn1"/>
    <dgm:cxn modelId="{5BA7E864-EEF7-4651-B908-DEEE0283B107}" type="presOf" srcId="{C1F92696-8120-4AB0-BDAB-3F32FF91BA81}" destId="{FB9C995B-60D4-4EA6-8303-B088354228D4}" srcOrd="0" destOrd="0" presId="urn:microsoft.com/office/officeart/2005/8/layout/venn1"/>
    <dgm:cxn modelId="{5A5068F8-5921-429B-BE17-C773D358C769}" srcId="{B14B1860-893F-44BE-8DC9-65BC53DFB2DC}" destId="{67CEC0BF-CF45-4506-98D0-0BCEF09EFC1C}" srcOrd="3" destOrd="0" parTransId="{B9E202A6-CC02-4719-BFEF-A4E6F9E92ED2}" sibTransId="{9FAFE245-B62B-4BE3-9988-3FE66570F8AC}"/>
    <dgm:cxn modelId="{83341431-676A-4E08-B18B-263F2AD20D40}" srcId="{B14B1860-893F-44BE-8DC9-65BC53DFB2DC}" destId="{C5AFC6E9-D876-4B1B-B2AD-B2D66DA3BAD9}" srcOrd="5" destOrd="0" parTransId="{D2DF0EDF-F208-4544-9BDA-9A739E715FDF}" sibTransId="{942C4F61-FBCD-4787-87E0-BD44084752F3}"/>
    <dgm:cxn modelId="{D3EF91ED-A271-4245-B811-3912ADFE1858}" srcId="{B14B1860-893F-44BE-8DC9-65BC53DFB2DC}" destId="{24BD72CA-EC2C-4EE9-89A6-EBC00587607E}" srcOrd="0" destOrd="0" parTransId="{FC5BEB7D-0CE1-45DE-9A25-54739F304AEC}" sibTransId="{24FFAFFD-0050-4092-8603-08C75CD9F9A3}"/>
    <dgm:cxn modelId="{D3BBDE2E-7C28-43C9-837A-33EFFA044C85}" type="presOf" srcId="{A1CBF063-C2BC-4232-8614-49EF67EBE50E}" destId="{8332D7FE-6AF1-4275-933A-08B2A8EB4D0C}" srcOrd="0" destOrd="0" presId="urn:microsoft.com/office/officeart/2005/8/layout/venn1"/>
    <dgm:cxn modelId="{91D314B3-BA6A-4DED-9404-FF71ABA20721}" type="presOf" srcId="{24BD72CA-EC2C-4EE9-89A6-EBC00587607E}" destId="{53F6CD49-6956-4E74-9E88-43D3C2901609}" srcOrd="0" destOrd="0" presId="urn:microsoft.com/office/officeart/2005/8/layout/venn1"/>
    <dgm:cxn modelId="{D2717930-2C51-454D-9894-01638CE96B25}" type="presOf" srcId="{B14B1860-893F-44BE-8DC9-65BC53DFB2DC}" destId="{35C34A82-F7F4-4C6E-B17A-54BAA9270A2E}" srcOrd="0" destOrd="0" presId="urn:microsoft.com/office/officeart/2005/8/layout/venn1"/>
    <dgm:cxn modelId="{87A42586-A3E6-4EB5-99F5-A65D66826E4E}" type="presParOf" srcId="{35C34A82-F7F4-4C6E-B17A-54BAA9270A2E}" destId="{21F13700-379D-42A4-BCC4-D6BD7671BD54}" srcOrd="0" destOrd="0" presId="urn:microsoft.com/office/officeart/2005/8/layout/venn1"/>
    <dgm:cxn modelId="{AB8AEA27-E5BA-4D62-BD24-5267D451FE1A}" type="presParOf" srcId="{35C34A82-F7F4-4C6E-B17A-54BAA9270A2E}" destId="{53F6CD49-6956-4E74-9E88-43D3C2901609}" srcOrd="1" destOrd="0" presId="urn:microsoft.com/office/officeart/2005/8/layout/venn1"/>
    <dgm:cxn modelId="{F7411413-07F5-4011-A4CD-95724BA95BDE}" type="presParOf" srcId="{35C34A82-F7F4-4C6E-B17A-54BAA9270A2E}" destId="{F286ABA4-AE7D-40D8-A2D5-8D17A104A843}" srcOrd="2" destOrd="0" presId="urn:microsoft.com/office/officeart/2005/8/layout/venn1"/>
    <dgm:cxn modelId="{FA06C8BA-802E-4E7A-ADE1-233ED81F9E9E}" type="presParOf" srcId="{35C34A82-F7F4-4C6E-B17A-54BAA9270A2E}" destId="{FB9C995B-60D4-4EA6-8303-B088354228D4}" srcOrd="3" destOrd="0" presId="urn:microsoft.com/office/officeart/2005/8/layout/venn1"/>
    <dgm:cxn modelId="{0168BB38-3C82-47A5-A599-4D753D32051D}" type="presParOf" srcId="{35C34A82-F7F4-4C6E-B17A-54BAA9270A2E}" destId="{E16AD5F5-07F7-49DC-8710-A02ED15CDD36}" srcOrd="4" destOrd="0" presId="urn:microsoft.com/office/officeart/2005/8/layout/venn1"/>
    <dgm:cxn modelId="{8F8AE7B3-643A-4D6F-A544-C57288F4425D}" type="presParOf" srcId="{35C34A82-F7F4-4C6E-B17A-54BAA9270A2E}" destId="{8332D7FE-6AF1-4275-933A-08B2A8EB4D0C}" srcOrd="5" destOrd="0" presId="urn:microsoft.com/office/officeart/2005/8/layout/venn1"/>
    <dgm:cxn modelId="{FFA4A4EA-958B-45E7-A33D-AD659FB44706}" type="presParOf" srcId="{35C34A82-F7F4-4C6E-B17A-54BAA9270A2E}" destId="{C308AF74-F807-43FF-AF04-2080D692CA30}" srcOrd="6" destOrd="0" presId="urn:microsoft.com/office/officeart/2005/8/layout/venn1"/>
    <dgm:cxn modelId="{20DE45E1-569C-4D98-9198-98EF24189D56}" type="presParOf" srcId="{35C34A82-F7F4-4C6E-B17A-54BAA9270A2E}" destId="{48FD8DF0-C1CF-439C-9C96-A8E2B8D443EC}" srcOrd="7" destOrd="0" presId="urn:microsoft.com/office/officeart/2005/8/layout/venn1"/>
    <dgm:cxn modelId="{B2C62B01-A315-42BA-AEED-AA5A7F5BDA55}" type="presParOf" srcId="{35C34A82-F7F4-4C6E-B17A-54BAA9270A2E}" destId="{F127A1A8-6488-4CCD-9463-0617B8456F78}" srcOrd="8" destOrd="0" presId="urn:microsoft.com/office/officeart/2005/8/layout/venn1"/>
    <dgm:cxn modelId="{88C91761-52E5-48AE-83CC-1235470864F4}" type="presParOf" srcId="{35C34A82-F7F4-4C6E-B17A-54BAA9270A2E}" destId="{D293882E-6517-46DB-9B06-2A0D601FFABF}" srcOrd="9" destOrd="0" presId="urn:microsoft.com/office/officeart/2005/8/layout/venn1"/>
    <dgm:cxn modelId="{C4B72EC2-323D-4710-BA36-70D7C5F86A39}" type="presParOf" srcId="{35C34A82-F7F4-4C6E-B17A-54BAA9270A2E}" destId="{78540A25-B927-4C16-8644-C38D60330B46}" srcOrd="10" destOrd="0" presId="urn:microsoft.com/office/officeart/2005/8/layout/venn1"/>
    <dgm:cxn modelId="{116E80A7-7118-45B0-8185-2195C4D16488}" type="presParOf" srcId="{35C34A82-F7F4-4C6E-B17A-54BAA9270A2E}" destId="{DA23760F-1057-4520-BB3F-E485E25E4A35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0B5207-8D4E-414D-836B-6E772006406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0EC493-595B-4C33-8503-0D5A072D309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Событие</a:t>
          </a:r>
        </a:p>
      </dgm:t>
    </dgm:pt>
    <dgm:pt modelId="{F95D71DD-F439-4789-ACE3-38716F4DE7DD}" type="parTrans" cxnId="{543CA8E8-CE26-495E-B547-87C1C6E25739}">
      <dgm:prSet/>
      <dgm:spPr/>
      <dgm:t>
        <a:bodyPr/>
        <a:lstStyle/>
        <a:p>
          <a:endParaRPr lang="ru-RU"/>
        </a:p>
      </dgm:t>
    </dgm:pt>
    <dgm:pt modelId="{C4EEA7CD-24FF-47F9-B0C8-3063BBE62BD6}" type="sibTrans" cxnId="{543CA8E8-CE26-495E-B547-87C1C6E25739}">
      <dgm:prSet/>
      <dgm:spPr/>
      <dgm:t>
        <a:bodyPr/>
        <a:lstStyle/>
        <a:p>
          <a:endParaRPr lang="ru-RU"/>
        </a:p>
      </dgm:t>
    </dgm:pt>
    <dgm:pt modelId="{9380184B-69F5-451F-94F3-0939BE32BD9C}">
      <dgm:prSet phldrT="[Текст]"/>
      <dgm:spPr/>
      <dgm:t>
        <a:bodyPr/>
        <a:lstStyle/>
        <a:p>
          <a:r>
            <a:rPr lang="ru-RU" dirty="0"/>
            <a:t>Организованное мероприятие</a:t>
          </a:r>
        </a:p>
      </dgm:t>
    </dgm:pt>
    <dgm:pt modelId="{3FC78551-9AC7-432B-AF26-7B511B5CE762}" type="parTrans" cxnId="{9FCC8DEC-D547-43E4-8FC8-3B19E62B09C9}">
      <dgm:prSet/>
      <dgm:spPr/>
      <dgm:t>
        <a:bodyPr/>
        <a:lstStyle/>
        <a:p>
          <a:endParaRPr lang="ru-RU"/>
        </a:p>
      </dgm:t>
    </dgm:pt>
    <dgm:pt modelId="{DA392BF0-CB41-4CFD-BEC6-AD81C7E25DA7}" type="sibTrans" cxnId="{9FCC8DEC-D547-43E4-8FC8-3B19E62B09C9}">
      <dgm:prSet/>
      <dgm:spPr/>
      <dgm:t>
        <a:bodyPr/>
        <a:lstStyle/>
        <a:p>
          <a:endParaRPr lang="ru-RU"/>
        </a:p>
      </dgm:t>
    </dgm:pt>
    <dgm:pt modelId="{EAD54D80-8DC4-4739-BC5F-A7B948A09E59}">
      <dgm:prSet phldrT="[Текст]"/>
      <dgm:spPr/>
      <dgm:t>
        <a:bodyPr/>
        <a:lstStyle/>
        <a:p>
          <a:r>
            <a:rPr lang="ru-RU" dirty="0"/>
            <a:t>Спонтанно возникшая ситуация</a:t>
          </a:r>
        </a:p>
      </dgm:t>
    </dgm:pt>
    <dgm:pt modelId="{F99C7454-5F34-408B-9B66-5982EA980754}" type="parTrans" cxnId="{8753E8C2-F8C4-42BD-90FB-B6FCB32933B7}">
      <dgm:prSet/>
      <dgm:spPr/>
      <dgm:t>
        <a:bodyPr/>
        <a:lstStyle/>
        <a:p>
          <a:endParaRPr lang="ru-RU"/>
        </a:p>
      </dgm:t>
    </dgm:pt>
    <dgm:pt modelId="{6C43CAB2-ADE2-4D5D-A45D-1B87FBFCB610}" type="sibTrans" cxnId="{8753E8C2-F8C4-42BD-90FB-B6FCB32933B7}">
      <dgm:prSet/>
      <dgm:spPr/>
      <dgm:t>
        <a:bodyPr/>
        <a:lstStyle/>
        <a:p>
          <a:endParaRPr lang="ru-RU"/>
        </a:p>
      </dgm:t>
    </dgm:pt>
    <dgm:pt modelId="{C2D4A88F-16E3-4153-9947-608D93DBF436}">
      <dgm:prSet phldrT="[Текст]"/>
      <dgm:spPr/>
      <dgm:t>
        <a:bodyPr/>
        <a:lstStyle/>
        <a:p>
          <a:r>
            <a:rPr lang="ru-RU" dirty="0"/>
            <a:t>конструирование гибкого плана</a:t>
          </a:r>
        </a:p>
      </dgm:t>
    </dgm:pt>
    <dgm:pt modelId="{136903A9-DC04-4BC5-8651-D67D164E1696}" type="parTrans" cxnId="{D4C223D2-1F97-4622-A448-A1D8EE2DCD7C}">
      <dgm:prSet/>
      <dgm:spPr/>
      <dgm:t>
        <a:bodyPr/>
        <a:lstStyle/>
        <a:p>
          <a:endParaRPr lang="ru-RU"/>
        </a:p>
      </dgm:t>
    </dgm:pt>
    <dgm:pt modelId="{C85A7A09-2FEA-4FE2-B92F-DB25027BDF0F}" type="sibTrans" cxnId="{D4C223D2-1F97-4622-A448-A1D8EE2DCD7C}">
      <dgm:prSet/>
      <dgm:spPr/>
      <dgm:t>
        <a:bodyPr/>
        <a:lstStyle/>
        <a:p>
          <a:endParaRPr lang="ru-RU"/>
        </a:p>
      </dgm:t>
    </dgm:pt>
    <dgm:pt modelId="{553FBDBC-8022-460F-A6DF-D073CF3FE2F4}">
      <dgm:prSet phldrT="[Текст]"/>
      <dgm:spPr/>
      <dgm:t>
        <a:bodyPr/>
        <a:lstStyle/>
        <a:p>
          <a:r>
            <a:rPr lang="ru-RU" dirty="0"/>
            <a:t>включение в РПВ</a:t>
          </a:r>
        </a:p>
      </dgm:t>
    </dgm:pt>
    <dgm:pt modelId="{CC8DEB97-67AA-4F16-98EC-363A1368764D}" type="parTrans" cxnId="{0A864661-0647-4FDD-AE49-BDD4F06CB651}">
      <dgm:prSet/>
      <dgm:spPr/>
      <dgm:t>
        <a:bodyPr/>
        <a:lstStyle/>
        <a:p>
          <a:endParaRPr lang="ru-RU"/>
        </a:p>
      </dgm:t>
    </dgm:pt>
    <dgm:pt modelId="{24D5FA1B-B205-4D48-A21B-CA2FB69249EA}" type="sibTrans" cxnId="{0A864661-0647-4FDD-AE49-BDD4F06CB651}">
      <dgm:prSet/>
      <dgm:spPr/>
      <dgm:t>
        <a:bodyPr/>
        <a:lstStyle/>
        <a:p>
          <a:endParaRPr lang="ru-RU"/>
        </a:p>
      </dgm:t>
    </dgm:pt>
    <dgm:pt modelId="{4E3F73FB-A0D9-4F9C-B912-7E46DCDCFC1F}" type="pres">
      <dgm:prSet presAssocID="{1D0B5207-8D4E-414D-836B-6E77200640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09A50-8A4A-44E7-A62B-678740C343AA}" type="pres">
      <dgm:prSet presAssocID="{460EC493-595B-4C33-8503-0D5A072D3096}" presName="root1" presStyleCnt="0"/>
      <dgm:spPr/>
    </dgm:pt>
    <dgm:pt modelId="{0B651439-9B78-4626-8AB1-DBEB8F16D160}" type="pres">
      <dgm:prSet presAssocID="{460EC493-595B-4C33-8503-0D5A072D3096}" presName="LevelOneTextNode" presStyleLbl="node0" presStyleIdx="0" presStyleCnt="1" custLinFactNeighborY="-22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B68DE6-260A-4F24-BDB4-82D7849D59A5}" type="pres">
      <dgm:prSet presAssocID="{460EC493-595B-4C33-8503-0D5A072D3096}" presName="level2hierChild" presStyleCnt="0"/>
      <dgm:spPr/>
    </dgm:pt>
    <dgm:pt modelId="{BB492B34-F97A-4C77-A3A9-FB17CB4131FE}" type="pres">
      <dgm:prSet presAssocID="{3FC78551-9AC7-432B-AF26-7B511B5CE76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446D6AA-CB1A-4FCF-9934-26D5A88F26A4}" type="pres">
      <dgm:prSet presAssocID="{3FC78551-9AC7-432B-AF26-7B511B5CE76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35BF9BD-05D6-4E20-9736-21FE9D92B612}" type="pres">
      <dgm:prSet presAssocID="{9380184B-69F5-451F-94F3-0939BE32BD9C}" presName="root2" presStyleCnt="0"/>
      <dgm:spPr/>
    </dgm:pt>
    <dgm:pt modelId="{092A85A2-2C5A-4631-81DD-F3CE9D7A0AE6}" type="pres">
      <dgm:prSet presAssocID="{9380184B-69F5-451F-94F3-0939BE32BD9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F6B30-CAE7-492D-A172-3C41AE360876}" type="pres">
      <dgm:prSet presAssocID="{9380184B-69F5-451F-94F3-0939BE32BD9C}" presName="level3hierChild" presStyleCnt="0"/>
      <dgm:spPr/>
    </dgm:pt>
    <dgm:pt modelId="{0E4A913F-258E-4706-9B5A-3EEA284F9935}" type="pres">
      <dgm:prSet presAssocID="{CC8DEB97-67AA-4F16-98EC-363A1368764D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334474A9-860D-44A5-A1DD-BDC203F5FFF4}" type="pres">
      <dgm:prSet presAssocID="{CC8DEB97-67AA-4F16-98EC-363A1368764D}" presName="connTx" presStyleLbl="parChTrans1D3" presStyleIdx="0" presStyleCnt="2"/>
      <dgm:spPr/>
      <dgm:t>
        <a:bodyPr/>
        <a:lstStyle/>
        <a:p>
          <a:endParaRPr lang="ru-RU"/>
        </a:p>
      </dgm:t>
    </dgm:pt>
    <dgm:pt modelId="{DB220B62-668F-43A5-BEB3-E6E418977619}" type="pres">
      <dgm:prSet presAssocID="{553FBDBC-8022-460F-A6DF-D073CF3FE2F4}" presName="root2" presStyleCnt="0"/>
      <dgm:spPr/>
    </dgm:pt>
    <dgm:pt modelId="{9B1071E3-17EF-4804-AB43-59881ED1CD41}" type="pres">
      <dgm:prSet presAssocID="{553FBDBC-8022-460F-A6DF-D073CF3FE2F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E03F4A-77C4-45C9-9C23-92753768BA66}" type="pres">
      <dgm:prSet presAssocID="{553FBDBC-8022-460F-A6DF-D073CF3FE2F4}" presName="level3hierChild" presStyleCnt="0"/>
      <dgm:spPr/>
    </dgm:pt>
    <dgm:pt modelId="{F06E37FF-DFDC-4B36-A1DA-EDD8A6486BB7}" type="pres">
      <dgm:prSet presAssocID="{F99C7454-5F34-408B-9B66-5982EA98075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8B52941-7039-42D3-BAD0-7FAF39AA4C06}" type="pres">
      <dgm:prSet presAssocID="{F99C7454-5F34-408B-9B66-5982EA98075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5498D09-AD25-48F6-968F-9515259EEDF2}" type="pres">
      <dgm:prSet presAssocID="{EAD54D80-8DC4-4739-BC5F-A7B948A09E59}" presName="root2" presStyleCnt="0"/>
      <dgm:spPr/>
    </dgm:pt>
    <dgm:pt modelId="{2497E9FE-EE2D-4E18-9E31-17E6550409CB}" type="pres">
      <dgm:prSet presAssocID="{EAD54D80-8DC4-4739-BC5F-A7B948A09E5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E08445-EEF2-4926-8C19-32DCBE37E1A0}" type="pres">
      <dgm:prSet presAssocID="{EAD54D80-8DC4-4739-BC5F-A7B948A09E59}" presName="level3hierChild" presStyleCnt="0"/>
      <dgm:spPr/>
    </dgm:pt>
    <dgm:pt modelId="{56EF7D0A-3AB6-49A8-A867-38A3EF49E26B}" type="pres">
      <dgm:prSet presAssocID="{136903A9-DC04-4BC5-8651-D67D164E1696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A9263B5-6C8B-400D-B9DD-ECC87131C0D9}" type="pres">
      <dgm:prSet presAssocID="{136903A9-DC04-4BC5-8651-D67D164E1696}" presName="connTx" presStyleLbl="parChTrans1D3" presStyleIdx="1" presStyleCnt="2"/>
      <dgm:spPr/>
      <dgm:t>
        <a:bodyPr/>
        <a:lstStyle/>
        <a:p>
          <a:endParaRPr lang="ru-RU"/>
        </a:p>
      </dgm:t>
    </dgm:pt>
    <dgm:pt modelId="{41163EDA-8B4C-4FCB-A318-39573FC7BF78}" type="pres">
      <dgm:prSet presAssocID="{C2D4A88F-16E3-4153-9947-608D93DBF436}" presName="root2" presStyleCnt="0"/>
      <dgm:spPr/>
    </dgm:pt>
    <dgm:pt modelId="{2F9F8863-AE47-46F4-84E2-A71E83759B01}" type="pres">
      <dgm:prSet presAssocID="{C2D4A88F-16E3-4153-9947-608D93DBF436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B82887-50FD-401C-B950-D07D62DADEB7}" type="pres">
      <dgm:prSet presAssocID="{C2D4A88F-16E3-4153-9947-608D93DBF436}" presName="level3hierChild" presStyleCnt="0"/>
      <dgm:spPr/>
    </dgm:pt>
  </dgm:ptLst>
  <dgm:cxnLst>
    <dgm:cxn modelId="{BE78E955-5E45-4F45-BA32-08FBC3F86FB7}" type="presOf" srcId="{F99C7454-5F34-408B-9B66-5982EA980754}" destId="{F06E37FF-DFDC-4B36-A1DA-EDD8A6486BB7}" srcOrd="0" destOrd="0" presId="urn:microsoft.com/office/officeart/2005/8/layout/hierarchy2"/>
    <dgm:cxn modelId="{F2CDBA00-3627-4772-8D86-DA366788BA41}" type="presOf" srcId="{EAD54D80-8DC4-4739-BC5F-A7B948A09E59}" destId="{2497E9FE-EE2D-4E18-9E31-17E6550409CB}" srcOrd="0" destOrd="0" presId="urn:microsoft.com/office/officeart/2005/8/layout/hierarchy2"/>
    <dgm:cxn modelId="{E4C5F663-FBCA-4F64-9A83-EE001B6396FC}" type="presOf" srcId="{460EC493-595B-4C33-8503-0D5A072D3096}" destId="{0B651439-9B78-4626-8AB1-DBEB8F16D160}" srcOrd="0" destOrd="0" presId="urn:microsoft.com/office/officeart/2005/8/layout/hierarchy2"/>
    <dgm:cxn modelId="{543CA8E8-CE26-495E-B547-87C1C6E25739}" srcId="{1D0B5207-8D4E-414D-836B-6E7720064068}" destId="{460EC493-595B-4C33-8503-0D5A072D3096}" srcOrd="0" destOrd="0" parTransId="{F95D71DD-F439-4789-ACE3-38716F4DE7DD}" sibTransId="{C4EEA7CD-24FF-47F9-B0C8-3063BBE62BD6}"/>
    <dgm:cxn modelId="{0A864661-0647-4FDD-AE49-BDD4F06CB651}" srcId="{9380184B-69F5-451F-94F3-0939BE32BD9C}" destId="{553FBDBC-8022-460F-A6DF-D073CF3FE2F4}" srcOrd="0" destOrd="0" parTransId="{CC8DEB97-67AA-4F16-98EC-363A1368764D}" sibTransId="{24D5FA1B-B205-4D48-A21B-CA2FB69249EA}"/>
    <dgm:cxn modelId="{8753E8C2-F8C4-42BD-90FB-B6FCB32933B7}" srcId="{460EC493-595B-4C33-8503-0D5A072D3096}" destId="{EAD54D80-8DC4-4739-BC5F-A7B948A09E59}" srcOrd="1" destOrd="0" parTransId="{F99C7454-5F34-408B-9B66-5982EA980754}" sibTransId="{6C43CAB2-ADE2-4D5D-A45D-1B87FBFCB610}"/>
    <dgm:cxn modelId="{9FCC8DEC-D547-43E4-8FC8-3B19E62B09C9}" srcId="{460EC493-595B-4C33-8503-0D5A072D3096}" destId="{9380184B-69F5-451F-94F3-0939BE32BD9C}" srcOrd="0" destOrd="0" parTransId="{3FC78551-9AC7-432B-AF26-7B511B5CE762}" sibTransId="{DA392BF0-CB41-4CFD-BEC6-AD81C7E25DA7}"/>
    <dgm:cxn modelId="{50DE9915-724C-42C1-B076-2DA3F7A90A97}" type="presOf" srcId="{CC8DEB97-67AA-4F16-98EC-363A1368764D}" destId="{334474A9-860D-44A5-A1DD-BDC203F5FFF4}" srcOrd="1" destOrd="0" presId="urn:microsoft.com/office/officeart/2005/8/layout/hierarchy2"/>
    <dgm:cxn modelId="{8380B1C3-A3F0-49C7-ABA8-C174B4B9C7AB}" type="presOf" srcId="{CC8DEB97-67AA-4F16-98EC-363A1368764D}" destId="{0E4A913F-258E-4706-9B5A-3EEA284F9935}" srcOrd="0" destOrd="0" presId="urn:microsoft.com/office/officeart/2005/8/layout/hierarchy2"/>
    <dgm:cxn modelId="{08608896-CD26-4617-9E73-AFCC6022F1DA}" type="presOf" srcId="{3FC78551-9AC7-432B-AF26-7B511B5CE762}" destId="{6446D6AA-CB1A-4FCF-9934-26D5A88F26A4}" srcOrd="1" destOrd="0" presId="urn:microsoft.com/office/officeart/2005/8/layout/hierarchy2"/>
    <dgm:cxn modelId="{10EF0CAE-5238-4BFF-89F3-7423C5EDDF8F}" type="presOf" srcId="{1D0B5207-8D4E-414D-836B-6E7720064068}" destId="{4E3F73FB-A0D9-4F9C-B912-7E46DCDCFC1F}" srcOrd="0" destOrd="0" presId="urn:microsoft.com/office/officeart/2005/8/layout/hierarchy2"/>
    <dgm:cxn modelId="{A0E60EA3-F158-4623-8F20-0D976CFD8A61}" type="presOf" srcId="{136903A9-DC04-4BC5-8651-D67D164E1696}" destId="{56EF7D0A-3AB6-49A8-A867-38A3EF49E26B}" srcOrd="0" destOrd="0" presId="urn:microsoft.com/office/officeart/2005/8/layout/hierarchy2"/>
    <dgm:cxn modelId="{D4C223D2-1F97-4622-A448-A1D8EE2DCD7C}" srcId="{EAD54D80-8DC4-4739-BC5F-A7B948A09E59}" destId="{C2D4A88F-16E3-4153-9947-608D93DBF436}" srcOrd="0" destOrd="0" parTransId="{136903A9-DC04-4BC5-8651-D67D164E1696}" sibTransId="{C85A7A09-2FEA-4FE2-B92F-DB25027BDF0F}"/>
    <dgm:cxn modelId="{87F9094B-E037-4325-BFBB-F564D711FEE2}" type="presOf" srcId="{C2D4A88F-16E3-4153-9947-608D93DBF436}" destId="{2F9F8863-AE47-46F4-84E2-A71E83759B01}" srcOrd="0" destOrd="0" presId="urn:microsoft.com/office/officeart/2005/8/layout/hierarchy2"/>
    <dgm:cxn modelId="{1335A4C9-C091-4176-B289-AD2DAA233DF6}" type="presOf" srcId="{553FBDBC-8022-460F-A6DF-D073CF3FE2F4}" destId="{9B1071E3-17EF-4804-AB43-59881ED1CD41}" srcOrd="0" destOrd="0" presId="urn:microsoft.com/office/officeart/2005/8/layout/hierarchy2"/>
    <dgm:cxn modelId="{9157D22B-0CCC-4A96-A824-E36BB5BF2A32}" type="presOf" srcId="{9380184B-69F5-451F-94F3-0939BE32BD9C}" destId="{092A85A2-2C5A-4631-81DD-F3CE9D7A0AE6}" srcOrd="0" destOrd="0" presId="urn:microsoft.com/office/officeart/2005/8/layout/hierarchy2"/>
    <dgm:cxn modelId="{1AAF041F-8E3D-4736-BE45-EF7BEF44BBFE}" type="presOf" srcId="{3FC78551-9AC7-432B-AF26-7B511B5CE762}" destId="{BB492B34-F97A-4C77-A3A9-FB17CB4131FE}" srcOrd="0" destOrd="0" presId="urn:microsoft.com/office/officeart/2005/8/layout/hierarchy2"/>
    <dgm:cxn modelId="{138A1AF3-D7DE-4F23-A270-E68E1A34B43A}" type="presOf" srcId="{136903A9-DC04-4BC5-8651-D67D164E1696}" destId="{0A9263B5-6C8B-400D-B9DD-ECC87131C0D9}" srcOrd="1" destOrd="0" presId="urn:microsoft.com/office/officeart/2005/8/layout/hierarchy2"/>
    <dgm:cxn modelId="{851A66C6-2511-47DD-AF4E-59E752A4621E}" type="presOf" srcId="{F99C7454-5F34-408B-9B66-5982EA980754}" destId="{58B52941-7039-42D3-BAD0-7FAF39AA4C06}" srcOrd="1" destOrd="0" presId="urn:microsoft.com/office/officeart/2005/8/layout/hierarchy2"/>
    <dgm:cxn modelId="{77E718F1-A150-41E7-904C-E7B8CE4225BA}" type="presParOf" srcId="{4E3F73FB-A0D9-4F9C-B912-7E46DCDCFC1F}" destId="{AA209A50-8A4A-44E7-A62B-678740C343AA}" srcOrd="0" destOrd="0" presId="urn:microsoft.com/office/officeart/2005/8/layout/hierarchy2"/>
    <dgm:cxn modelId="{294D86DD-D735-4D43-A7B5-4C407E8F985B}" type="presParOf" srcId="{AA209A50-8A4A-44E7-A62B-678740C343AA}" destId="{0B651439-9B78-4626-8AB1-DBEB8F16D160}" srcOrd="0" destOrd="0" presId="urn:microsoft.com/office/officeart/2005/8/layout/hierarchy2"/>
    <dgm:cxn modelId="{3691D0DD-4521-417F-BF3C-4A1B841D87A4}" type="presParOf" srcId="{AA209A50-8A4A-44E7-A62B-678740C343AA}" destId="{73B68DE6-260A-4F24-BDB4-82D7849D59A5}" srcOrd="1" destOrd="0" presId="urn:microsoft.com/office/officeart/2005/8/layout/hierarchy2"/>
    <dgm:cxn modelId="{18C1B581-6B98-4A35-B729-9C4969E95D63}" type="presParOf" srcId="{73B68DE6-260A-4F24-BDB4-82D7849D59A5}" destId="{BB492B34-F97A-4C77-A3A9-FB17CB4131FE}" srcOrd="0" destOrd="0" presId="urn:microsoft.com/office/officeart/2005/8/layout/hierarchy2"/>
    <dgm:cxn modelId="{7C28D9E9-4EF6-4CAB-A516-2584B0E4D5D7}" type="presParOf" srcId="{BB492B34-F97A-4C77-A3A9-FB17CB4131FE}" destId="{6446D6AA-CB1A-4FCF-9934-26D5A88F26A4}" srcOrd="0" destOrd="0" presId="urn:microsoft.com/office/officeart/2005/8/layout/hierarchy2"/>
    <dgm:cxn modelId="{A8DFB0E7-5897-4A6D-950A-4C7E7EED3225}" type="presParOf" srcId="{73B68DE6-260A-4F24-BDB4-82D7849D59A5}" destId="{935BF9BD-05D6-4E20-9736-21FE9D92B612}" srcOrd="1" destOrd="0" presId="urn:microsoft.com/office/officeart/2005/8/layout/hierarchy2"/>
    <dgm:cxn modelId="{39A775BF-7036-4C31-8E6C-76B706987A60}" type="presParOf" srcId="{935BF9BD-05D6-4E20-9736-21FE9D92B612}" destId="{092A85A2-2C5A-4631-81DD-F3CE9D7A0AE6}" srcOrd="0" destOrd="0" presId="urn:microsoft.com/office/officeart/2005/8/layout/hierarchy2"/>
    <dgm:cxn modelId="{0F0F2866-85BC-46A7-BD91-DEBF45E12F84}" type="presParOf" srcId="{935BF9BD-05D6-4E20-9736-21FE9D92B612}" destId="{F62F6B30-CAE7-492D-A172-3C41AE360876}" srcOrd="1" destOrd="0" presId="urn:microsoft.com/office/officeart/2005/8/layout/hierarchy2"/>
    <dgm:cxn modelId="{841FDBA0-5A8E-43F2-A214-DA05B4DFE195}" type="presParOf" srcId="{F62F6B30-CAE7-492D-A172-3C41AE360876}" destId="{0E4A913F-258E-4706-9B5A-3EEA284F9935}" srcOrd="0" destOrd="0" presId="urn:microsoft.com/office/officeart/2005/8/layout/hierarchy2"/>
    <dgm:cxn modelId="{649C8F2B-AC07-482E-B594-0DDB12A1C380}" type="presParOf" srcId="{0E4A913F-258E-4706-9B5A-3EEA284F9935}" destId="{334474A9-860D-44A5-A1DD-BDC203F5FFF4}" srcOrd="0" destOrd="0" presId="urn:microsoft.com/office/officeart/2005/8/layout/hierarchy2"/>
    <dgm:cxn modelId="{ACBADD9E-87BE-41B4-AA9A-4A545FA13794}" type="presParOf" srcId="{F62F6B30-CAE7-492D-A172-3C41AE360876}" destId="{DB220B62-668F-43A5-BEB3-E6E418977619}" srcOrd="1" destOrd="0" presId="urn:microsoft.com/office/officeart/2005/8/layout/hierarchy2"/>
    <dgm:cxn modelId="{1E37CD5D-9F27-49E7-8738-3C86AF46C83E}" type="presParOf" srcId="{DB220B62-668F-43A5-BEB3-E6E418977619}" destId="{9B1071E3-17EF-4804-AB43-59881ED1CD41}" srcOrd="0" destOrd="0" presId="urn:microsoft.com/office/officeart/2005/8/layout/hierarchy2"/>
    <dgm:cxn modelId="{9C1083E6-71C1-401C-87AC-F1EB7E4E6E9E}" type="presParOf" srcId="{DB220B62-668F-43A5-BEB3-E6E418977619}" destId="{65E03F4A-77C4-45C9-9C23-92753768BA66}" srcOrd="1" destOrd="0" presId="urn:microsoft.com/office/officeart/2005/8/layout/hierarchy2"/>
    <dgm:cxn modelId="{0E6ADA00-982D-486E-BD08-F2F6690B54C8}" type="presParOf" srcId="{73B68DE6-260A-4F24-BDB4-82D7849D59A5}" destId="{F06E37FF-DFDC-4B36-A1DA-EDD8A6486BB7}" srcOrd="2" destOrd="0" presId="urn:microsoft.com/office/officeart/2005/8/layout/hierarchy2"/>
    <dgm:cxn modelId="{58C4F441-24F3-4EA4-B859-B16E2A44A636}" type="presParOf" srcId="{F06E37FF-DFDC-4B36-A1DA-EDD8A6486BB7}" destId="{58B52941-7039-42D3-BAD0-7FAF39AA4C06}" srcOrd="0" destOrd="0" presId="urn:microsoft.com/office/officeart/2005/8/layout/hierarchy2"/>
    <dgm:cxn modelId="{E374660B-9B05-49F1-A190-DF8EEDC3D24D}" type="presParOf" srcId="{73B68DE6-260A-4F24-BDB4-82D7849D59A5}" destId="{15498D09-AD25-48F6-968F-9515259EEDF2}" srcOrd="3" destOrd="0" presId="urn:microsoft.com/office/officeart/2005/8/layout/hierarchy2"/>
    <dgm:cxn modelId="{4A411BD8-D0DB-457F-A35E-548632C1F1A0}" type="presParOf" srcId="{15498D09-AD25-48F6-968F-9515259EEDF2}" destId="{2497E9FE-EE2D-4E18-9E31-17E6550409CB}" srcOrd="0" destOrd="0" presId="urn:microsoft.com/office/officeart/2005/8/layout/hierarchy2"/>
    <dgm:cxn modelId="{672E2692-9081-4FC6-9AFA-35C8C6118F43}" type="presParOf" srcId="{15498D09-AD25-48F6-968F-9515259EEDF2}" destId="{13E08445-EEF2-4926-8C19-32DCBE37E1A0}" srcOrd="1" destOrd="0" presId="urn:microsoft.com/office/officeart/2005/8/layout/hierarchy2"/>
    <dgm:cxn modelId="{E244942A-59C9-4F82-B8F1-60D365835B77}" type="presParOf" srcId="{13E08445-EEF2-4926-8C19-32DCBE37E1A0}" destId="{56EF7D0A-3AB6-49A8-A867-38A3EF49E26B}" srcOrd="0" destOrd="0" presId="urn:microsoft.com/office/officeart/2005/8/layout/hierarchy2"/>
    <dgm:cxn modelId="{5A6E8971-034F-4336-96AE-66BEDDFEAFD0}" type="presParOf" srcId="{56EF7D0A-3AB6-49A8-A867-38A3EF49E26B}" destId="{0A9263B5-6C8B-400D-B9DD-ECC87131C0D9}" srcOrd="0" destOrd="0" presId="urn:microsoft.com/office/officeart/2005/8/layout/hierarchy2"/>
    <dgm:cxn modelId="{D2E5BC78-FC0E-4AF1-A981-322504915801}" type="presParOf" srcId="{13E08445-EEF2-4926-8C19-32DCBE37E1A0}" destId="{41163EDA-8B4C-4FCB-A318-39573FC7BF78}" srcOrd="1" destOrd="0" presId="urn:microsoft.com/office/officeart/2005/8/layout/hierarchy2"/>
    <dgm:cxn modelId="{4705E425-D001-46C5-8263-071473440F52}" type="presParOf" srcId="{41163EDA-8B4C-4FCB-A318-39573FC7BF78}" destId="{2F9F8863-AE47-46F4-84E2-A71E83759B01}" srcOrd="0" destOrd="0" presId="urn:microsoft.com/office/officeart/2005/8/layout/hierarchy2"/>
    <dgm:cxn modelId="{3148F926-7B48-4388-892A-E3682FC62F62}" type="presParOf" srcId="{41163EDA-8B4C-4FCB-A318-39573FC7BF78}" destId="{76B82887-50FD-401C-B950-D07D62DADEB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37979E-0FFB-4403-801A-CD29FBB4B095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CD3BCC-6B91-4270-B630-DCC703BA1928}">
      <dgm:prSet phldrT="[Текст]"/>
      <dgm:spPr/>
      <dgm:t>
        <a:bodyPr/>
        <a:lstStyle/>
        <a:p>
          <a:r>
            <a:rPr lang="ru-RU" dirty="0"/>
            <a:t>погружение-знакомство</a:t>
          </a:r>
        </a:p>
      </dgm:t>
    </dgm:pt>
    <dgm:pt modelId="{255C3A9E-D23A-492C-AFC3-0D1DA93572F6}" type="parTrans" cxnId="{DA434AF0-81C9-4D05-A181-E06C6CEF7DBB}">
      <dgm:prSet/>
      <dgm:spPr/>
      <dgm:t>
        <a:bodyPr/>
        <a:lstStyle/>
        <a:p>
          <a:endParaRPr lang="ru-RU"/>
        </a:p>
      </dgm:t>
    </dgm:pt>
    <dgm:pt modelId="{0C33D50C-E47F-485D-B7FA-85986D50DC16}" type="sibTrans" cxnId="{DA434AF0-81C9-4D05-A181-E06C6CEF7DBB}">
      <dgm:prSet/>
      <dgm:spPr/>
      <dgm:t>
        <a:bodyPr/>
        <a:lstStyle/>
        <a:p>
          <a:endParaRPr lang="ru-RU"/>
        </a:p>
      </dgm:t>
    </dgm:pt>
    <dgm:pt modelId="{DE4C59F0-59B4-4DEF-9FD7-8FF46DAC3D28}">
      <dgm:prSet phldrT="[Текст]"/>
      <dgm:spPr/>
      <dgm:t>
        <a:bodyPr/>
        <a:lstStyle/>
        <a:p>
          <a:r>
            <a:rPr lang="ru-RU" dirty="0"/>
            <a:t>разработка коллективного проекта</a:t>
          </a:r>
        </a:p>
      </dgm:t>
    </dgm:pt>
    <dgm:pt modelId="{E807C1B8-E438-48DE-956E-FF7A39F0FE27}" type="parTrans" cxnId="{7C03AC2E-C4FA-4EF8-B1F5-3FC1F4654F83}">
      <dgm:prSet/>
      <dgm:spPr/>
      <dgm:t>
        <a:bodyPr/>
        <a:lstStyle/>
        <a:p>
          <a:endParaRPr lang="ru-RU"/>
        </a:p>
      </dgm:t>
    </dgm:pt>
    <dgm:pt modelId="{D885E192-076D-41CA-BD8D-60247E2C5D24}" type="sibTrans" cxnId="{7C03AC2E-C4FA-4EF8-B1F5-3FC1F4654F83}">
      <dgm:prSet/>
      <dgm:spPr/>
      <dgm:t>
        <a:bodyPr/>
        <a:lstStyle/>
        <a:p>
          <a:endParaRPr lang="ru-RU"/>
        </a:p>
      </dgm:t>
    </dgm:pt>
    <dgm:pt modelId="{09645859-3059-4BBA-8064-E74221BEBF50}">
      <dgm:prSet phldrT="[Текст]"/>
      <dgm:spPr/>
      <dgm:t>
        <a:bodyPr/>
        <a:lstStyle/>
        <a:p>
          <a:r>
            <a:rPr lang="ru-RU" dirty="0"/>
            <a:t>организация события</a:t>
          </a:r>
        </a:p>
      </dgm:t>
    </dgm:pt>
    <dgm:pt modelId="{F174ED66-BD77-48C8-9830-524A4792F933}" type="parTrans" cxnId="{E38B7B02-329F-498E-9268-7DC8E9C60D0D}">
      <dgm:prSet/>
      <dgm:spPr/>
      <dgm:t>
        <a:bodyPr/>
        <a:lstStyle/>
        <a:p>
          <a:endParaRPr lang="ru-RU"/>
        </a:p>
      </dgm:t>
    </dgm:pt>
    <dgm:pt modelId="{38EB3782-59A9-41B9-8E8C-836773331E04}" type="sibTrans" cxnId="{E38B7B02-329F-498E-9268-7DC8E9C60D0D}">
      <dgm:prSet/>
      <dgm:spPr/>
      <dgm:t>
        <a:bodyPr/>
        <a:lstStyle/>
        <a:p>
          <a:endParaRPr lang="ru-RU"/>
        </a:p>
      </dgm:t>
    </dgm:pt>
    <dgm:pt modelId="{821A49A8-94BF-4477-A38B-E83C3DA2A314}" type="pres">
      <dgm:prSet presAssocID="{E537979E-0FFB-4403-801A-CD29FBB4B09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1B7FA-887B-408E-A79E-A5BECD405ADF}" type="pres">
      <dgm:prSet presAssocID="{E537979E-0FFB-4403-801A-CD29FBB4B095}" presName="arrow" presStyleLbl="bgShp" presStyleIdx="0" presStyleCnt="1"/>
      <dgm:spPr/>
    </dgm:pt>
    <dgm:pt modelId="{4FB502D9-FE10-4296-B060-65CA7301A911}" type="pres">
      <dgm:prSet presAssocID="{E537979E-0FFB-4403-801A-CD29FBB4B095}" presName="linearProcess" presStyleCnt="0"/>
      <dgm:spPr/>
    </dgm:pt>
    <dgm:pt modelId="{CF3C5A96-D641-4A39-A4C6-F887B13D0855}" type="pres">
      <dgm:prSet presAssocID="{A7CD3BCC-6B91-4270-B630-DCC703BA192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8E7CC-AB3D-4535-997F-2CC1AD091A5B}" type="pres">
      <dgm:prSet presAssocID="{0C33D50C-E47F-485D-B7FA-85986D50DC16}" presName="sibTrans" presStyleCnt="0"/>
      <dgm:spPr/>
    </dgm:pt>
    <dgm:pt modelId="{21BA451F-1A2C-48B9-97F2-2141034391BA}" type="pres">
      <dgm:prSet presAssocID="{DE4C59F0-59B4-4DEF-9FD7-8FF46DAC3D2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2E7ED-B067-4499-AEE2-B1D736C4E665}" type="pres">
      <dgm:prSet presAssocID="{D885E192-076D-41CA-BD8D-60247E2C5D24}" presName="sibTrans" presStyleCnt="0"/>
      <dgm:spPr/>
    </dgm:pt>
    <dgm:pt modelId="{345DA25B-EBDA-4471-A549-850235C9ED06}" type="pres">
      <dgm:prSet presAssocID="{09645859-3059-4BBA-8064-E74221BEBF5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03AC2E-C4FA-4EF8-B1F5-3FC1F4654F83}" srcId="{E537979E-0FFB-4403-801A-CD29FBB4B095}" destId="{DE4C59F0-59B4-4DEF-9FD7-8FF46DAC3D28}" srcOrd="1" destOrd="0" parTransId="{E807C1B8-E438-48DE-956E-FF7A39F0FE27}" sibTransId="{D885E192-076D-41CA-BD8D-60247E2C5D24}"/>
    <dgm:cxn modelId="{4EE5B2A4-FEF9-4D84-AEAC-06F82F8010E4}" type="presOf" srcId="{A7CD3BCC-6B91-4270-B630-DCC703BA1928}" destId="{CF3C5A96-D641-4A39-A4C6-F887B13D0855}" srcOrd="0" destOrd="0" presId="urn:microsoft.com/office/officeart/2005/8/layout/hProcess9"/>
    <dgm:cxn modelId="{E38B7B02-329F-498E-9268-7DC8E9C60D0D}" srcId="{E537979E-0FFB-4403-801A-CD29FBB4B095}" destId="{09645859-3059-4BBA-8064-E74221BEBF50}" srcOrd="2" destOrd="0" parTransId="{F174ED66-BD77-48C8-9830-524A4792F933}" sibTransId="{38EB3782-59A9-41B9-8E8C-836773331E04}"/>
    <dgm:cxn modelId="{10CD6B78-E180-484E-A821-68466DB00386}" type="presOf" srcId="{DE4C59F0-59B4-4DEF-9FD7-8FF46DAC3D28}" destId="{21BA451F-1A2C-48B9-97F2-2141034391BA}" srcOrd="0" destOrd="0" presId="urn:microsoft.com/office/officeart/2005/8/layout/hProcess9"/>
    <dgm:cxn modelId="{C243108A-69F3-4060-A124-587F2AAD7A5B}" type="presOf" srcId="{09645859-3059-4BBA-8064-E74221BEBF50}" destId="{345DA25B-EBDA-4471-A549-850235C9ED06}" srcOrd="0" destOrd="0" presId="urn:microsoft.com/office/officeart/2005/8/layout/hProcess9"/>
    <dgm:cxn modelId="{DA434AF0-81C9-4D05-A181-E06C6CEF7DBB}" srcId="{E537979E-0FFB-4403-801A-CD29FBB4B095}" destId="{A7CD3BCC-6B91-4270-B630-DCC703BA1928}" srcOrd="0" destOrd="0" parTransId="{255C3A9E-D23A-492C-AFC3-0D1DA93572F6}" sibTransId="{0C33D50C-E47F-485D-B7FA-85986D50DC16}"/>
    <dgm:cxn modelId="{0B658B3E-4FCC-4375-8D93-9CECC7A57036}" type="presOf" srcId="{E537979E-0FFB-4403-801A-CD29FBB4B095}" destId="{821A49A8-94BF-4477-A38B-E83C3DA2A314}" srcOrd="0" destOrd="0" presId="urn:microsoft.com/office/officeart/2005/8/layout/hProcess9"/>
    <dgm:cxn modelId="{AC2B0713-AD95-43C8-ADD4-CE99076230AD}" type="presParOf" srcId="{821A49A8-94BF-4477-A38B-E83C3DA2A314}" destId="{31B1B7FA-887B-408E-A79E-A5BECD405ADF}" srcOrd="0" destOrd="0" presId="urn:microsoft.com/office/officeart/2005/8/layout/hProcess9"/>
    <dgm:cxn modelId="{EAE3F90E-7946-4761-B32C-059FCDEA1B52}" type="presParOf" srcId="{821A49A8-94BF-4477-A38B-E83C3DA2A314}" destId="{4FB502D9-FE10-4296-B060-65CA7301A911}" srcOrd="1" destOrd="0" presId="urn:microsoft.com/office/officeart/2005/8/layout/hProcess9"/>
    <dgm:cxn modelId="{3DE2D0E2-4536-4F6B-B3E6-25A5A0D17673}" type="presParOf" srcId="{4FB502D9-FE10-4296-B060-65CA7301A911}" destId="{CF3C5A96-D641-4A39-A4C6-F887B13D0855}" srcOrd="0" destOrd="0" presId="urn:microsoft.com/office/officeart/2005/8/layout/hProcess9"/>
    <dgm:cxn modelId="{764D241E-960E-495A-8B05-EE9D4E6991C2}" type="presParOf" srcId="{4FB502D9-FE10-4296-B060-65CA7301A911}" destId="{AD78E7CC-AB3D-4535-997F-2CC1AD091A5B}" srcOrd="1" destOrd="0" presId="urn:microsoft.com/office/officeart/2005/8/layout/hProcess9"/>
    <dgm:cxn modelId="{0ADC9E60-FADB-41A0-8E65-AE662025BF22}" type="presParOf" srcId="{4FB502D9-FE10-4296-B060-65CA7301A911}" destId="{21BA451F-1A2C-48B9-97F2-2141034391BA}" srcOrd="2" destOrd="0" presId="urn:microsoft.com/office/officeart/2005/8/layout/hProcess9"/>
    <dgm:cxn modelId="{65CE99BD-7CEB-46B0-800E-C3078803C924}" type="presParOf" srcId="{4FB502D9-FE10-4296-B060-65CA7301A911}" destId="{6A62E7ED-B067-4499-AEE2-B1D736C4E665}" srcOrd="3" destOrd="0" presId="urn:microsoft.com/office/officeart/2005/8/layout/hProcess9"/>
    <dgm:cxn modelId="{1EE47492-2704-4F1A-88B5-004BF9E4B89C}" type="presParOf" srcId="{4FB502D9-FE10-4296-B060-65CA7301A911}" destId="{345DA25B-EBDA-4471-A549-850235C9ED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37979E-0FFB-4403-801A-CD29FBB4B095}" type="doc">
      <dgm:prSet loTypeId="urn:microsoft.com/office/officeart/2005/8/layout/b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E4C59F0-59B4-4DEF-9FD7-8FF46DAC3D28}">
      <dgm:prSet phldrT="[Текст]"/>
      <dgm:spPr/>
      <dgm:t>
        <a:bodyPr/>
        <a:lstStyle/>
        <a:p>
          <a:r>
            <a:rPr lang="ru-RU" dirty="0"/>
            <a:t>разработка коллективного проекта</a:t>
          </a:r>
        </a:p>
      </dgm:t>
    </dgm:pt>
    <dgm:pt modelId="{E807C1B8-E438-48DE-956E-FF7A39F0FE27}" type="parTrans" cxnId="{7C03AC2E-C4FA-4EF8-B1F5-3FC1F4654F83}">
      <dgm:prSet/>
      <dgm:spPr/>
      <dgm:t>
        <a:bodyPr/>
        <a:lstStyle/>
        <a:p>
          <a:endParaRPr lang="ru-RU"/>
        </a:p>
      </dgm:t>
    </dgm:pt>
    <dgm:pt modelId="{D885E192-076D-41CA-BD8D-60247E2C5D24}" type="sibTrans" cxnId="{7C03AC2E-C4FA-4EF8-B1F5-3FC1F4654F83}">
      <dgm:prSet/>
      <dgm:spPr/>
      <dgm:t>
        <a:bodyPr/>
        <a:lstStyle/>
        <a:p>
          <a:endParaRPr lang="ru-RU"/>
        </a:p>
      </dgm:t>
    </dgm:pt>
    <dgm:pt modelId="{09645859-3059-4BBA-8064-E74221BEBF50}">
      <dgm:prSet phldrT="[Текст]"/>
      <dgm:spPr/>
      <dgm:t>
        <a:bodyPr/>
        <a:lstStyle/>
        <a:p>
          <a:r>
            <a:rPr lang="ru-RU"/>
            <a:t>организация события</a:t>
          </a:r>
          <a:endParaRPr lang="ru-RU" dirty="0"/>
        </a:p>
      </dgm:t>
    </dgm:pt>
    <dgm:pt modelId="{F174ED66-BD77-48C8-9830-524A4792F933}" type="parTrans" cxnId="{E38B7B02-329F-498E-9268-7DC8E9C60D0D}">
      <dgm:prSet/>
      <dgm:spPr/>
      <dgm:t>
        <a:bodyPr/>
        <a:lstStyle/>
        <a:p>
          <a:endParaRPr lang="ru-RU"/>
        </a:p>
      </dgm:t>
    </dgm:pt>
    <dgm:pt modelId="{38EB3782-59A9-41B9-8E8C-836773331E04}" type="sibTrans" cxnId="{E38B7B02-329F-498E-9268-7DC8E9C60D0D}">
      <dgm:prSet/>
      <dgm:spPr/>
      <dgm:t>
        <a:bodyPr/>
        <a:lstStyle/>
        <a:p>
          <a:endParaRPr lang="ru-RU"/>
        </a:p>
      </dgm:t>
    </dgm:pt>
    <dgm:pt modelId="{C0F4D060-51C0-44E3-9C9F-42C9C26D8799}">
      <dgm:prSet phldrT="[Текст]"/>
      <dgm:spPr/>
      <dgm:t>
        <a:bodyPr/>
        <a:lstStyle/>
        <a:p>
          <a:r>
            <a:rPr lang="ru-RU" dirty="0"/>
            <a:t>яркое событие, проблема</a:t>
          </a:r>
        </a:p>
      </dgm:t>
    </dgm:pt>
    <dgm:pt modelId="{F86E895D-05CE-4094-9AEF-DA2F9440E37F}" type="parTrans" cxnId="{B25BCB7B-CABD-4BC8-A665-72DCC9B35F6E}">
      <dgm:prSet/>
      <dgm:spPr/>
      <dgm:t>
        <a:bodyPr/>
        <a:lstStyle/>
        <a:p>
          <a:endParaRPr lang="ru-RU"/>
        </a:p>
      </dgm:t>
    </dgm:pt>
    <dgm:pt modelId="{FB3CFB05-B581-4319-AEB0-7B45BBB171DE}" type="sibTrans" cxnId="{B25BCB7B-CABD-4BC8-A665-72DCC9B35F6E}">
      <dgm:prSet/>
      <dgm:spPr/>
      <dgm:t>
        <a:bodyPr/>
        <a:lstStyle/>
        <a:p>
          <a:endParaRPr lang="ru-RU"/>
        </a:p>
      </dgm:t>
    </dgm:pt>
    <dgm:pt modelId="{ABB1D5E4-DA7F-46CC-B215-97E6D40FB100}">
      <dgm:prSet phldrT="[Текст]"/>
      <dgm:spPr/>
      <dgm:t>
        <a:bodyPr/>
        <a:lstStyle/>
        <a:p>
          <a:r>
            <a:rPr lang="ru-RU"/>
            <a:t>погружение-знакомство</a:t>
          </a:r>
          <a:endParaRPr lang="ru-RU" dirty="0"/>
        </a:p>
      </dgm:t>
    </dgm:pt>
    <dgm:pt modelId="{37D4383B-A607-4DD7-8044-C77C7DCEE6F0}" type="parTrans" cxnId="{4E7B998B-A7BD-4F29-BBBD-0886766A8E41}">
      <dgm:prSet/>
      <dgm:spPr/>
      <dgm:t>
        <a:bodyPr/>
        <a:lstStyle/>
        <a:p>
          <a:endParaRPr lang="ru-RU"/>
        </a:p>
      </dgm:t>
    </dgm:pt>
    <dgm:pt modelId="{21ED0F5A-AA9C-4922-8AE1-803A70327430}" type="sibTrans" cxnId="{4E7B998B-A7BD-4F29-BBBD-0886766A8E41}">
      <dgm:prSet/>
      <dgm:spPr/>
      <dgm:t>
        <a:bodyPr/>
        <a:lstStyle/>
        <a:p>
          <a:endParaRPr lang="ru-RU"/>
        </a:p>
      </dgm:t>
    </dgm:pt>
    <dgm:pt modelId="{CB901159-E142-447F-AE49-5107731E2832}" type="pres">
      <dgm:prSet presAssocID="{E537979E-0FFB-4403-801A-CD29FBB4B0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9C0E6-E00E-429F-ACF1-BF8AB1F4CDE3}" type="pres">
      <dgm:prSet presAssocID="{C0F4D060-51C0-44E3-9C9F-42C9C26D879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9603D-0F51-4A4F-9D18-8F9A81C93AF7}" type="pres">
      <dgm:prSet presAssocID="{FB3CFB05-B581-4319-AEB0-7B45BBB171DE}" presName="sibTrans" presStyleLbl="sibTrans1D1" presStyleIdx="0" presStyleCnt="3"/>
      <dgm:spPr/>
      <dgm:t>
        <a:bodyPr/>
        <a:lstStyle/>
        <a:p>
          <a:endParaRPr lang="ru-RU"/>
        </a:p>
      </dgm:t>
    </dgm:pt>
    <dgm:pt modelId="{7BAFCABD-E5CF-4562-89D2-BB983F0FDAC3}" type="pres">
      <dgm:prSet presAssocID="{FB3CFB05-B581-4319-AEB0-7B45BBB171DE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B8AAB45D-CF20-4BC9-B32F-714F2E861103}" type="pres">
      <dgm:prSet presAssocID="{ABB1D5E4-DA7F-46CC-B215-97E6D40FB1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8699-0C13-4BD2-AE86-5857CE161FF4}" type="pres">
      <dgm:prSet presAssocID="{21ED0F5A-AA9C-4922-8AE1-803A70327430}" presName="sibTrans" presStyleLbl="sibTrans1D1" presStyleIdx="1" presStyleCnt="3"/>
      <dgm:spPr/>
      <dgm:t>
        <a:bodyPr/>
        <a:lstStyle/>
        <a:p>
          <a:endParaRPr lang="ru-RU"/>
        </a:p>
      </dgm:t>
    </dgm:pt>
    <dgm:pt modelId="{656B4C01-C9A0-41E7-AED8-49EF7695D316}" type="pres">
      <dgm:prSet presAssocID="{21ED0F5A-AA9C-4922-8AE1-803A70327430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A39CD8BD-37C3-4907-8A72-141ECAD40DC2}" type="pres">
      <dgm:prSet presAssocID="{DE4C59F0-59B4-4DEF-9FD7-8FF46DAC3D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7CD11-0D2E-4DCE-9F3F-093106380892}" type="pres">
      <dgm:prSet presAssocID="{D885E192-076D-41CA-BD8D-60247E2C5D24}" presName="sibTrans" presStyleLbl="sibTrans1D1" presStyleIdx="2" presStyleCnt="3"/>
      <dgm:spPr/>
      <dgm:t>
        <a:bodyPr/>
        <a:lstStyle/>
        <a:p>
          <a:endParaRPr lang="ru-RU"/>
        </a:p>
      </dgm:t>
    </dgm:pt>
    <dgm:pt modelId="{6E6B0F42-DA48-49AE-9D48-30953F082CA8}" type="pres">
      <dgm:prSet presAssocID="{D885E192-076D-41CA-BD8D-60247E2C5D24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06CA9203-6020-4A9E-9F5A-AE1F1BFE48C5}" type="pres">
      <dgm:prSet presAssocID="{09645859-3059-4BBA-8064-E74221BEBF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65DE02-D4A9-4807-A5EF-D5A722068C2F}" type="presOf" srcId="{D885E192-076D-41CA-BD8D-60247E2C5D24}" destId="{12C7CD11-0D2E-4DCE-9F3F-093106380892}" srcOrd="0" destOrd="0" presId="urn:microsoft.com/office/officeart/2005/8/layout/bProcess3"/>
    <dgm:cxn modelId="{489977FE-15D9-4691-885C-E83C02C4E5D7}" type="presOf" srcId="{D885E192-076D-41CA-BD8D-60247E2C5D24}" destId="{6E6B0F42-DA48-49AE-9D48-30953F082CA8}" srcOrd="1" destOrd="0" presId="urn:microsoft.com/office/officeart/2005/8/layout/bProcess3"/>
    <dgm:cxn modelId="{0A00D7DF-C6E5-4B7B-9C42-FED658F0B19F}" type="presOf" srcId="{ABB1D5E4-DA7F-46CC-B215-97E6D40FB100}" destId="{B8AAB45D-CF20-4BC9-B32F-714F2E861103}" srcOrd="0" destOrd="0" presId="urn:microsoft.com/office/officeart/2005/8/layout/bProcess3"/>
    <dgm:cxn modelId="{FFB39549-B375-4045-A44F-7B54B16B884C}" type="presOf" srcId="{21ED0F5A-AA9C-4922-8AE1-803A70327430}" destId="{656B4C01-C9A0-41E7-AED8-49EF7695D316}" srcOrd="1" destOrd="0" presId="urn:microsoft.com/office/officeart/2005/8/layout/bProcess3"/>
    <dgm:cxn modelId="{E38B7B02-329F-498E-9268-7DC8E9C60D0D}" srcId="{E537979E-0FFB-4403-801A-CD29FBB4B095}" destId="{09645859-3059-4BBA-8064-E74221BEBF50}" srcOrd="3" destOrd="0" parTransId="{F174ED66-BD77-48C8-9830-524A4792F933}" sibTransId="{38EB3782-59A9-41B9-8E8C-836773331E04}"/>
    <dgm:cxn modelId="{35BF3D93-E8AB-4947-943C-89CE7B8FD80A}" type="presOf" srcId="{21ED0F5A-AA9C-4922-8AE1-803A70327430}" destId="{64A88699-0C13-4BD2-AE86-5857CE161FF4}" srcOrd="0" destOrd="0" presId="urn:microsoft.com/office/officeart/2005/8/layout/bProcess3"/>
    <dgm:cxn modelId="{EC2161BB-DA6E-4DC5-8170-429E77016D16}" type="presOf" srcId="{C0F4D060-51C0-44E3-9C9F-42C9C26D8799}" destId="{E829C0E6-E00E-429F-ACF1-BF8AB1F4CDE3}" srcOrd="0" destOrd="0" presId="urn:microsoft.com/office/officeart/2005/8/layout/bProcess3"/>
    <dgm:cxn modelId="{B634DF79-1046-49F8-B0D6-50B9E2CBA8C7}" type="presOf" srcId="{DE4C59F0-59B4-4DEF-9FD7-8FF46DAC3D28}" destId="{A39CD8BD-37C3-4907-8A72-141ECAD40DC2}" srcOrd="0" destOrd="0" presId="urn:microsoft.com/office/officeart/2005/8/layout/bProcess3"/>
    <dgm:cxn modelId="{B25BCB7B-CABD-4BC8-A665-72DCC9B35F6E}" srcId="{E537979E-0FFB-4403-801A-CD29FBB4B095}" destId="{C0F4D060-51C0-44E3-9C9F-42C9C26D8799}" srcOrd="0" destOrd="0" parTransId="{F86E895D-05CE-4094-9AEF-DA2F9440E37F}" sibTransId="{FB3CFB05-B581-4319-AEB0-7B45BBB171DE}"/>
    <dgm:cxn modelId="{345C02F2-0AD8-4A4B-BE2D-122470ED8561}" type="presOf" srcId="{09645859-3059-4BBA-8064-E74221BEBF50}" destId="{06CA9203-6020-4A9E-9F5A-AE1F1BFE48C5}" srcOrd="0" destOrd="0" presId="urn:microsoft.com/office/officeart/2005/8/layout/bProcess3"/>
    <dgm:cxn modelId="{C76DBA60-270C-4D12-8886-6592D6E56EE3}" type="presOf" srcId="{FB3CFB05-B581-4319-AEB0-7B45BBB171DE}" destId="{FA69603D-0F51-4A4F-9D18-8F9A81C93AF7}" srcOrd="0" destOrd="0" presId="urn:microsoft.com/office/officeart/2005/8/layout/bProcess3"/>
    <dgm:cxn modelId="{7C03AC2E-C4FA-4EF8-B1F5-3FC1F4654F83}" srcId="{E537979E-0FFB-4403-801A-CD29FBB4B095}" destId="{DE4C59F0-59B4-4DEF-9FD7-8FF46DAC3D28}" srcOrd="2" destOrd="0" parTransId="{E807C1B8-E438-48DE-956E-FF7A39F0FE27}" sibTransId="{D885E192-076D-41CA-BD8D-60247E2C5D24}"/>
    <dgm:cxn modelId="{09EF76AC-023E-4E6F-A797-9CBAC22F9522}" type="presOf" srcId="{FB3CFB05-B581-4319-AEB0-7B45BBB171DE}" destId="{7BAFCABD-E5CF-4562-89D2-BB983F0FDAC3}" srcOrd="1" destOrd="0" presId="urn:microsoft.com/office/officeart/2005/8/layout/bProcess3"/>
    <dgm:cxn modelId="{4E7B998B-A7BD-4F29-BBBD-0886766A8E41}" srcId="{E537979E-0FFB-4403-801A-CD29FBB4B095}" destId="{ABB1D5E4-DA7F-46CC-B215-97E6D40FB100}" srcOrd="1" destOrd="0" parTransId="{37D4383B-A607-4DD7-8044-C77C7DCEE6F0}" sibTransId="{21ED0F5A-AA9C-4922-8AE1-803A70327430}"/>
    <dgm:cxn modelId="{DBF2BD16-4FE6-4BB4-AB51-5261FE43920C}" type="presOf" srcId="{E537979E-0FFB-4403-801A-CD29FBB4B095}" destId="{CB901159-E142-447F-AE49-5107731E2832}" srcOrd="0" destOrd="0" presId="urn:microsoft.com/office/officeart/2005/8/layout/bProcess3"/>
    <dgm:cxn modelId="{C81E42BF-82D2-4968-8E3C-1E192821ED08}" type="presParOf" srcId="{CB901159-E142-447F-AE49-5107731E2832}" destId="{E829C0E6-E00E-429F-ACF1-BF8AB1F4CDE3}" srcOrd="0" destOrd="0" presId="urn:microsoft.com/office/officeart/2005/8/layout/bProcess3"/>
    <dgm:cxn modelId="{8F043950-10C3-4097-B160-D4B7D0B197FD}" type="presParOf" srcId="{CB901159-E142-447F-AE49-5107731E2832}" destId="{FA69603D-0F51-4A4F-9D18-8F9A81C93AF7}" srcOrd="1" destOrd="0" presId="urn:microsoft.com/office/officeart/2005/8/layout/bProcess3"/>
    <dgm:cxn modelId="{00215839-600F-4175-A235-E24173CB1CE7}" type="presParOf" srcId="{FA69603D-0F51-4A4F-9D18-8F9A81C93AF7}" destId="{7BAFCABD-E5CF-4562-89D2-BB983F0FDAC3}" srcOrd="0" destOrd="0" presId="urn:microsoft.com/office/officeart/2005/8/layout/bProcess3"/>
    <dgm:cxn modelId="{8C6B54FD-9E43-45AC-B8C9-E062629F7889}" type="presParOf" srcId="{CB901159-E142-447F-AE49-5107731E2832}" destId="{B8AAB45D-CF20-4BC9-B32F-714F2E861103}" srcOrd="2" destOrd="0" presId="urn:microsoft.com/office/officeart/2005/8/layout/bProcess3"/>
    <dgm:cxn modelId="{07D4FA05-67C0-42FC-A68B-83D4B0DD68C0}" type="presParOf" srcId="{CB901159-E142-447F-AE49-5107731E2832}" destId="{64A88699-0C13-4BD2-AE86-5857CE161FF4}" srcOrd="3" destOrd="0" presId="urn:microsoft.com/office/officeart/2005/8/layout/bProcess3"/>
    <dgm:cxn modelId="{FF987616-3ECF-44D8-81D7-D4C4323D65C8}" type="presParOf" srcId="{64A88699-0C13-4BD2-AE86-5857CE161FF4}" destId="{656B4C01-C9A0-41E7-AED8-49EF7695D316}" srcOrd="0" destOrd="0" presId="urn:microsoft.com/office/officeart/2005/8/layout/bProcess3"/>
    <dgm:cxn modelId="{D2A3E1BC-C746-4098-BE0F-CC89239E3927}" type="presParOf" srcId="{CB901159-E142-447F-AE49-5107731E2832}" destId="{A39CD8BD-37C3-4907-8A72-141ECAD40DC2}" srcOrd="4" destOrd="0" presId="urn:microsoft.com/office/officeart/2005/8/layout/bProcess3"/>
    <dgm:cxn modelId="{72D2BD26-3395-43CD-9653-5C5B056080AA}" type="presParOf" srcId="{CB901159-E142-447F-AE49-5107731E2832}" destId="{12C7CD11-0D2E-4DCE-9F3F-093106380892}" srcOrd="5" destOrd="0" presId="urn:microsoft.com/office/officeart/2005/8/layout/bProcess3"/>
    <dgm:cxn modelId="{1BA540DC-451A-40E7-BF4E-8413BB3BC9A0}" type="presParOf" srcId="{12C7CD11-0D2E-4DCE-9F3F-093106380892}" destId="{6E6B0F42-DA48-49AE-9D48-30953F082CA8}" srcOrd="0" destOrd="0" presId="urn:microsoft.com/office/officeart/2005/8/layout/bProcess3"/>
    <dgm:cxn modelId="{1F9E15A0-094F-4FB4-814C-A67C274DA868}" type="presParOf" srcId="{CB901159-E142-447F-AE49-5107731E2832}" destId="{06CA9203-6020-4A9E-9F5A-AE1F1BFE48C5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273E5A-76D9-4C11-83E2-4A0AFC3799B6}" type="doc">
      <dgm:prSet loTypeId="urn:microsoft.com/office/officeart/2005/8/layout/equation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887813-F250-49E6-AA3E-5B3B3A4377A5}">
      <dgm:prSet custT="1"/>
      <dgm:spPr/>
      <dgm:t>
        <a:bodyPr/>
        <a:lstStyle/>
        <a:p>
          <a:r>
            <a:rPr lang="ru-RU" sz="1700" b="1" dirty="0"/>
            <a:t>Принцип  ценностного единства</a:t>
          </a:r>
        </a:p>
      </dgm:t>
    </dgm:pt>
    <dgm:pt modelId="{14A66783-FDCC-4FC5-96FB-057EF9571818}" type="parTrans" cxnId="{04EB46F3-9F85-4368-ABDE-46FAB7B32E86}">
      <dgm:prSet/>
      <dgm:spPr/>
      <dgm:t>
        <a:bodyPr/>
        <a:lstStyle/>
        <a:p>
          <a:endParaRPr lang="ru-RU"/>
        </a:p>
      </dgm:t>
    </dgm:pt>
    <dgm:pt modelId="{A544CBD4-6768-4643-A39C-568729436EDD}" type="sibTrans" cxnId="{04EB46F3-9F85-4368-ABDE-46FAB7B32E8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5932514-F06B-4682-A438-4F1A752716D1}">
      <dgm:prSet custT="1"/>
      <dgm:spPr/>
      <dgm:t>
        <a:bodyPr/>
        <a:lstStyle/>
        <a:p>
          <a:r>
            <a:rPr lang="ru-RU" sz="1700" dirty="0"/>
            <a:t>Основа уклада ОО, в котором строится воспитательная работа</a:t>
          </a:r>
        </a:p>
      </dgm:t>
    </dgm:pt>
    <dgm:pt modelId="{A75632A7-34EA-4D21-9D21-5357C75C2BA3}" type="parTrans" cxnId="{B234DE95-800F-411F-A062-418061BED937}">
      <dgm:prSet/>
      <dgm:spPr/>
      <dgm:t>
        <a:bodyPr/>
        <a:lstStyle/>
        <a:p>
          <a:endParaRPr lang="ru-RU"/>
        </a:p>
      </dgm:t>
    </dgm:pt>
    <dgm:pt modelId="{2EC5CEF4-B869-4CB4-9B2E-4001BCFDB0B8}" type="sibTrans" cxnId="{B234DE95-800F-411F-A062-418061BED937}">
      <dgm:prSet/>
      <dgm:spPr/>
      <dgm:t>
        <a:bodyPr/>
        <a:lstStyle/>
        <a:p>
          <a:endParaRPr lang="ru-RU"/>
        </a:p>
      </dgm:t>
    </dgm:pt>
    <dgm:pt modelId="{5AA5A30D-1B6E-4E80-A839-3C838AF0AE0B}">
      <dgm:prSet custT="1"/>
      <dgm:spPr/>
      <dgm:t>
        <a:bodyPr/>
        <a:lstStyle/>
        <a:p>
          <a:r>
            <a:rPr lang="ru-RU" sz="1700" b="1" dirty="0"/>
            <a:t>Принцип сотрудничества </a:t>
          </a:r>
          <a:r>
            <a:rPr lang="ru-RU" sz="1700" dirty="0"/>
            <a:t>всех субъектов социокультурного окружения ОО</a:t>
          </a:r>
        </a:p>
      </dgm:t>
    </dgm:pt>
    <dgm:pt modelId="{0E7A6E2E-4D74-451E-A4D2-A4918B82BD06}" type="parTrans" cxnId="{960DB49E-612E-4235-BDD3-5F57CD1AB384}">
      <dgm:prSet/>
      <dgm:spPr/>
      <dgm:t>
        <a:bodyPr/>
        <a:lstStyle/>
        <a:p>
          <a:endParaRPr lang="ru-RU"/>
        </a:p>
      </dgm:t>
    </dgm:pt>
    <dgm:pt modelId="{784D9D15-9808-4B2A-AA3E-A02B9CCED387}" type="sibTrans" cxnId="{960DB49E-612E-4235-BDD3-5F57CD1AB384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A3C201F-0FE2-4B89-A8EC-D5B7810F19A7}" type="pres">
      <dgm:prSet presAssocID="{5B273E5A-76D9-4C11-83E2-4A0AFC3799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C785D-EE20-45D8-996A-78B9E71BBF26}" type="pres">
      <dgm:prSet presAssocID="{5B273E5A-76D9-4C11-83E2-4A0AFC3799B6}" presName="vNodes" presStyleCnt="0"/>
      <dgm:spPr/>
    </dgm:pt>
    <dgm:pt modelId="{8DDCCCA1-D6C6-4B12-A52F-8CCCC245CC0F}" type="pres">
      <dgm:prSet presAssocID="{EA887813-F250-49E6-AA3E-5B3B3A4377A5}" presName="node" presStyleLbl="node1" presStyleIdx="0" presStyleCnt="3" custScaleX="396122" custScaleY="22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9C7C3-D701-4512-A08E-FF9E5ECF7D17}" type="pres">
      <dgm:prSet presAssocID="{A544CBD4-6768-4643-A39C-568729436EDD}" presName="spacerT" presStyleCnt="0"/>
      <dgm:spPr/>
    </dgm:pt>
    <dgm:pt modelId="{CE0FE34D-EEE1-4E1C-BB6B-1143DCCD23CC}" type="pres">
      <dgm:prSet presAssocID="{A544CBD4-6768-4643-A39C-568729436ED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DA004FB-7A80-47DF-9BF3-944FA163B17F}" type="pres">
      <dgm:prSet presAssocID="{A544CBD4-6768-4643-A39C-568729436EDD}" presName="spacerB" presStyleCnt="0"/>
      <dgm:spPr/>
    </dgm:pt>
    <dgm:pt modelId="{442A9A15-7805-4BF7-8138-2F9877136AF7}" type="pres">
      <dgm:prSet presAssocID="{5AA5A30D-1B6E-4E80-A839-3C838AF0AE0B}" presName="node" presStyleLbl="node1" presStyleIdx="1" presStyleCnt="3" custScaleX="396122" custScaleY="22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58B63-519D-4F06-A31A-BF1E3E6F8755}" type="pres">
      <dgm:prSet presAssocID="{5B273E5A-76D9-4C11-83E2-4A0AFC3799B6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24311056-EDE1-4B61-BC27-0E18F618FB11}" type="pres">
      <dgm:prSet presAssocID="{5B273E5A-76D9-4C11-83E2-4A0AFC3799B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7443E3D-83AA-48E0-90E2-4C53F6E2DADC}" type="pres">
      <dgm:prSet presAssocID="{5B273E5A-76D9-4C11-83E2-4A0AFC3799B6}" presName="lastNode" presStyleLbl="node1" presStyleIdx="2" presStyleCnt="3" custScaleX="216568" custScaleY="145396" custLinFactNeighborX="5273" custLinFactNeighborY="-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CAB14-18BD-4F76-B8FC-F1C6441EB7F4}" type="presOf" srcId="{EA887813-F250-49E6-AA3E-5B3B3A4377A5}" destId="{8DDCCCA1-D6C6-4B12-A52F-8CCCC245CC0F}" srcOrd="0" destOrd="0" presId="urn:microsoft.com/office/officeart/2005/8/layout/equation2"/>
    <dgm:cxn modelId="{960DB49E-612E-4235-BDD3-5F57CD1AB384}" srcId="{5B273E5A-76D9-4C11-83E2-4A0AFC3799B6}" destId="{5AA5A30D-1B6E-4E80-A839-3C838AF0AE0B}" srcOrd="1" destOrd="0" parTransId="{0E7A6E2E-4D74-451E-A4D2-A4918B82BD06}" sibTransId="{784D9D15-9808-4B2A-AA3E-A02B9CCED387}"/>
    <dgm:cxn modelId="{B016EBEF-BC67-4A9A-8231-BC0896A384D9}" type="presOf" srcId="{5B273E5A-76D9-4C11-83E2-4A0AFC3799B6}" destId="{0A3C201F-0FE2-4B89-A8EC-D5B7810F19A7}" srcOrd="0" destOrd="0" presId="urn:microsoft.com/office/officeart/2005/8/layout/equation2"/>
    <dgm:cxn modelId="{B234DE95-800F-411F-A062-418061BED937}" srcId="{5B273E5A-76D9-4C11-83E2-4A0AFC3799B6}" destId="{05932514-F06B-4682-A438-4F1A752716D1}" srcOrd="2" destOrd="0" parTransId="{A75632A7-34EA-4D21-9D21-5357C75C2BA3}" sibTransId="{2EC5CEF4-B869-4CB4-9B2E-4001BCFDB0B8}"/>
    <dgm:cxn modelId="{BB9D8D9E-FEC8-4D4A-806D-2408B360BABE}" type="presOf" srcId="{784D9D15-9808-4B2A-AA3E-A02B9CCED387}" destId="{8E658B63-519D-4F06-A31A-BF1E3E6F8755}" srcOrd="0" destOrd="0" presId="urn:microsoft.com/office/officeart/2005/8/layout/equation2"/>
    <dgm:cxn modelId="{6AE89E6E-466A-438B-827A-CDAF93CBEC5D}" type="presOf" srcId="{05932514-F06B-4682-A438-4F1A752716D1}" destId="{C7443E3D-83AA-48E0-90E2-4C53F6E2DADC}" srcOrd="0" destOrd="0" presId="urn:microsoft.com/office/officeart/2005/8/layout/equation2"/>
    <dgm:cxn modelId="{04EB46F3-9F85-4368-ABDE-46FAB7B32E86}" srcId="{5B273E5A-76D9-4C11-83E2-4A0AFC3799B6}" destId="{EA887813-F250-49E6-AA3E-5B3B3A4377A5}" srcOrd="0" destOrd="0" parTransId="{14A66783-FDCC-4FC5-96FB-057EF9571818}" sibTransId="{A544CBD4-6768-4643-A39C-568729436EDD}"/>
    <dgm:cxn modelId="{CBA9C63E-94F3-48E4-9AED-46A3718550BB}" type="presOf" srcId="{5AA5A30D-1B6E-4E80-A839-3C838AF0AE0B}" destId="{442A9A15-7805-4BF7-8138-2F9877136AF7}" srcOrd="0" destOrd="0" presId="urn:microsoft.com/office/officeart/2005/8/layout/equation2"/>
    <dgm:cxn modelId="{0998E127-2202-4899-89C6-1A1F392F8DE5}" type="presOf" srcId="{784D9D15-9808-4B2A-AA3E-A02B9CCED387}" destId="{24311056-EDE1-4B61-BC27-0E18F618FB11}" srcOrd="1" destOrd="0" presId="urn:microsoft.com/office/officeart/2005/8/layout/equation2"/>
    <dgm:cxn modelId="{7CE77D89-2765-45C0-81FE-56458C961A47}" type="presOf" srcId="{A544CBD4-6768-4643-A39C-568729436EDD}" destId="{CE0FE34D-EEE1-4E1C-BB6B-1143DCCD23CC}" srcOrd="0" destOrd="0" presId="urn:microsoft.com/office/officeart/2005/8/layout/equation2"/>
    <dgm:cxn modelId="{2C27E6FC-BACB-479E-A4BC-8C274608499E}" type="presParOf" srcId="{0A3C201F-0FE2-4B89-A8EC-D5B7810F19A7}" destId="{30AC785D-EE20-45D8-996A-78B9E71BBF26}" srcOrd="0" destOrd="0" presId="urn:microsoft.com/office/officeart/2005/8/layout/equation2"/>
    <dgm:cxn modelId="{4BFFE1E0-C0E3-4E4D-AEEF-B8156720D58F}" type="presParOf" srcId="{30AC785D-EE20-45D8-996A-78B9E71BBF26}" destId="{8DDCCCA1-D6C6-4B12-A52F-8CCCC245CC0F}" srcOrd="0" destOrd="0" presId="urn:microsoft.com/office/officeart/2005/8/layout/equation2"/>
    <dgm:cxn modelId="{BF2C6789-3AFC-4234-AE6E-24CF5A50690B}" type="presParOf" srcId="{30AC785D-EE20-45D8-996A-78B9E71BBF26}" destId="{B489C7C3-D701-4512-A08E-FF9E5ECF7D17}" srcOrd="1" destOrd="0" presId="urn:microsoft.com/office/officeart/2005/8/layout/equation2"/>
    <dgm:cxn modelId="{BCC979F9-889B-44F9-BD9E-57950122818B}" type="presParOf" srcId="{30AC785D-EE20-45D8-996A-78B9E71BBF26}" destId="{CE0FE34D-EEE1-4E1C-BB6B-1143DCCD23CC}" srcOrd="2" destOrd="0" presId="urn:microsoft.com/office/officeart/2005/8/layout/equation2"/>
    <dgm:cxn modelId="{232E6A0F-7C89-4930-A15A-8699F3F5802A}" type="presParOf" srcId="{30AC785D-EE20-45D8-996A-78B9E71BBF26}" destId="{2DA004FB-7A80-47DF-9BF3-944FA163B17F}" srcOrd="3" destOrd="0" presId="urn:microsoft.com/office/officeart/2005/8/layout/equation2"/>
    <dgm:cxn modelId="{80426B9A-D8AE-4635-A0FE-D580FEA1C8AF}" type="presParOf" srcId="{30AC785D-EE20-45D8-996A-78B9E71BBF26}" destId="{442A9A15-7805-4BF7-8138-2F9877136AF7}" srcOrd="4" destOrd="0" presId="urn:microsoft.com/office/officeart/2005/8/layout/equation2"/>
    <dgm:cxn modelId="{00130630-88DC-4965-A8D5-46BD187F9DC4}" type="presParOf" srcId="{0A3C201F-0FE2-4B89-A8EC-D5B7810F19A7}" destId="{8E658B63-519D-4F06-A31A-BF1E3E6F8755}" srcOrd="1" destOrd="0" presId="urn:microsoft.com/office/officeart/2005/8/layout/equation2"/>
    <dgm:cxn modelId="{844A8E28-32C8-44D3-B2F4-76833F9F9283}" type="presParOf" srcId="{8E658B63-519D-4F06-A31A-BF1E3E6F8755}" destId="{24311056-EDE1-4B61-BC27-0E18F618FB11}" srcOrd="0" destOrd="0" presId="urn:microsoft.com/office/officeart/2005/8/layout/equation2"/>
    <dgm:cxn modelId="{810C140F-8210-4D87-B910-A9EA6D21A0D8}" type="presParOf" srcId="{0A3C201F-0FE2-4B89-A8EC-D5B7810F19A7}" destId="{C7443E3D-83AA-48E0-90E2-4C53F6E2DAD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DA4DB-5DD4-4160-9154-ED38677519C2}">
      <dsp:nvSpPr>
        <dsp:cNvPr id="0" name=""/>
        <dsp:cNvSpPr/>
      </dsp:nvSpPr>
      <dsp:spPr>
        <a:xfrm rot="20669542">
          <a:off x="430425" y="1189504"/>
          <a:ext cx="5122231" cy="39171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ED084-FD88-4071-B72F-3734162C293A}">
      <dsp:nvSpPr>
        <dsp:cNvPr id="0" name=""/>
        <dsp:cNvSpPr/>
      </dsp:nvSpPr>
      <dsp:spPr>
        <a:xfrm>
          <a:off x="1440159" y="4104456"/>
          <a:ext cx="226825" cy="226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21630-7D61-4358-A5B3-0CA8D3B6AB7C}">
      <dsp:nvSpPr>
        <dsp:cNvPr id="0" name=""/>
        <dsp:cNvSpPr/>
      </dsp:nvSpPr>
      <dsp:spPr>
        <a:xfrm>
          <a:off x="1800190" y="3990641"/>
          <a:ext cx="2106234" cy="1729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9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Предпосылки функциональной грамотности</a:t>
          </a:r>
          <a:endParaRPr lang="ru-RU" sz="1900" kern="1200" dirty="0"/>
        </a:p>
      </dsp:txBody>
      <dsp:txXfrm>
        <a:off x="1800190" y="3990641"/>
        <a:ext cx="2106234" cy="1729542"/>
      </dsp:txXfrm>
    </dsp:sp>
    <dsp:sp modelId="{584D402F-F08F-4273-8C7A-3E078BB42FDA}">
      <dsp:nvSpPr>
        <dsp:cNvPr id="0" name=""/>
        <dsp:cNvSpPr/>
      </dsp:nvSpPr>
      <dsp:spPr>
        <a:xfrm>
          <a:off x="3548809" y="1976182"/>
          <a:ext cx="388843" cy="3888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4A4A9-84D9-47F0-962B-3CE3EFDD0CD5}">
      <dsp:nvSpPr>
        <dsp:cNvPr id="0" name=""/>
        <dsp:cNvSpPr/>
      </dsp:nvSpPr>
      <dsp:spPr>
        <a:xfrm>
          <a:off x="3743231" y="2170604"/>
          <a:ext cx="2106234" cy="26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Функциональная грамотность</a:t>
          </a:r>
          <a:endParaRPr lang="ru-RU" sz="1900" kern="1200" dirty="0"/>
        </a:p>
      </dsp:txBody>
      <dsp:txXfrm>
        <a:off x="3743231" y="2170604"/>
        <a:ext cx="2106234" cy="26813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52C25-5AB0-451F-AF88-083997A4D354}">
      <dsp:nvSpPr>
        <dsp:cNvPr id="0" name=""/>
        <dsp:cNvSpPr/>
      </dsp:nvSpPr>
      <dsp:spPr>
        <a:xfrm>
          <a:off x="0" y="63308"/>
          <a:ext cx="43924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A8323D-22B3-4CE9-B14D-5AC5D31F3991}">
      <dsp:nvSpPr>
        <dsp:cNvPr id="0" name=""/>
        <dsp:cNvSpPr/>
      </dsp:nvSpPr>
      <dsp:spPr>
        <a:xfrm>
          <a:off x="0" y="2292"/>
          <a:ext cx="4392487" cy="78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просветительская работа; </a:t>
          </a:r>
        </a:p>
      </dsp:txBody>
      <dsp:txXfrm>
        <a:off x="0" y="2292"/>
        <a:ext cx="4392487" cy="781654"/>
      </dsp:txXfrm>
    </dsp:sp>
    <dsp:sp modelId="{C385D1B7-8A80-4D0B-A24E-3E298C75BE71}">
      <dsp:nvSpPr>
        <dsp:cNvPr id="0" name=""/>
        <dsp:cNvSpPr/>
      </dsp:nvSpPr>
      <dsp:spPr>
        <a:xfrm>
          <a:off x="0" y="783946"/>
          <a:ext cx="439248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A85CDC-E4FC-47A2-9E93-07047D41C10B}">
      <dsp:nvSpPr>
        <dsp:cNvPr id="0" name=""/>
        <dsp:cNvSpPr/>
      </dsp:nvSpPr>
      <dsp:spPr>
        <a:xfrm>
          <a:off x="0" y="783946"/>
          <a:ext cx="4392487" cy="78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обсуждение замысла проекта;</a:t>
          </a:r>
        </a:p>
      </dsp:txBody>
      <dsp:txXfrm>
        <a:off x="0" y="783946"/>
        <a:ext cx="4392487" cy="781654"/>
      </dsp:txXfrm>
    </dsp:sp>
    <dsp:sp modelId="{C243DFD4-57EA-4A1D-905C-F1500EF2F561}">
      <dsp:nvSpPr>
        <dsp:cNvPr id="0" name=""/>
        <dsp:cNvSpPr/>
      </dsp:nvSpPr>
      <dsp:spPr>
        <a:xfrm>
          <a:off x="0" y="1565600"/>
          <a:ext cx="439248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7D45E9-FC7A-4FD4-A03C-CD950BFA937B}">
      <dsp:nvSpPr>
        <dsp:cNvPr id="0" name=""/>
        <dsp:cNvSpPr/>
      </dsp:nvSpPr>
      <dsp:spPr>
        <a:xfrm>
          <a:off x="0" y="1565600"/>
          <a:ext cx="4392487" cy="78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 организация и подготовка к событию (что и как можно делать с детьми); </a:t>
          </a:r>
        </a:p>
      </dsp:txBody>
      <dsp:txXfrm>
        <a:off x="0" y="1565600"/>
        <a:ext cx="4392487" cy="781654"/>
      </dsp:txXfrm>
    </dsp:sp>
    <dsp:sp modelId="{B06AE0EE-6854-492A-93B2-22546AF0F60D}">
      <dsp:nvSpPr>
        <dsp:cNvPr id="0" name=""/>
        <dsp:cNvSpPr/>
      </dsp:nvSpPr>
      <dsp:spPr>
        <a:xfrm>
          <a:off x="0" y="2347255"/>
          <a:ext cx="439248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5DADA7-FCDC-4E4F-94C5-E7264DC18525}">
      <dsp:nvSpPr>
        <dsp:cNvPr id="0" name=""/>
        <dsp:cNvSpPr/>
      </dsp:nvSpPr>
      <dsp:spPr>
        <a:xfrm>
          <a:off x="0" y="2347255"/>
          <a:ext cx="4392487" cy="78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обсуждение итогов события; </a:t>
          </a:r>
        </a:p>
      </dsp:txBody>
      <dsp:txXfrm>
        <a:off x="0" y="2347255"/>
        <a:ext cx="4392487" cy="781654"/>
      </dsp:txXfrm>
    </dsp:sp>
    <dsp:sp modelId="{B9944EFB-1B5A-4237-AC95-C05C736CB310}">
      <dsp:nvSpPr>
        <dsp:cNvPr id="0" name=""/>
        <dsp:cNvSpPr/>
      </dsp:nvSpPr>
      <dsp:spPr>
        <a:xfrm>
          <a:off x="0" y="3128909"/>
          <a:ext cx="439248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54366B-7467-4197-8C13-0E647EDEC7B3}">
      <dsp:nvSpPr>
        <dsp:cNvPr id="0" name=""/>
        <dsp:cNvSpPr/>
      </dsp:nvSpPr>
      <dsp:spPr>
        <a:xfrm>
          <a:off x="0" y="3128909"/>
          <a:ext cx="4392487" cy="78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обсуждение итогов за определенный период по направлению; </a:t>
          </a:r>
        </a:p>
      </dsp:txBody>
      <dsp:txXfrm>
        <a:off x="0" y="3128909"/>
        <a:ext cx="4392487" cy="781654"/>
      </dsp:txXfrm>
    </dsp:sp>
    <dsp:sp modelId="{4CA58DD4-A60B-4CDC-BA3C-A8ADC9D36289}">
      <dsp:nvSpPr>
        <dsp:cNvPr id="0" name=""/>
        <dsp:cNvSpPr/>
      </dsp:nvSpPr>
      <dsp:spPr>
        <a:xfrm>
          <a:off x="0" y="3910563"/>
          <a:ext cx="43924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DCFB2B-DCA4-41FC-82E2-E33C9CAB1C33}">
      <dsp:nvSpPr>
        <dsp:cNvPr id="0" name=""/>
        <dsp:cNvSpPr/>
      </dsp:nvSpPr>
      <dsp:spPr>
        <a:xfrm>
          <a:off x="0" y="3910563"/>
          <a:ext cx="4392487" cy="78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Педагогическая поддержка (консультации для родителей). </a:t>
          </a:r>
        </a:p>
      </dsp:txBody>
      <dsp:txXfrm>
        <a:off x="0" y="3910563"/>
        <a:ext cx="4392487" cy="781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5B147-161C-4604-AB77-945D3BC95DB7}">
      <dsp:nvSpPr>
        <dsp:cNvPr id="0" name=""/>
        <dsp:cNvSpPr/>
      </dsp:nvSpPr>
      <dsp:spPr>
        <a:xfrm>
          <a:off x="1184689" y="526"/>
          <a:ext cx="2401720" cy="10862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Связь с календарным планом воспитательной работы </a:t>
          </a:r>
        </a:p>
      </dsp:txBody>
      <dsp:txXfrm>
        <a:off x="1184689" y="526"/>
        <a:ext cx="2401720" cy="1086259"/>
      </dsp:txXfrm>
    </dsp:sp>
    <dsp:sp modelId="{F7CAA428-A7D9-49C3-BFD7-BF4CDD81E8DC}">
      <dsp:nvSpPr>
        <dsp:cNvPr id="0" name=""/>
        <dsp:cNvSpPr/>
      </dsp:nvSpPr>
      <dsp:spPr>
        <a:xfrm>
          <a:off x="1752" y="526"/>
          <a:ext cx="1075397" cy="108625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232DCEE-20CA-45BD-AC53-BA996B32874F}">
      <dsp:nvSpPr>
        <dsp:cNvPr id="0" name=""/>
        <dsp:cNvSpPr/>
      </dsp:nvSpPr>
      <dsp:spPr>
        <a:xfrm>
          <a:off x="1752" y="1266018"/>
          <a:ext cx="2401720" cy="108625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Посвящены актуальным вопросам воспитания детей. </a:t>
          </a:r>
        </a:p>
      </dsp:txBody>
      <dsp:txXfrm>
        <a:off x="1752" y="1266018"/>
        <a:ext cx="2401720" cy="1086259"/>
      </dsp:txXfrm>
    </dsp:sp>
    <dsp:sp modelId="{FE8D834B-1911-43D0-8C4C-8AB68032B66C}">
      <dsp:nvSpPr>
        <dsp:cNvPr id="0" name=""/>
        <dsp:cNvSpPr/>
      </dsp:nvSpPr>
      <dsp:spPr>
        <a:xfrm>
          <a:off x="2511012" y="1266018"/>
          <a:ext cx="1075397" cy="108625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1D87C-38C1-459A-AFAF-723FDD2DE1B1}">
      <dsp:nvSpPr>
        <dsp:cNvPr id="0" name=""/>
        <dsp:cNvSpPr/>
      </dsp:nvSpPr>
      <dsp:spPr>
        <a:xfrm rot="10800000">
          <a:off x="462599" y="1960"/>
          <a:ext cx="7715761" cy="6466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15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Концепция духовно-нравственного развития и воспитания личности гражданина России </a:t>
          </a:r>
          <a:r>
            <a:rPr lang="ru-RU" sz="1400" kern="1200" dirty="0"/>
            <a:t>(2009 г.)</a:t>
          </a:r>
        </a:p>
      </dsp:txBody>
      <dsp:txXfrm rot="10800000">
        <a:off x="624261" y="1960"/>
        <a:ext cx="7554099" cy="646648"/>
      </dsp:txXfrm>
    </dsp:sp>
    <dsp:sp modelId="{348AB1A8-C158-4203-AC7A-9FEAB1AB2417}">
      <dsp:nvSpPr>
        <dsp:cNvPr id="0" name=""/>
        <dsp:cNvSpPr/>
      </dsp:nvSpPr>
      <dsp:spPr>
        <a:xfrm>
          <a:off x="0" y="0"/>
          <a:ext cx="646648" cy="646648"/>
        </a:xfrm>
        <a:prstGeom prst="chevron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157C55A7-86FD-409E-A0DB-2E21F94D46FF}">
      <dsp:nvSpPr>
        <dsp:cNvPr id="0" name=""/>
        <dsp:cNvSpPr/>
      </dsp:nvSpPr>
      <dsp:spPr>
        <a:xfrm rot="10800000">
          <a:off x="366177" y="841637"/>
          <a:ext cx="7812183" cy="6466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15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Федеральный государственный образовательный стандарт дошкольного образования </a:t>
          </a:r>
          <a:r>
            <a:rPr lang="ru-RU" sz="1400" kern="1200" dirty="0"/>
            <a:t>(2013 г.)</a:t>
          </a:r>
        </a:p>
      </dsp:txBody>
      <dsp:txXfrm rot="10800000">
        <a:off x="527839" y="841637"/>
        <a:ext cx="7650521" cy="646648"/>
      </dsp:txXfrm>
    </dsp:sp>
    <dsp:sp modelId="{A0C7951D-2745-4A38-9A57-53F573C39816}">
      <dsp:nvSpPr>
        <dsp:cNvPr id="0" name=""/>
        <dsp:cNvSpPr/>
      </dsp:nvSpPr>
      <dsp:spPr>
        <a:xfrm>
          <a:off x="0" y="792091"/>
          <a:ext cx="646648" cy="646648"/>
        </a:xfrm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C5AF5A-9F85-4F86-B2D2-58096F6C7A1A}">
      <dsp:nvSpPr>
        <dsp:cNvPr id="0" name=""/>
        <dsp:cNvSpPr/>
      </dsp:nvSpPr>
      <dsp:spPr>
        <a:xfrm rot="10800000">
          <a:off x="366177" y="1681314"/>
          <a:ext cx="7812183" cy="6466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15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Стратегия развития воспитания в Российской Федерации на период до 2025 года</a:t>
          </a:r>
          <a:r>
            <a:rPr lang="ru-RU" sz="1400" kern="1200" dirty="0"/>
            <a:t> (2015 г.)</a:t>
          </a:r>
        </a:p>
      </dsp:txBody>
      <dsp:txXfrm rot="10800000">
        <a:off x="527839" y="1681314"/>
        <a:ext cx="7650521" cy="646648"/>
      </dsp:txXfrm>
    </dsp:sp>
    <dsp:sp modelId="{CCDB7760-AC94-4508-84B9-49D927EF704B}">
      <dsp:nvSpPr>
        <dsp:cNvPr id="0" name=""/>
        <dsp:cNvSpPr/>
      </dsp:nvSpPr>
      <dsp:spPr>
        <a:xfrm>
          <a:off x="0" y="1680603"/>
          <a:ext cx="646648" cy="646648"/>
        </a:xfrm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133E77-4212-4550-B9EF-C019F1FD1562}">
      <dsp:nvSpPr>
        <dsp:cNvPr id="0" name=""/>
        <dsp:cNvSpPr/>
      </dsp:nvSpPr>
      <dsp:spPr>
        <a:xfrm rot="10800000">
          <a:off x="366177" y="2520991"/>
          <a:ext cx="7812183" cy="6466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15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Программа развития воспитания Новосибирской области на 2019-2024 годы «Воспитание гражданина России – патриота Новосибирской области»</a:t>
          </a:r>
          <a:r>
            <a:rPr lang="ru-RU" sz="1400" kern="1200" dirty="0"/>
            <a:t> по реализации Стратегии развития воспитания в Российской Федерации на период до 2025 года (2019г.)</a:t>
          </a:r>
        </a:p>
      </dsp:txBody>
      <dsp:txXfrm rot="10800000">
        <a:off x="527839" y="2520991"/>
        <a:ext cx="7650521" cy="646648"/>
      </dsp:txXfrm>
    </dsp:sp>
    <dsp:sp modelId="{5A03D6EE-55CA-4E3D-BB92-0481E28F36B6}">
      <dsp:nvSpPr>
        <dsp:cNvPr id="0" name=""/>
        <dsp:cNvSpPr/>
      </dsp:nvSpPr>
      <dsp:spPr>
        <a:xfrm>
          <a:off x="0" y="2520280"/>
          <a:ext cx="646648" cy="646648"/>
        </a:xfrm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2B3A32-A7AF-4AD6-B5CC-120A587EEF50}">
      <dsp:nvSpPr>
        <dsp:cNvPr id="0" name=""/>
        <dsp:cNvSpPr/>
      </dsp:nvSpPr>
      <dsp:spPr>
        <a:xfrm rot="10800000">
          <a:off x="366177" y="3360669"/>
          <a:ext cx="7812183" cy="6466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15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Федеральный закон от 31.07.2020 № 304-ФЗ </a:t>
          </a:r>
          <a:r>
            <a:rPr lang="ru-RU" sz="1400" b="1" kern="1200" dirty="0"/>
            <a:t>«О внесении изменений в Федеральный закон «Об образовании в Российской Федерации» по вопросам воспитания обучающихся»</a:t>
          </a:r>
          <a:endParaRPr lang="ru-RU" sz="1400" kern="1200" dirty="0"/>
        </a:p>
      </dsp:txBody>
      <dsp:txXfrm rot="10800000">
        <a:off x="527839" y="3360669"/>
        <a:ext cx="7650521" cy="646648"/>
      </dsp:txXfrm>
    </dsp:sp>
    <dsp:sp modelId="{2583BF71-FF3D-4A01-AAE9-D7D378D33B1C}">
      <dsp:nvSpPr>
        <dsp:cNvPr id="0" name=""/>
        <dsp:cNvSpPr/>
      </dsp:nvSpPr>
      <dsp:spPr>
        <a:xfrm>
          <a:off x="0" y="3385086"/>
          <a:ext cx="646648" cy="646648"/>
        </a:xfrm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F6703-E749-4616-A252-273BB9D41456}">
      <dsp:nvSpPr>
        <dsp:cNvPr id="0" name=""/>
        <dsp:cNvSpPr/>
      </dsp:nvSpPr>
      <dsp:spPr>
        <a:xfrm rot="10800000">
          <a:off x="366177" y="4200346"/>
          <a:ext cx="7812183" cy="6466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15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Национальный проект «Образование». Федеральный проект «Патриотическое воспитание» </a:t>
          </a:r>
          <a:r>
            <a:rPr lang="ru-RU" sz="1400" kern="1200" dirty="0"/>
            <a:t>(2021 г.)</a:t>
          </a:r>
        </a:p>
      </dsp:txBody>
      <dsp:txXfrm rot="10800000">
        <a:off x="527839" y="4200346"/>
        <a:ext cx="7650521" cy="646648"/>
      </dsp:txXfrm>
    </dsp:sp>
    <dsp:sp modelId="{6C88382B-5F7A-4270-800B-15D0345954C9}">
      <dsp:nvSpPr>
        <dsp:cNvPr id="0" name=""/>
        <dsp:cNvSpPr/>
      </dsp:nvSpPr>
      <dsp:spPr>
        <a:xfrm>
          <a:off x="0" y="4224763"/>
          <a:ext cx="646648" cy="646648"/>
        </a:xfrm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E3591-68F0-4671-BDA2-2C0E3761CE94}">
      <dsp:nvSpPr>
        <dsp:cNvPr id="0" name=""/>
        <dsp:cNvSpPr/>
      </dsp:nvSpPr>
      <dsp:spPr>
        <a:xfrm rot="10800000">
          <a:off x="366177" y="5040023"/>
          <a:ext cx="7812183" cy="6466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15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Примерная программа воспитания дошкольного образования </a:t>
          </a:r>
          <a:r>
            <a:rPr lang="ru-RU" sz="1400" kern="1200" dirty="0"/>
            <a:t>(2021 г.)</a:t>
          </a:r>
        </a:p>
      </dsp:txBody>
      <dsp:txXfrm rot="10800000">
        <a:off x="527839" y="5040023"/>
        <a:ext cx="7650521" cy="646648"/>
      </dsp:txXfrm>
    </dsp:sp>
    <dsp:sp modelId="{41DC76F1-2C51-4EF3-BC1D-DE127A05DCF1}">
      <dsp:nvSpPr>
        <dsp:cNvPr id="0" name=""/>
        <dsp:cNvSpPr/>
      </dsp:nvSpPr>
      <dsp:spPr>
        <a:xfrm>
          <a:off x="0" y="5041983"/>
          <a:ext cx="646648" cy="646648"/>
        </a:xfrm>
        <a:prstGeom prst="chevr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94288-1A36-43DD-83DB-416334152130}">
      <dsp:nvSpPr>
        <dsp:cNvPr id="0" name=""/>
        <dsp:cNvSpPr/>
      </dsp:nvSpPr>
      <dsp:spPr>
        <a:xfrm>
          <a:off x="3368454" y="1242267"/>
          <a:ext cx="1634867" cy="16348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9DCDA6-7F54-4F17-B249-8878D9CB92CD}">
      <dsp:nvSpPr>
        <dsp:cNvPr id="0" name=""/>
        <dsp:cNvSpPr/>
      </dsp:nvSpPr>
      <dsp:spPr>
        <a:xfrm>
          <a:off x="3164096" y="473103"/>
          <a:ext cx="2043584" cy="5679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Ценности Родины и природы.</a:t>
          </a:r>
        </a:p>
      </dsp:txBody>
      <dsp:txXfrm>
        <a:off x="3164096" y="473103"/>
        <a:ext cx="2043584" cy="567940"/>
      </dsp:txXfrm>
    </dsp:sp>
    <dsp:sp modelId="{F78B5626-08C7-4AF4-9966-224F75C02599}">
      <dsp:nvSpPr>
        <dsp:cNvPr id="0" name=""/>
        <dsp:cNvSpPr/>
      </dsp:nvSpPr>
      <dsp:spPr>
        <a:xfrm>
          <a:off x="3899105" y="1548672"/>
          <a:ext cx="1634867" cy="16348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550EC5-87B4-4FFB-8DF6-262EEE1ED45D}">
      <dsp:nvSpPr>
        <dsp:cNvPr id="0" name=""/>
        <dsp:cNvSpPr/>
      </dsp:nvSpPr>
      <dsp:spPr>
        <a:xfrm>
          <a:off x="5426180" y="1281144"/>
          <a:ext cx="2484473" cy="12192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Ценности человека, семьи, дружбы, сотрудничества</a:t>
          </a:r>
        </a:p>
      </dsp:txBody>
      <dsp:txXfrm>
        <a:off x="5426180" y="1281144"/>
        <a:ext cx="2484473" cy="1219259"/>
      </dsp:txXfrm>
    </dsp:sp>
    <dsp:sp modelId="{7F889E93-39C4-43AE-8BAE-8500C9B1EFB6}">
      <dsp:nvSpPr>
        <dsp:cNvPr id="0" name=""/>
        <dsp:cNvSpPr/>
      </dsp:nvSpPr>
      <dsp:spPr>
        <a:xfrm>
          <a:off x="3899105" y="2161482"/>
          <a:ext cx="1634867" cy="16348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D7384B-C538-47E7-A435-704D660F84D8}">
      <dsp:nvSpPr>
        <dsp:cNvPr id="0" name=""/>
        <dsp:cNvSpPr/>
      </dsp:nvSpPr>
      <dsp:spPr>
        <a:xfrm>
          <a:off x="5442796" y="2760733"/>
          <a:ext cx="1936637" cy="13623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Ценность знания</a:t>
          </a:r>
        </a:p>
      </dsp:txBody>
      <dsp:txXfrm>
        <a:off x="5442796" y="2760733"/>
        <a:ext cx="1936637" cy="1362389"/>
      </dsp:txXfrm>
    </dsp:sp>
    <dsp:sp modelId="{C67E8AD7-926D-45F8-8EB3-E56D125762AC}">
      <dsp:nvSpPr>
        <dsp:cNvPr id="0" name=""/>
        <dsp:cNvSpPr/>
      </dsp:nvSpPr>
      <dsp:spPr>
        <a:xfrm>
          <a:off x="3368454" y="2468418"/>
          <a:ext cx="1634867" cy="16348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0A304F-9C8D-43FF-AFC5-9AF6D6BC0AB9}">
      <dsp:nvSpPr>
        <dsp:cNvPr id="0" name=""/>
        <dsp:cNvSpPr/>
      </dsp:nvSpPr>
      <dsp:spPr>
        <a:xfrm>
          <a:off x="2785767" y="4227021"/>
          <a:ext cx="2844302" cy="4801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Ценность здоровья </a:t>
          </a:r>
        </a:p>
      </dsp:txBody>
      <dsp:txXfrm>
        <a:off x="2785767" y="4227021"/>
        <a:ext cx="2844302" cy="480150"/>
      </dsp:txXfrm>
    </dsp:sp>
    <dsp:sp modelId="{63F9179B-0BFB-48F9-B59F-97D0C69819FD}">
      <dsp:nvSpPr>
        <dsp:cNvPr id="0" name=""/>
        <dsp:cNvSpPr/>
      </dsp:nvSpPr>
      <dsp:spPr>
        <a:xfrm>
          <a:off x="2837803" y="2161482"/>
          <a:ext cx="1634867" cy="16348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2D3E09-447C-41C2-989B-F0E3FF9905C2}">
      <dsp:nvSpPr>
        <dsp:cNvPr id="0" name=""/>
        <dsp:cNvSpPr/>
      </dsp:nvSpPr>
      <dsp:spPr>
        <a:xfrm>
          <a:off x="952468" y="2797572"/>
          <a:ext cx="1936637" cy="13623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Ценность труда</a:t>
          </a:r>
        </a:p>
      </dsp:txBody>
      <dsp:txXfrm>
        <a:off x="952468" y="2797572"/>
        <a:ext cx="1936637" cy="1362389"/>
      </dsp:txXfrm>
    </dsp:sp>
    <dsp:sp modelId="{295269F9-ED75-4FD2-8262-4B0777239906}">
      <dsp:nvSpPr>
        <dsp:cNvPr id="0" name=""/>
        <dsp:cNvSpPr/>
      </dsp:nvSpPr>
      <dsp:spPr>
        <a:xfrm>
          <a:off x="2837803" y="1548672"/>
          <a:ext cx="1634867" cy="16348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7988DE-F753-4E74-A352-F2555C2063FA}">
      <dsp:nvSpPr>
        <dsp:cNvPr id="0" name=""/>
        <dsp:cNvSpPr/>
      </dsp:nvSpPr>
      <dsp:spPr>
        <a:xfrm>
          <a:off x="1021557" y="1651386"/>
          <a:ext cx="2096274" cy="5653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Ценности культуры и красоты</a:t>
          </a:r>
        </a:p>
      </dsp:txBody>
      <dsp:txXfrm>
        <a:off x="1021557" y="1651386"/>
        <a:ext cx="2096274" cy="565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F76BB-864D-4D33-BC8D-3B2057D18BA4}">
      <dsp:nvSpPr>
        <dsp:cNvPr id="0" name=""/>
        <dsp:cNvSpPr/>
      </dsp:nvSpPr>
      <dsp:spPr>
        <a:xfrm>
          <a:off x="1844" y="0"/>
          <a:ext cx="2869701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/>
            <a:t>«от взрослого»</a:t>
          </a:r>
          <a:endParaRPr lang="ru-RU" sz="2000" kern="1200" dirty="0"/>
        </a:p>
      </dsp:txBody>
      <dsp:txXfrm>
        <a:off x="1844" y="1123324"/>
        <a:ext cx="2869701" cy="1123324"/>
      </dsp:txXfrm>
    </dsp:sp>
    <dsp:sp modelId="{AB529BDD-DC65-435F-99F4-64F9EB2270B9}">
      <dsp:nvSpPr>
        <dsp:cNvPr id="0" name=""/>
        <dsp:cNvSpPr/>
      </dsp:nvSpPr>
      <dsp:spPr>
        <a:xfrm>
          <a:off x="969111" y="168498"/>
          <a:ext cx="935167" cy="93516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37022C-FCB3-48FE-8218-1835E0A6A326}">
      <dsp:nvSpPr>
        <dsp:cNvPr id="0" name=""/>
        <dsp:cNvSpPr/>
      </dsp:nvSpPr>
      <dsp:spPr>
        <a:xfrm>
          <a:off x="2957637" y="0"/>
          <a:ext cx="2869701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/>
            <a:t>«от совместной деятельности ребенка и взрослого»</a:t>
          </a:r>
          <a:endParaRPr lang="ru-RU" sz="2000" kern="1200" dirty="0"/>
        </a:p>
      </dsp:txBody>
      <dsp:txXfrm>
        <a:off x="2957637" y="1123324"/>
        <a:ext cx="2869701" cy="1123324"/>
      </dsp:txXfrm>
    </dsp:sp>
    <dsp:sp modelId="{8EB2F2CD-F23A-41B0-9424-4F8401014C7A}">
      <dsp:nvSpPr>
        <dsp:cNvPr id="0" name=""/>
        <dsp:cNvSpPr/>
      </dsp:nvSpPr>
      <dsp:spPr>
        <a:xfrm>
          <a:off x="3924904" y="168498"/>
          <a:ext cx="935167" cy="93516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40FF8-F2A1-4278-BE9A-32AA84EF5B32}">
      <dsp:nvSpPr>
        <dsp:cNvPr id="0" name=""/>
        <dsp:cNvSpPr/>
      </dsp:nvSpPr>
      <dsp:spPr>
        <a:xfrm>
          <a:off x="5913429" y="0"/>
          <a:ext cx="2869701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/>
            <a:t>«от ребенка»</a:t>
          </a:r>
          <a:endParaRPr lang="ru-RU" sz="2000" kern="1200" dirty="0"/>
        </a:p>
      </dsp:txBody>
      <dsp:txXfrm>
        <a:off x="5913429" y="1123324"/>
        <a:ext cx="2869701" cy="1123324"/>
      </dsp:txXfrm>
    </dsp:sp>
    <dsp:sp modelId="{CC271E8D-318F-4565-AB6B-359DA962AB90}">
      <dsp:nvSpPr>
        <dsp:cNvPr id="0" name=""/>
        <dsp:cNvSpPr/>
      </dsp:nvSpPr>
      <dsp:spPr>
        <a:xfrm>
          <a:off x="6880696" y="168498"/>
          <a:ext cx="935167" cy="93516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C636F5-1520-4A36-9A5F-906D932C795B}">
      <dsp:nvSpPr>
        <dsp:cNvPr id="0" name=""/>
        <dsp:cNvSpPr/>
      </dsp:nvSpPr>
      <dsp:spPr>
        <a:xfrm>
          <a:off x="353581" y="2201361"/>
          <a:ext cx="8082177" cy="421246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13700-379D-42A4-BCC4-D6BD7671BD54}">
      <dsp:nvSpPr>
        <dsp:cNvPr id="0" name=""/>
        <dsp:cNvSpPr/>
      </dsp:nvSpPr>
      <dsp:spPr>
        <a:xfrm>
          <a:off x="3745763" y="1127184"/>
          <a:ext cx="1510094" cy="151009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F6CD49-6956-4E74-9E88-43D3C2901609}">
      <dsp:nvSpPr>
        <dsp:cNvPr id="0" name=""/>
        <dsp:cNvSpPr/>
      </dsp:nvSpPr>
      <dsp:spPr>
        <a:xfrm>
          <a:off x="3528385" y="144020"/>
          <a:ext cx="1887617" cy="10282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Ценности</a:t>
          </a:r>
        </a:p>
      </dsp:txBody>
      <dsp:txXfrm>
        <a:off x="3528385" y="144020"/>
        <a:ext cx="1887617" cy="1028274"/>
      </dsp:txXfrm>
    </dsp:sp>
    <dsp:sp modelId="{F286ABA4-AE7D-40D8-A2D5-8D17A104A843}">
      <dsp:nvSpPr>
        <dsp:cNvPr id="0" name=""/>
        <dsp:cNvSpPr/>
      </dsp:nvSpPr>
      <dsp:spPr>
        <a:xfrm>
          <a:off x="4235914" y="1410204"/>
          <a:ext cx="1510094" cy="151009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9C995B-60D4-4EA6-8303-B088354228D4}">
      <dsp:nvSpPr>
        <dsp:cNvPr id="0" name=""/>
        <dsp:cNvSpPr/>
      </dsp:nvSpPr>
      <dsp:spPr>
        <a:xfrm>
          <a:off x="5858007" y="979308"/>
          <a:ext cx="1788832" cy="11262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Правила и нормы</a:t>
          </a:r>
        </a:p>
      </dsp:txBody>
      <dsp:txXfrm>
        <a:off x="5858007" y="979308"/>
        <a:ext cx="1788832" cy="1126205"/>
      </dsp:txXfrm>
    </dsp:sp>
    <dsp:sp modelId="{E16AD5F5-07F7-49DC-8710-A02ED15CDD36}">
      <dsp:nvSpPr>
        <dsp:cNvPr id="0" name=""/>
        <dsp:cNvSpPr/>
      </dsp:nvSpPr>
      <dsp:spPr>
        <a:xfrm>
          <a:off x="4235914" y="1976245"/>
          <a:ext cx="1510094" cy="15100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32D7FE-6AF1-4275-933A-08B2A8EB4D0C}">
      <dsp:nvSpPr>
        <dsp:cNvPr id="0" name=""/>
        <dsp:cNvSpPr/>
      </dsp:nvSpPr>
      <dsp:spPr>
        <a:xfrm>
          <a:off x="5858007" y="2658823"/>
          <a:ext cx="1788832" cy="1258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Традиции и ритуалы</a:t>
          </a:r>
        </a:p>
      </dsp:txBody>
      <dsp:txXfrm>
        <a:off x="5858007" y="2658823"/>
        <a:ext cx="1788832" cy="1258411"/>
      </dsp:txXfrm>
    </dsp:sp>
    <dsp:sp modelId="{C308AF74-F807-43FF-AF04-2080D692CA30}">
      <dsp:nvSpPr>
        <dsp:cNvPr id="0" name=""/>
        <dsp:cNvSpPr/>
      </dsp:nvSpPr>
      <dsp:spPr>
        <a:xfrm>
          <a:off x="3745763" y="2259755"/>
          <a:ext cx="1510094" cy="151009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FD8DF0-C1CF-439C-9C96-A8E2B8D443EC}">
      <dsp:nvSpPr>
        <dsp:cNvPr id="0" name=""/>
        <dsp:cNvSpPr/>
      </dsp:nvSpPr>
      <dsp:spPr>
        <a:xfrm>
          <a:off x="3096347" y="3636589"/>
          <a:ext cx="2836787" cy="10282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Система отношений в разных общностях</a:t>
          </a:r>
        </a:p>
      </dsp:txBody>
      <dsp:txXfrm>
        <a:off x="3096347" y="3636589"/>
        <a:ext cx="2836787" cy="1028274"/>
      </dsp:txXfrm>
    </dsp:sp>
    <dsp:sp modelId="{F127A1A8-6488-4CCD-9463-0617B8456F78}">
      <dsp:nvSpPr>
        <dsp:cNvPr id="0" name=""/>
        <dsp:cNvSpPr/>
      </dsp:nvSpPr>
      <dsp:spPr>
        <a:xfrm>
          <a:off x="3255612" y="1976245"/>
          <a:ext cx="1510094" cy="151009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93882E-6517-46DB-9B06-2A0D601FFABF}">
      <dsp:nvSpPr>
        <dsp:cNvPr id="0" name=""/>
        <dsp:cNvSpPr/>
      </dsp:nvSpPr>
      <dsp:spPr>
        <a:xfrm>
          <a:off x="1224133" y="2808310"/>
          <a:ext cx="2327682" cy="1258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Характер воспитательных процессов</a:t>
          </a:r>
        </a:p>
      </dsp:txBody>
      <dsp:txXfrm>
        <a:off x="1224133" y="2808310"/>
        <a:ext cx="2327682" cy="1258411"/>
      </dsp:txXfrm>
    </dsp:sp>
    <dsp:sp modelId="{78540A25-B927-4C16-8644-C38D60330B46}">
      <dsp:nvSpPr>
        <dsp:cNvPr id="0" name=""/>
        <dsp:cNvSpPr/>
      </dsp:nvSpPr>
      <dsp:spPr>
        <a:xfrm>
          <a:off x="3255612" y="1410204"/>
          <a:ext cx="1510094" cy="151009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23760F-1057-4520-BB3F-E485E25E4A35}">
      <dsp:nvSpPr>
        <dsp:cNvPr id="0" name=""/>
        <dsp:cNvSpPr/>
      </dsp:nvSpPr>
      <dsp:spPr>
        <a:xfrm>
          <a:off x="843792" y="947722"/>
          <a:ext cx="2439162" cy="1258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Предметно-пространственная среда</a:t>
          </a:r>
        </a:p>
      </dsp:txBody>
      <dsp:txXfrm>
        <a:off x="843792" y="947722"/>
        <a:ext cx="2439162" cy="1258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51439-9B78-4626-8AB1-DBEB8F16D160}">
      <dsp:nvSpPr>
        <dsp:cNvPr id="0" name=""/>
        <dsp:cNvSpPr/>
      </dsp:nvSpPr>
      <dsp:spPr>
        <a:xfrm>
          <a:off x="2366" y="1803352"/>
          <a:ext cx="2177943" cy="10889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Событие</a:t>
          </a:r>
        </a:p>
      </dsp:txBody>
      <dsp:txXfrm>
        <a:off x="34261" y="1835247"/>
        <a:ext cx="2114153" cy="1025181"/>
      </dsp:txXfrm>
    </dsp:sp>
    <dsp:sp modelId="{BB492B34-F97A-4C77-A3A9-FB17CB4131FE}">
      <dsp:nvSpPr>
        <dsp:cNvPr id="0" name=""/>
        <dsp:cNvSpPr/>
      </dsp:nvSpPr>
      <dsp:spPr>
        <a:xfrm rot="19522815">
          <a:off x="2086591" y="2026469"/>
          <a:ext cx="1058615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1058615" y="206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9434" y="2020658"/>
        <a:ext cx="52930" cy="52930"/>
      </dsp:txXfrm>
    </dsp:sp>
    <dsp:sp modelId="{092A85A2-2C5A-4631-81DD-F3CE9D7A0AE6}">
      <dsp:nvSpPr>
        <dsp:cNvPr id="0" name=""/>
        <dsp:cNvSpPr/>
      </dsp:nvSpPr>
      <dsp:spPr>
        <a:xfrm>
          <a:off x="3051488" y="1201923"/>
          <a:ext cx="2177943" cy="1088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Организованное мероприятие</a:t>
          </a:r>
        </a:p>
      </dsp:txBody>
      <dsp:txXfrm>
        <a:off x="3083383" y="1233818"/>
        <a:ext cx="2114153" cy="1025181"/>
      </dsp:txXfrm>
    </dsp:sp>
    <dsp:sp modelId="{0E4A913F-258E-4706-9B5A-3EEA284F9935}">
      <dsp:nvSpPr>
        <dsp:cNvPr id="0" name=""/>
        <dsp:cNvSpPr/>
      </dsp:nvSpPr>
      <dsp:spPr>
        <a:xfrm>
          <a:off x="5229431" y="1725755"/>
          <a:ext cx="871177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871177" y="206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3241" y="1724630"/>
        <a:ext cx="43558" cy="43558"/>
      </dsp:txXfrm>
    </dsp:sp>
    <dsp:sp modelId="{9B1071E3-17EF-4804-AB43-59881ED1CD41}">
      <dsp:nvSpPr>
        <dsp:cNvPr id="0" name=""/>
        <dsp:cNvSpPr/>
      </dsp:nvSpPr>
      <dsp:spPr>
        <a:xfrm>
          <a:off x="6100609" y="1201923"/>
          <a:ext cx="2177943" cy="1088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включение в РПВ</a:t>
          </a:r>
        </a:p>
      </dsp:txBody>
      <dsp:txXfrm>
        <a:off x="6132504" y="1233818"/>
        <a:ext cx="2114153" cy="1025181"/>
      </dsp:txXfrm>
    </dsp:sp>
    <dsp:sp modelId="{F06E37FF-DFDC-4B36-A1DA-EDD8A6486BB7}">
      <dsp:nvSpPr>
        <dsp:cNvPr id="0" name=""/>
        <dsp:cNvSpPr/>
      </dsp:nvSpPr>
      <dsp:spPr>
        <a:xfrm rot="2205887">
          <a:off x="2072160" y="2652628"/>
          <a:ext cx="1087477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1087477" y="206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8712" y="2646095"/>
        <a:ext cx="54373" cy="54373"/>
      </dsp:txXfrm>
    </dsp:sp>
    <dsp:sp modelId="{2497E9FE-EE2D-4E18-9E31-17E6550409CB}">
      <dsp:nvSpPr>
        <dsp:cNvPr id="0" name=""/>
        <dsp:cNvSpPr/>
      </dsp:nvSpPr>
      <dsp:spPr>
        <a:xfrm>
          <a:off x="3051488" y="2454241"/>
          <a:ext cx="2177943" cy="1088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Спонтанно возникшая ситуация</a:t>
          </a:r>
        </a:p>
      </dsp:txBody>
      <dsp:txXfrm>
        <a:off x="3083383" y="2486136"/>
        <a:ext cx="2114153" cy="1025181"/>
      </dsp:txXfrm>
    </dsp:sp>
    <dsp:sp modelId="{56EF7D0A-3AB6-49A8-A867-38A3EF49E26B}">
      <dsp:nvSpPr>
        <dsp:cNvPr id="0" name=""/>
        <dsp:cNvSpPr/>
      </dsp:nvSpPr>
      <dsp:spPr>
        <a:xfrm>
          <a:off x="5229431" y="2978073"/>
          <a:ext cx="871177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871177" y="2065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3241" y="2976947"/>
        <a:ext cx="43558" cy="43558"/>
      </dsp:txXfrm>
    </dsp:sp>
    <dsp:sp modelId="{2F9F8863-AE47-46F4-84E2-A71E83759B01}">
      <dsp:nvSpPr>
        <dsp:cNvPr id="0" name=""/>
        <dsp:cNvSpPr/>
      </dsp:nvSpPr>
      <dsp:spPr>
        <a:xfrm>
          <a:off x="6100609" y="2454241"/>
          <a:ext cx="2177943" cy="1088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конструирование гибкого плана</a:t>
          </a:r>
        </a:p>
      </dsp:txBody>
      <dsp:txXfrm>
        <a:off x="6132504" y="2486136"/>
        <a:ext cx="2114153" cy="10251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1B7FA-887B-408E-A79E-A5BECD405ADF}">
      <dsp:nvSpPr>
        <dsp:cNvPr id="0" name=""/>
        <dsp:cNvSpPr/>
      </dsp:nvSpPr>
      <dsp:spPr>
        <a:xfrm>
          <a:off x="497630" y="0"/>
          <a:ext cx="5639818" cy="230425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3C5A96-D641-4A39-A4C6-F887B13D0855}">
      <dsp:nvSpPr>
        <dsp:cNvPr id="0" name=""/>
        <dsp:cNvSpPr/>
      </dsp:nvSpPr>
      <dsp:spPr>
        <a:xfrm>
          <a:off x="224841" y="691276"/>
          <a:ext cx="1990524" cy="9217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погружение-знакомство</a:t>
          </a:r>
        </a:p>
      </dsp:txBody>
      <dsp:txXfrm>
        <a:off x="269835" y="736270"/>
        <a:ext cx="1900536" cy="831714"/>
      </dsp:txXfrm>
    </dsp:sp>
    <dsp:sp modelId="{21BA451F-1A2C-48B9-97F2-2141034391BA}">
      <dsp:nvSpPr>
        <dsp:cNvPr id="0" name=""/>
        <dsp:cNvSpPr/>
      </dsp:nvSpPr>
      <dsp:spPr>
        <a:xfrm>
          <a:off x="2322277" y="691276"/>
          <a:ext cx="1990524" cy="9217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разработка коллективного проекта</a:t>
          </a:r>
        </a:p>
      </dsp:txBody>
      <dsp:txXfrm>
        <a:off x="2367271" y="736270"/>
        <a:ext cx="1900536" cy="831714"/>
      </dsp:txXfrm>
    </dsp:sp>
    <dsp:sp modelId="{345DA25B-EBDA-4471-A549-850235C9ED06}">
      <dsp:nvSpPr>
        <dsp:cNvPr id="0" name=""/>
        <dsp:cNvSpPr/>
      </dsp:nvSpPr>
      <dsp:spPr>
        <a:xfrm>
          <a:off x="4419714" y="691276"/>
          <a:ext cx="1990524" cy="9217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организация события</a:t>
          </a:r>
        </a:p>
      </dsp:txBody>
      <dsp:txXfrm>
        <a:off x="4464708" y="736270"/>
        <a:ext cx="1900536" cy="831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9603D-0F51-4A4F-9D18-8F9A81C93AF7}">
      <dsp:nvSpPr>
        <dsp:cNvPr id="0" name=""/>
        <dsp:cNvSpPr/>
      </dsp:nvSpPr>
      <dsp:spPr>
        <a:xfrm>
          <a:off x="1742914" y="1106408"/>
          <a:ext cx="370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309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18046" y="1150123"/>
        <a:ext cx="20045" cy="4009"/>
      </dsp:txXfrm>
    </dsp:sp>
    <dsp:sp modelId="{E829C0E6-E00E-429F-ACF1-BF8AB1F4CDE3}">
      <dsp:nvSpPr>
        <dsp:cNvPr id="0" name=""/>
        <dsp:cNvSpPr/>
      </dsp:nvSpPr>
      <dsp:spPr>
        <a:xfrm>
          <a:off x="1627" y="629201"/>
          <a:ext cx="1743086" cy="1045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яркое событие, проблема</a:t>
          </a:r>
        </a:p>
      </dsp:txBody>
      <dsp:txXfrm>
        <a:off x="1627" y="629201"/>
        <a:ext cx="1743086" cy="1045852"/>
      </dsp:txXfrm>
    </dsp:sp>
    <dsp:sp modelId="{64A88699-0C13-4BD2-AE86-5857CE161FF4}">
      <dsp:nvSpPr>
        <dsp:cNvPr id="0" name=""/>
        <dsp:cNvSpPr/>
      </dsp:nvSpPr>
      <dsp:spPr>
        <a:xfrm>
          <a:off x="3886911" y="1106408"/>
          <a:ext cx="370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309" y="45720"/>
              </a:lnTo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2043" y="1150123"/>
        <a:ext cx="20045" cy="4009"/>
      </dsp:txXfrm>
    </dsp:sp>
    <dsp:sp modelId="{B8AAB45D-CF20-4BC9-B32F-714F2E861103}">
      <dsp:nvSpPr>
        <dsp:cNvPr id="0" name=""/>
        <dsp:cNvSpPr/>
      </dsp:nvSpPr>
      <dsp:spPr>
        <a:xfrm>
          <a:off x="2145624" y="629201"/>
          <a:ext cx="1743086" cy="1045852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погружение-знакомство</a:t>
          </a:r>
          <a:endParaRPr lang="ru-RU" sz="1700" kern="1200" dirty="0"/>
        </a:p>
      </dsp:txBody>
      <dsp:txXfrm>
        <a:off x="2145624" y="629201"/>
        <a:ext cx="1743086" cy="1045852"/>
      </dsp:txXfrm>
    </dsp:sp>
    <dsp:sp modelId="{12C7CD11-0D2E-4DCE-9F3F-093106380892}">
      <dsp:nvSpPr>
        <dsp:cNvPr id="0" name=""/>
        <dsp:cNvSpPr/>
      </dsp:nvSpPr>
      <dsp:spPr>
        <a:xfrm>
          <a:off x="6030907" y="1106408"/>
          <a:ext cx="370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309" y="45720"/>
              </a:lnTo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06040" y="1150123"/>
        <a:ext cx="20045" cy="4009"/>
      </dsp:txXfrm>
    </dsp:sp>
    <dsp:sp modelId="{A39CD8BD-37C3-4907-8A72-141ECAD40DC2}">
      <dsp:nvSpPr>
        <dsp:cNvPr id="0" name=""/>
        <dsp:cNvSpPr/>
      </dsp:nvSpPr>
      <dsp:spPr>
        <a:xfrm>
          <a:off x="4289620" y="629201"/>
          <a:ext cx="1743086" cy="1045852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разработка коллективного проекта</a:t>
          </a:r>
        </a:p>
      </dsp:txBody>
      <dsp:txXfrm>
        <a:off x="4289620" y="629201"/>
        <a:ext cx="1743086" cy="1045852"/>
      </dsp:txXfrm>
    </dsp:sp>
    <dsp:sp modelId="{06CA9203-6020-4A9E-9F5A-AE1F1BFE48C5}">
      <dsp:nvSpPr>
        <dsp:cNvPr id="0" name=""/>
        <dsp:cNvSpPr/>
      </dsp:nvSpPr>
      <dsp:spPr>
        <a:xfrm>
          <a:off x="6433617" y="629201"/>
          <a:ext cx="1743086" cy="1045852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организация события</a:t>
          </a:r>
          <a:endParaRPr lang="ru-RU" sz="1700" kern="1200" dirty="0"/>
        </a:p>
      </dsp:txBody>
      <dsp:txXfrm>
        <a:off x="6433617" y="629201"/>
        <a:ext cx="1743086" cy="1045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CCCA1-D6C6-4B12-A52F-8CCCC245CC0F}">
      <dsp:nvSpPr>
        <dsp:cNvPr id="0" name=""/>
        <dsp:cNvSpPr/>
      </dsp:nvSpPr>
      <dsp:spPr>
        <a:xfrm>
          <a:off x="852937" y="909"/>
          <a:ext cx="2736412" cy="153587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Принцип  ценностного единства</a:t>
          </a:r>
        </a:p>
      </dsp:txBody>
      <dsp:txXfrm>
        <a:off x="1253675" y="225832"/>
        <a:ext cx="1934936" cy="1086024"/>
      </dsp:txXfrm>
    </dsp:sp>
    <dsp:sp modelId="{CE0FE34D-EEE1-4E1C-BB6B-1143DCCD23CC}">
      <dsp:nvSpPr>
        <dsp:cNvPr id="0" name=""/>
        <dsp:cNvSpPr/>
      </dsp:nvSpPr>
      <dsp:spPr>
        <a:xfrm>
          <a:off x="2020811" y="1592872"/>
          <a:ext cx="400664" cy="400664"/>
        </a:xfrm>
        <a:prstGeom prst="mathPlus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073919" y="1746086"/>
        <a:ext cx="294448" cy="94236"/>
      </dsp:txXfrm>
    </dsp:sp>
    <dsp:sp modelId="{442A9A15-7805-4BF7-8138-2F9877136AF7}">
      <dsp:nvSpPr>
        <dsp:cNvPr id="0" name=""/>
        <dsp:cNvSpPr/>
      </dsp:nvSpPr>
      <dsp:spPr>
        <a:xfrm>
          <a:off x="852937" y="2049630"/>
          <a:ext cx="2736412" cy="153587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Принцип сотрудничества </a:t>
          </a:r>
          <a:r>
            <a:rPr lang="ru-RU" sz="1700" kern="1200" dirty="0"/>
            <a:t>всех субъектов социокультурного окружения ОО</a:t>
          </a:r>
        </a:p>
      </dsp:txBody>
      <dsp:txXfrm>
        <a:off x="1253675" y="2274553"/>
        <a:ext cx="1934936" cy="1086024"/>
      </dsp:txXfrm>
    </dsp:sp>
    <dsp:sp modelId="{8E658B63-519D-4F06-A31A-BF1E3E6F8755}">
      <dsp:nvSpPr>
        <dsp:cNvPr id="0" name=""/>
        <dsp:cNvSpPr/>
      </dsp:nvSpPr>
      <dsp:spPr>
        <a:xfrm rot="21547005">
          <a:off x="3698518" y="1640155"/>
          <a:ext cx="231494" cy="25697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698522" y="1692085"/>
        <a:ext cx="162046" cy="154187"/>
      </dsp:txXfrm>
    </dsp:sp>
    <dsp:sp modelId="{C7443E3D-83AA-48E0-90E2-4C53F6E2DADC}">
      <dsp:nvSpPr>
        <dsp:cNvPr id="0" name=""/>
        <dsp:cNvSpPr/>
      </dsp:nvSpPr>
      <dsp:spPr>
        <a:xfrm>
          <a:off x="4025685" y="737924"/>
          <a:ext cx="2992105" cy="200879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Основа уклада ОО, в котором строится воспитательная работа</a:t>
          </a:r>
        </a:p>
      </dsp:txBody>
      <dsp:txXfrm>
        <a:off x="4463869" y="1032105"/>
        <a:ext cx="2115737" cy="142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D1FE3-031D-4B70-8624-2C981B5329A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A96FA-D284-4996-ABDA-5D3D1D65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7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4896" fontAlgn="base">
              <a:spcBef>
                <a:spcPct val="0"/>
              </a:spcBef>
              <a:spcAft>
                <a:spcPct val="0"/>
              </a:spcAft>
              <a:defRPr/>
            </a:pPr>
            <a:fld id="{DD7F82A7-2506-4A6B-8957-0FBDD4F46B1E}" type="slidenum">
              <a:rPr lang="ru-RU" altLang="ru-RU" smtClean="0">
                <a:solidFill>
                  <a:prstClr val="black"/>
                </a:solidFill>
              </a:rPr>
              <a:pPr defTabSz="464896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4896" fontAlgn="base">
              <a:spcBef>
                <a:spcPct val="0"/>
              </a:spcBef>
              <a:spcAft>
                <a:spcPct val="0"/>
              </a:spcAft>
              <a:defRPr/>
            </a:pPr>
            <a:fld id="{DD7F82A7-2506-4A6B-8957-0FBDD4F46B1E}" type="slidenum">
              <a:rPr lang="ru-RU" altLang="ru-RU" smtClean="0">
                <a:solidFill>
                  <a:prstClr val="black"/>
                </a:solidFill>
              </a:rPr>
              <a:pPr defTabSz="464896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8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0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2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A4272E-5260-48C6-9E2D-3384D95F9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B3B727-8104-42C6-A760-61052B7DE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E802F1-54BD-4F49-89C9-3276664D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BC9D83-E0BA-4183-AFB0-C4AE1A5C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B825CE-F0B6-41B7-83D0-1AB30FCB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8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1946E-9A8A-47ED-B7D5-FA03AD9B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D58112-5E62-4C31-B689-16D40835F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414B10-000C-438A-B1CC-CCDEB761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A91964-428F-4F42-9BAC-6A2DBE4F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3217FE-6A91-4BD3-AB31-8BB7C501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0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F9FC71-FCA2-4930-A3F3-E816F138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B29007-610B-4F84-8A63-E04F6C09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041956-FE83-465B-8C1E-D078B14E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991693-1E05-41E8-83F3-714DF819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34E629-A6CB-427A-B0E9-24C8B03A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0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FD066-B6FA-4BF7-B58D-AE308488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1CC6E0-6992-4C41-8893-453ED8D79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F88053-F8ED-4295-9603-C8483BD9A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13A28F-0BF5-47A0-B7A1-344FCEE0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B9C09B-F8EB-4249-A4A6-89E1DACD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C26512-DEAA-47E0-8378-CF644407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2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032D4F-23F5-4303-ABAF-12428DBE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B61F4B-A164-4E61-93A4-868978CE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A6D141-0746-4555-9158-1EF86B22E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48D0F8-9F24-4A04-9103-CE62966B4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B4FFB4-3F0D-46CA-BF6A-FA13D74E8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373A9C8-1BF6-4D36-9F54-91DB072B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A1FD5B5-5EB2-4C49-856C-51333C5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1207DE8-24BF-4677-BE0F-AB90954F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4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16F805-C0F0-46D9-ACA1-74451648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AAD49F-ED1C-4B1A-9918-7F745BA4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62C891B-70D5-4882-A259-61655949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F80202-9BC3-43B7-9DF1-DCF4C390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6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25209A-154A-424A-B6BD-7CA98E8D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F73358-1088-4269-AD0C-CEF4FE10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6BAFB5-7CDD-42C8-9C44-895EA8D7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00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99ACA-E66D-44C0-AA57-E21F7411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718CF4-97F3-4BB2-AD7D-CAA3A5B1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870EED-8E47-4FDE-B2A4-2E04B577B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1B4371-2314-4C59-995F-CC837CBF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8DCB5D-C4DB-4577-A5E2-AFD28964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556526-3E98-44CE-8729-8CD5ED6E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8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7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B93195-C944-4417-8F9D-FF23E901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7E19E6-1BF8-404D-B3A5-684113457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42B37A-4882-4B65-A714-39D151D9A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259565-545C-490F-A094-C5D4063D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491CF8-FFDD-4E6D-8EA7-B10549AB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66AE46-6336-40CB-A521-73C95435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53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A2542-3248-4E97-A197-D46E2777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6D40FB-1794-4FCC-961E-8BF318CB8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103D4F-D9D0-41C1-835D-0975089F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E876C9-7CB9-4CD1-9F86-949DA42C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1BF1E4-6BBD-4063-B6EA-A78D41E1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32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022F65-8383-46A2-8F47-19FF34343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AD82663-8E33-455D-921A-34021BD26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05569C-065D-4699-BF14-0A508EC0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7F3AB3-D778-4205-9F56-5EE685DE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9857EE-60FB-4F36-A4A4-AD409956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88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A4272E-5260-48C6-9E2D-3384D95F9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7B3B727-8104-42C6-A760-61052B7DE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E802F1-54BD-4F49-89C9-3276664D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BC9D83-E0BA-4183-AFB0-C4AE1A5C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B825CE-F0B6-41B7-83D0-1AB30FCB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63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F1946E-9A8A-47ED-B7D5-FA03AD9B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D58112-5E62-4C31-B689-16D40835F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414B10-000C-438A-B1CC-CCDEB761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A91964-428F-4F42-9BAC-6A2DBE4F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3217FE-6A91-4BD3-AB31-8BB7C501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F9FC71-FCA2-4930-A3F3-E816F138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B29007-610B-4F84-8A63-E04F6C09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041956-FE83-465B-8C1E-D078B14E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991693-1E05-41E8-83F3-714DF819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34E629-A6CB-427A-B0E9-24C8B03A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49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0FD066-B6FA-4BF7-B58D-AE308488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1CC6E0-6992-4C41-8893-453ED8D79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F88053-F8ED-4295-9603-C8483BD9A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213A28F-0BF5-47A0-B7A1-344FCEE0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7B9C09B-F8EB-4249-A4A6-89E1DACD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C26512-DEAA-47E0-8378-CF644407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62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032D4F-23F5-4303-ABAF-12428DBE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4B61F4B-A164-4E61-93A4-868978CE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A6D141-0746-4555-9158-1EF86B22E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948D0F8-9F24-4A04-9103-CE62966B4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1B4FFB4-3F0D-46CA-BF6A-FA13D74E8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373A9C8-1BF6-4D36-9F54-91DB072B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A1FD5B5-5EB2-4C49-856C-51333C5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1207DE8-24BF-4677-BE0F-AB90954F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38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16F805-C0F0-46D9-ACA1-74451648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6AAD49F-ED1C-4B1A-9918-7F745BA4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62C891B-70D5-4882-A259-61655949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F80202-9BC3-43B7-9DF1-DCF4C390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09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825209A-154A-424A-B6BD-7CA98E8D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AF73358-1088-4269-AD0C-CEF4FE10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F6BAFB5-7CDD-42C8-9C44-895EA8D7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4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00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799ACA-E66D-44C0-AA57-E21F7411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718CF4-97F3-4BB2-AD7D-CAA3A5B1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870EED-8E47-4FDE-B2A4-2E04B577B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1B4371-2314-4C59-995F-CC837CBF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D8DCB5D-C4DB-4577-A5E2-AFD28964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556526-3E98-44CE-8729-8CD5ED6E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2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B93195-C944-4417-8F9D-FF23E901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7E19E6-1BF8-404D-B3A5-684113457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D42B37A-4882-4B65-A714-39D151D9A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259565-545C-490F-A094-C5D4063D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E491CF8-FFDD-4E6D-8EA7-B10549AB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66AE46-6336-40CB-A521-73C95435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71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EA2542-3248-4E97-A197-D46E2777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46D40FB-1794-4FCC-961E-8BF318CB8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103D4F-D9D0-41C1-835D-0975089F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E876C9-7CB9-4CD1-9F86-949DA42C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1BF1E4-6BBD-4063-B6EA-A78D41E1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76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0022F65-8383-46A2-8F47-19FF34343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D82663-8E33-455D-921A-34021BD26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05569C-065D-4699-BF14-0A508EC0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7F3AB3-D778-4205-9F56-5EE685DE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9857EE-60FB-4F36-A4A4-AD409956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4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A4272E-5260-48C6-9E2D-3384D95F9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B3B727-8104-42C6-A760-61052B7DE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E802F1-54BD-4F49-89C9-3276664D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BC9D83-E0BA-4183-AFB0-C4AE1A5C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B825CE-F0B6-41B7-83D0-1AB30FCB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1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1946E-9A8A-47ED-B7D5-FA03AD9B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D58112-5E62-4C31-B689-16D40835F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414B10-000C-438A-B1CC-CCDEB761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A91964-428F-4F42-9BAC-6A2DBE4F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3217FE-6A91-4BD3-AB31-8BB7C501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67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F9FC71-FCA2-4930-A3F3-E816F138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B29007-610B-4F84-8A63-E04F6C09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041956-FE83-465B-8C1E-D078B14E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991693-1E05-41E8-83F3-714DF819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34E629-A6CB-427A-B0E9-24C8B03A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99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FD066-B6FA-4BF7-B58D-AE308488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1CC6E0-6992-4C41-8893-453ED8D79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F88053-F8ED-4295-9603-C8483BD9A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13A28F-0BF5-47A0-B7A1-344FCEE0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B9C09B-F8EB-4249-A4A6-89E1DACD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C26512-DEAA-47E0-8378-CF644407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20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032D4F-23F5-4303-ABAF-12428DBE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B61F4B-A164-4E61-93A4-868978CE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A6D141-0746-4555-9158-1EF86B22E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48D0F8-9F24-4A04-9103-CE62966B4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B4FFB4-3F0D-46CA-BF6A-FA13D74E8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373A9C8-1BF6-4D36-9F54-91DB072B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A1FD5B5-5EB2-4C49-856C-51333C5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1207DE8-24BF-4677-BE0F-AB90954F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16F805-C0F0-46D9-ACA1-74451648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AAD49F-ED1C-4B1A-9918-7F745BA4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62C891B-70D5-4882-A259-61655949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F80202-9BC3-43B7-9DF1-DCF4C390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8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31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25209A-154A-424A-B6BD-7CA98E8D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F73358-1088-4269-AD0C-CEF4FE10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6BAFB5-7CDD-42C8-9C44-895EA8D7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49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99ACA-E66D-44C0-AA57-E21F7411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718CF4-97F3-4BB2-AD7D-CAA3A5B1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870EED-8E47-4FDE-B2A4-2E04B577B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1B4371-2314-4C59-995F-CC837CBF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8DCB5D-C4DB-4577-A5E2-AFD28964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556526-3E98-44CE-8729-8CD5ED6E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06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B93195-C944-4417-8F9D-FF23E901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7E19E6-1BF8-404D-B3A5-684113457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42B37A-4882-4B65-A714-39D151D9A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259565-545C-490F-A094-C5D4063D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491CF8-FFDD-4E6D-8EA7-B10549AB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66AE46-6336-40CB-A521-73C95435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36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A2542-3248-4E97-A197-D46E2777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6D40FB-1794-4FCC-961E-8BF318CB8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103D4F-D9D0-41C1-835D-0975089F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E876C9-7CB9-4CD1-9F86-949DA42C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1BF1E4-6BBD-4063-B6EA-A78D41E1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7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022F65-8383-46A2-8F47-19FF34343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AD82663-8E33-455D-921A-34021BD26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05569C-065D-4699-BF14-0A508EC0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7F3AB3-D778-4205-9F56-5EE685DE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9857EE-60FB-4F36-A4A4-AD409956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2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2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6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8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9D2CB-2ECD-467C-B401-A3E6BF2B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81767C-F1DB-4477-93D4-6D812BEF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BA94F3-38A1-4BA8-9EA3-E98A5EAD2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7A875F-9DEA-40FC-81CC-B0633126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1D221-4713-4BAE-A082-0F84A00A0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9D2CB-2ECD-467C-B401-A3E6BF2B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81767C-F1DB-4477-93D4-6D812BEF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BA94F3-38A1-4BA8-9EA3-E98A5EAD2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7A875F-9DEA-40FC-81CC-B0633126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81D221-4713-4BAE-A082-0F84A00A0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4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9D2CB-2ECD-467C-B401-A3E6BF2B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81767C-F1DB-4477-93D4-6D812BEF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BA94F3-38A1-4BA8-9EA3-E98A5EAD2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960F823-7C08-48CD-A040-73324ABCB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13.11.2022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7A875F-9DEA-40FC-81CC-B0633126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1D221-4713-4BAE-A082-0F84A00A0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C691AE0A-4DB6-4A5C-9BAD-A5F4D8719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6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21.jpe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microsoft.com/office/2007/relationships/hdphoto" Target="../media/hdphoto8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do.nipkipro.ru/course/view.php?id=706" TargetMode="External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конф 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784" y="1556792"/>
            <a:ext cx="7268344" cy="4104456"/>
          </a:xfrm>
        </p:spPr>
        <p:txBody>
          <a:bodyPr anchor="t"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Проектировочная сессия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для руководителей муниципальных методических объединений воспитателей, воспитателей групп раннего возраста, старших воспитателей, музыкальных руководителей ДОО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700" b="1" dirty="0" smtClean="0">
                <a:solidFill>
                  <a:srgbClr val="002060"/>
                </a:solidFill>
              </a:rPr>
              <a:t>Формирование предпосылок функциональной грамотности у детей </a:t>
            </a:r>
            <a:r>
              <a:rPr lang="ru-RU" sz="2700" b="1" dirty="0">
                <a:solidFill>
                  <a:srgbClr val="002060"/>
                </a:solidFill>
              </a:rPr>
              <a:t>дошкольного возраста с учетом требований ФГОС </a:t>
            </a:r>
            <a:r>
              <a:rPr lang="ru-RU" sz="2700" b="1" dirty="0" smtClean="0">
                <a:solidFill>
                  <a:srgbClr val="002060"/>
                </a:solidFill>
              </a:rPr>
              <a:t>ДО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14 ноября 2022 года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1663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Государственное автономное учреждение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дополнительного профессионального образования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«Новосибирский институт повышения квалификации и переподготовки работников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2089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ЗАДАНИЕ 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Разработка сценария заседания ММО, посвященному формированию и развитию предпосылок функциональной грамотности у детей дошкольного возраста 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Разработка  конспекта занятия по развитию предпосылок функциональной грамотности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 детей 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дошкольного возраста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Разработка варианта руководства детской проектной деятельностью </a:t>
            </a:r>
            <a:endParaRPr lang="ru-RU" sz="28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06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704" y="332656"/>
            <a:ext cx="8871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Сценарий проведения заседания ММО </a:t>
            </a:r>
            <a:r>
              <a:rPr lang="ru-RU" sz="1600" dirty="0">
                <a:solidFill>
                  <a:prstClr val="black"/>
                </a:solidFill>
              </a:rPr>
              <a:t>___________________________________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Тема: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Задачи: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Место проведения: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Время проведения: </a:t>
            </a:r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Участники: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План проведения </a:t>
            </a:r>
            <a:r>
              <a:rPr lang="ru-RU" sz="1600" b="1" dirty="0" smtClean="0">
                <a:solidFill>
                  <a:prstClr val="black"/>
                </a:solidFill>
              </a:rPr>
              <a:t>ММО </a:t>
            </a:r>
            <a:r>
              <a:rPr lang="ru-RU" sz="1600" dirty="0">
                <a:solidFill>
                  <a:prstClr val="black"/>
                </a:solidFill>
              </a:rPr>
              <a:t>(с указанием методов активизации участников на каждом этапе) </a:t>
            </a:r>
            <a:r>
              <a:rPr lang="ru-RU" sz="1600" b="1" dirty="0" smtClean="0">
                <a:solidFill>
                  <a:prstClr val="black"/>
                </a:solidFill>
              </a:rPr>
              <a:t>: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Ход мероприятия</a:t>
            </a:r>
            <a:r>
              <a:rPr lang="ru-RU" sz="1600" b="1" dirty="0" smtClean="0">
                <a:solidFill>
                  <a:prstClr val="black"/>
                </a:solidFill>
              </a:rPr>
              <a:t>: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21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811954"/>
              </p:ext>
            </p:extLst>
          </p:nvPr>
        </p:nvGraphicFramePr>
        <p:xfrm>
          <a:off x="107504" y="471086"/>
          <a:ext cx="8928992" cy="6354651"/>
        </p:xfrm>
        <a:graphic>
          <a:graphicData uri="http://schemas.openxmlformats.org/drawingml/2006/table">
            <a:tbl>
              <a:tblPr firstRow="1" firstCol="1" bandRow="1"/>
              <a:tblGrid>
                <a:gridCol w="4500793"/>
                <a:gridCol w="4428199"/>
              </a:tblGrid>
              <a:tr h="365626">
                <a:tc gridSpan="2"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Тема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2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Приоритетный вид функциональной грамотности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2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Основные задачи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8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Формы организации коллективной деятельности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(работа по подгруппам, в парах, совместная деятельность педагога с детьми) и самостоятельной деятельности детей (если она запланирована)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Планируемые результаты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(в том числе по формированию предпосылок ФГ)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32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Этапы образовательного мероприятия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5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1. Мотивирование детей на деятельность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5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2. Актуализация представлений и умений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0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3. Проблемная ситуация (нет необходимых знаний, умений)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4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4. «Открытие» нового знания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(способа действий)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01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5. Включение нового знания (способа действия) в систему знаний ребенка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6. Осмысление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(рефлексия)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1108" marR="31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27784" y="124853"/>
            <a:ext cx="4392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Конспект образовательного мероприятия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7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79321"/>
              </p:ext>
            </p:extLst>
          </p:nvPr>
        </p:nvGraphicFramePr>
        <p:xfrm>
          <a:off x="107504" y="692696"/>
          <a:ext cx="8928991" cy="5873762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3839583"/>
                <a:gridCol w="2489117"/>
                <a:gridCol w="2240251"/>
              </a:tblGrid>
              <a:tr h="1814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Этапы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деятельности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взрослого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детей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проблемной ситуации (мотивация).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Выдвижение идей проекта детьми. Их обсуждение.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Фиксация предполагаемой цели, названия проекта и предполагаемого результата («Паутинка», «Интеллект-карта», «Копилка идей»).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 проекта: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«метод трёх вопросов», метод опроса;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отбор идей по реализации проекта (заполнение «Паутинки», «Интеллект-карты», «Копилка идей» и т.д.).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Реализация проекта в совместной деятельности детей и взрослых, в самостоятельной деятельности детей.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Презентация проекта.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Перспективы развития проекта.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60" marR="4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15816" y="145177"/>
            <a:ext cx="3528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11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Структура проекта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56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9811"/>
            <a:ext cx="7886700" cy="7920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АЛГОРИТМ</a:t>
            </a: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РАБОТЫ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94" y="1052736"/>
            <a:ext cx="8928992" cy="54006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Шаг 1. </a:t>
            </a:r>
            <a:r>
              <a:rPr lang="ru-RU" sz="2000" b="1" dirty="0" smtClean="0">
                <a:solidFill>
                  <a:srgbClr val="002060"/>
                </a:solidFill>
              </a:rPr>
              <a:t>Жеребьевка 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dk1"/>
                </a:solidFill>
              </a:rPr>
              <a:t>Один представитель от команды принимает участие в жеребьевке и случайным способом выбирает для разработки один из представленных вариантов заданий (конспект/ проект/заседание)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Шаг 2. Разработка мероприятия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dk1"/>
                </a:solidFill>
              </a:rPr>
              <a:t>Команда определяет тему и содержание мероприятия, ориентированного на формирование/развитие предпосылок функциональной грамотности у детей дошкольного возраста, с опорой на предложенные рекомендации.  Фиксация в представленном шаблоне на компьютере( 30 минут)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Шаг 3. Презентация мероприятия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dk1"/>
                </a:solidFill>
              </a:rPr>
              <a:t>Команда в течении 3 минут презентует разработанное мероприятие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Шаг 4. </a:t>
            </a:r>
            <a:r>
              <a:rPr lang="ru-RU" sz="2000" b="1" dirty="0" err="1">
                <a:solidFill>
                  <a:srgbClr val="002060"/>
                </a:solidFill>
              </a:rPr>
              <a:t>Взаимооценивание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dk1"/>
                </a:solidFill>
              </a:rPr>
              <a:t>После презентации каждая команда выставляет баллы, опираясь на предложенные критерии: </a:t>
            </a:r>
            <a:r>
              <a:rPr lang="ru-RU" sz="2000" dirty="0" smtClean="0">
                <a:solidFill>
                  <a:schemeClr val="dk1"/>
                </a:solidFill>
              </a:rPr>
              <a:t>новизна </a:t>
            </a:r>
            <a:r>
              <a:rPr lang="ru-RU" sz="2000" dirty="0">
                <a:solidFill>
                  <a:schemeClr val="dk1"/>
                </a:solidFill>
              </a:rPr>
              <a:t>(1 балл) </a:t>
            </a:r>
            <a:r>
              <a:rPr lang="ru-RU" sz="2000" dirty="0" smtClean="0">
                <a:solidFill>
                  <a:schemeClr val="dk1"/>
                </a:solidFill>
              </a:rPr>
              <a:t>эффективность </a:t>
            </a:r>
            <a:r>
              <a:rPr lang="ru-RU" sz="2000" dirty="0">
                <a:solidFill>
                  <a:schemeClr val="dk1"/>
                </a:solidFill>
              </a:rPr>
              <a:t>(1 балл) </a:t>
            </a:r>
            <a:r>
              <a:rPr lang="ru-RU" sz="2000" dirty="0" smtClean="0">
                <a:solidFill>
                  <a:schemeClr val="dk1"/>
                </a:solidFill>
              </a:rPr>
              <a:t>проработанность </a:t>
            </a:r>
            <a:r>
              <a:rPr lang="ru-RU" sz="2000" dirty="0">
                <a:solidFill>
                  <a:schemeClr val="dk1"/>
                </a:solidFill>
              </a:rPr>
              <a:t>и комплексность (1 балл)</a:t>
            </a:r>
          </a:p>
        </p:txBody>
      </p:sp>
    </p:spTree>
    <p:extLst>
      <p:ext uri="{BB962C8B-B14F-4D97-AF65-F5344CB8AC3E}">
        <p14:creationId xmlns:p14="http://schemas.microsoft.com/office/powerpoint/2010/main" val="42118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524259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Трек 2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«Воспитательный аспект деятельности педагогов ДОУ»</a:t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0912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spcBef>
                <a:spcPct val="0"/>
              </a:spcBef>
            </a:pP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Модератор: </a:t>
            </a:r>
          </a:p>
          <a:p>
            <a:pPr indent="442913"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Данилова Екатерина Юрьевна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старший преподаватель кафедры дошкольного образования ГАУ ДПО НСО НИПКиПРО</a:t>
            </a:r>
          </a:p>
        </p:txBody>
      </p:sp>
    </p:spTree>
    <p:extLst>
      <p:ext uri="{BB962C8B-B14F-4D97-AF65-F5344CB8AC3E}">
        <p14:creationId xmlns:p14="http://schemas.microsoft.com/office/powerpoint/2010/main" val="3251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A58A8592-81EF-48F3-A053-8EDF57F5503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2991414"/>
              </p:ext>
            </p:extLst>
          </p:nvPr>
        </p:nvGraphicFramePr>
        <p:xfrm>
          <a:off x="498101" y="836712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5034498-45F0-484E-8791-855542EAF248}"/>
              </a:ext>
            </a:extLst>
          </p:cNvPr>
          <p:cNvSpPr/>
          <p:nvPr/>
        </p:nvSpPr>
        <p:spPr>
          <a:xfrm>
            <a:off x="1475656" y="52483"/>
            <a:ext cx="6336704" cy="560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tabLst>
                <a:tab pos="630555" algn="l"/>
              </a:tabLst>
            </a:pPr>
            <a:r>
              <a:rPr lang="ru-RU" b="1" dirty="0">
                <a:solidFill>
                  <a:srgbClr val="1F497D"/>
                </a:solidFill>
              </a:rPr>
              <a:t>Нормативно-правовая база</a:t>
            </a:r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50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139952" y="764704"/>
            <a:ext cx="4669477" cy="16894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09" rIns="91418" bIns="45709" anchor="ctr"/>
          <a:lstStyle/>
          <a:p>
            <a:pPr defTabSz="465476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ФГБНУ «Институт изучения детства, семьи и воспитания РАО»</a:t>
            </a:r>
          </a:p>
          <a:p>
            <a:pPr defTabSz="465476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Одобрена федеральным учебно-методическим объединением по общему образованию (Протокол от 01 июля 2021 № 2/21)</a:t>
            </a:r>
          </a:p>
          <a:p>
            <a:pPr defTabSz="465476"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Прямоугольник 12"/>
          <p:cNvSpPr>
            <a:spLocks noChangeArrowheads="1"/>
          </p:cNvSpPr>
          <p:nvPr/>
        </p:nvSpPr>
        <p:spPr bwMode="auto">
          <a:xfrm>
            <a:off x="4140216" y="1413187"/>
            <a:ext cx="4572000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ru-RU" altLang="ru-RU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5472" y="136698"/>
            <a:ext cx="7863089" cy="354801"/>
          </a:xfrm>
          <a:prstGeom prst="rect">
            <a:avLst/>
          </a:prstGeom>
        </p:spPr>
        <p:txBody>
          <a:bodyPr lIns="46570" tIns="23285" rIns="46570" bIns="23285">
            <a:spAutoFit/>
          </a:bodyPr>
          <a:lstStyle/>
          <a:p>
            <a:pPr algn="ctr" defTabSz="465476">
              <a:defRPr/>
            </a:pPr>
            <a:r>
              <a:rPr lang="ru-RU" sz="2000" b="1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  <a:t>Примерная рабочая программа воспитания</a:t>
            </a:r>
          </a:p>
        </p:txBody>
      </p:sp>
      <p:pic>
        <p:nvPicPr>
          <p:cNvPr id="24582" name="Picture 2" descr="C:\Users\Методист1\Downloads\примерная рабочая программа воспитания-1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1"/>
            <a:ext cx="3456384" cy="496246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766" r="8643" b="383"/>
          <a:stretch>
            <a:fillRect/>
          </a:stretch>
        </p:blipFill>
        <p:spPr bwMode="auto">
          <a:xfrm>
            <a:off x="3976042" y="2636912"/>
            <a:ext cx="477242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247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Прямоугольник 12"/>
          <p:cNvSpPr>
            <a:spLocks noChangeArrowheads="1"/>
          </p:cNvSpPr>
          <p:nvPr/>
        </p:nvSpPr>
        <p:spPr bwMode="auto">
          <a:xfrm>
            <a:off x="4140216" y="1413187"/>
            <a:ext cx="4572000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ru-RU" altLang="ru-RU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5472" y="136698"/>
            <a:ext cx="7863089" cy="354801"/>
          </a:xfrm>
          <a:prstGeom prst="rect">
            <a:avLst/>
          </a:prstGeom>
        </p:spPr>
        <p:txBody>
          <a:bodyPr lIns="46570" tIns="23285" rIns="46570" bIns="23285">
            <a:spAutoFit/>
          </a:bodyPr>
          <a:lstStyle/>
          <a:p>
            <a:pPr algn="ctr" defTabSz="465476">
              <a:defRPr/>
            </a:pPr>
            <a:r>
              <a:rPr lang="ru-RU" sz="2000" b="1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  <a:t>Примерная рабочая программа воспитания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919896-A51A-4A67-B894-93BE1265C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6300" r="27163" b="8128"/>
          <a:stretch/>
        </p:blipFill>
        <p:spPr>
          <a:xfrm>
            <a:off x="3563888" y="1181215"/>
            <a:ext cx="5256584" cy="4890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2" name="Picture 2" descr="C:\Users\Методист1\Downloads\примерная рабочая программа воспитания-1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88" y="1093707"/>
            <a:ext cx="3528128" cy="506547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83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7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Система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0904" y="6346649"/>
            <a:ext cx="403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Глоссарий по педагогике.. Руденко Г.Л.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2271" y="2164184"/>
            <a:ext cx="31856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Неизменные  компоненты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1999" y="2164184"/>
            <a:ext cx="43204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Динамичные изменяемые компоненты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857763"/>
            <a:ext cx="422325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содержание, технологии, отношения между участниками воспитательных процессов, среда воспитания.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7112" y="2856464"/>
            <a:ext cx="38568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цели, принципы, критерии оценки воспитательной деятельности, общие для всех ее участников.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8416" y="1138188"/>
            <a:ext cx="843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Система возникает для реализации определенных </a:t>
            </a:r>
            <a:r>
              <a:rPr lang="ru-RU" sz="2400" b="1" dirty="0">
                <a:solidFill>
                  <a:srgbClr val="002060"/>
                </a:solidFill>
                <a:ea typeface="Calibri"/>
              </a:rPr>
              <a:t>ценностей воспитания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199" y="4132795"/>
            <a:ext cx="841006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Предметом  управления является создание условий, среды воспитания, отбор личностно-развивающего содержания, разработка технологий, осуществление мониторинга воспитанности.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7182" y="5470554"/>
            <a:ext cx="786186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C</a:t>
            </a:r>
            <a:r>
              <a:rPr lang="ru-RU" sz="2400" b="1" dirty="0" err="1">
                <a:solidFill>
                  <a:prstClr val="white"/>
                </a:solidFill>
              </a:rPr>
              <a:t>peда</a:t>
            </a:r>
            <a:r>
              <a:rPr lang="ru-RU" sz="2400" b="1" dirty="0">
                <a:solidFill>
                  <a:prstClr val="white"/>
                </a:solidFill>
              </a:rPr>
              <a:t> жизнедеятельности и развития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61831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 marL="0" indent="442913">
              <a:buNone/>
            </a:pPr>
            <a:r>
              <a:rPr lang="ru-RU" sz="2800" b="1" dirty="0">
                <a:solidFill>
                  <a:srgbClr val="C00000"/>
                </a:solidFill>
              </a:rPr>
              <a:t>Цель проектировочной </a:t>
            </a:r>
            <a:r>
              <a:rPr lang="ru-RU" sz="2800" b="1" dirty="0" smtClean="0">
                <a:solidFill>
                  <a:srgbClr val="C00000"/>
                </a:solidFill>
              </a:rPr>
              <a:t>сессии:</a:t>
            </a:r>
          </a:p>
          <a:p>
            <a:pPr marL="0" indent="442913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442913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совершенствование </a:t>
            </a:r>
            <a:r>
              <a:rPr lang="ru-RU" sz="2400" dirty="0">
                <a:solidFill>
                  <a:srgbClr val="002060"/>
                </a:solidFill>
              </a:rPr>
              <a:t>профессиональной компетентности </a:t>
            </a:r>
            <a:r>
              <a:rPr lang="ru-RU" sz="2400" dirty="0" smtClean="0">
                <a:solidFill>
                  <a:srgbClr val="002060"/>
                </a:solidFill>
              </a:rPr>
              <a:t>руководителей муниципальных методических объединений </a:t>
            </a:r>
            <a:r>
              <a:rPr lang="ru-RU" sz="2400" dirty="0">
                <a:solidFill>
                  <a:srgbClr val="002060"/>
                </a:solidFill>
              </a:rPr>
              <a:t>в части </a:t>
            </a:r>
            <a:r>
              <a:rPr lang="ru-RU" sz="2400" dirty="0" smtClean="0">
                <a:solidFill>
                  <a:srgbClr val="002060"/>
                </a:solidFill>
              </a:rPr>
              <a:t>проектирования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реализации деятельности ММО.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25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19" y="274638"/>
            <a:ext cx="8773156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Направления воспитания и ценности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390059"/>
              </p:ext>
            </p:extLst>
          </p:nvPr>
        </p:nvGraphicFramePr>
        <p:xfrm>
          <a:off x="421998" y="1323474"/>
          <a:ext cx="8565877" cy="530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46914" y="984920"/>
            <a:ext cx="217458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Патриотическое направление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718" y="1742845"/>
            <a:ext cx="181179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Этико-эстетическое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направление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52698" y="1896734"/>
            <a:ext cx="183517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Социальное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направление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05944" y="5020776"/>
            <a:ext cx="208193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Познавательное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направление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73" y="5002373"/>
            <a:ext cx="179793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Трудовое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направление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5085" y="6021288"/>
            <a:ext cx="387383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Физическое и оздоровительное направление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05609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73621"/>
            <a:ext cx="9144000" cy="699766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1F497D"/>
                </a:solidFill>
              </a:rPr>
              <a:t>Уклад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– общественный </a:t>
            </a:r>
            <a:r>
              <a:rPr lang="ru-RU" sz="2000" b="1" dirty="0">
                <a:solidFill>
                  <a:srgbClr val="1F497D"/>
                </a:solidFill>
              </a:rPr>
              <a:t>договор участников образовательных отношений</a:t>
            </a:r>
            <a:r>
              <a:rPr lang="ru-RU" sz="2000" dirty="0">
                <a:solidFill>
                  <a:prstClr val="black"/>
                </a:solidFill>
              </a:rPr>
              <a:t>, опирающийся на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 базовые национальные </a:t>
            </a:r>
            <a:r>
              <a:rPr lang="ru-RU" sz="2000" b="1" dirty="0">
                <a:solidFill>
                  <a:prstClr val="black"/>
                </a:solidFill>
              </a:rPr>
              <a:t>ценности</a:t>
            </a:r>
            <a:r>
              <a:rPr lang="ru-RU" sz="2000" dirty="0">
                <a:solidFill>
                  <a:prstClr val="black"/>
                </a:solidFill>
              </a:rPr>
              <a:t>, содержащий </a:t>
            </a:r>
            <a:r>
              <a:rPr lang="ru-RU" sz="2000" b="1" dirty="0">
                <a:solidFill>
                  <a:prstClr val="black"/>
                </a:solidFill>
              </a:rPr>
              <a:t>традиции</a:t>
            </a:r>
            <a:r>
              <a:rPr lang="ru-RU" sz="2000" dirty="0">
                <a:solidFill>
                  <a:prstClr val="black"/>
                </a:solidFill>
              </a:rPr>
              <a:t> региона и образовательной организации,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 задающий </a:t>
            </a:r>
            <a:r>
              <a:rPr lang="ru-RU" sz="2000" b="1" dirty="0">
                <a:solidFill>
                  <a:prstClr val="black"/>
                </a:solidFill>
              </a:rPr>
              <a:t>культуру поведения </a:t>
            </a:r>
            <a:r>
              <a:rPr lang="ru-RU" sz="2000" dirty="0">
                <a:solidFill>
                  <a:prstClr val="black"/>
                </a:solidFill>
              </a:rPr>
              <a:t>сообществ,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 описывающий </a:t>
            </a:r>
            <a:r>
              <a:rPr lang="ru-RU" sz="2000" b="1" dirty="0">
                <a:solidFill>
                  <a:prstClr val="black"/>
                </a:solidFill>
              </a:rPr>
              <a:t>предметно – пространственную среду</a:t>
            </a:r>
            <a:r>
              <a:rPr lang="ru-RU" sz="2000" dirty="0">
                <a:solidFill>
                  <a:prstClr val="black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деятельность и социокультурный контекст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  <a:p>
            <a:pPr indent="361950"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1F497D"/>
                </a:solidFill>
              </a:rPr>
              <a:t>Уклад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1F497D"/>
                </a:solidFill>
              </a:rPr>
              <a:t>учитывает</a:t>
            </a:r>
            <a:r>
              <a:rPr lang="ru-RU" sz="2000" dirty="0">
                <a:solidFill>
                  <a:prstClr val="black"/>
                </a:solidFill>
              </a:rPr>
              <a:t> специфику и конкретные формы организации </a:t>
            </a:r>
            <a:r>
              <a:rPr lang="ru-RU" sz="2000" b="1" dirty="0">
                <a:solidFill>
                  <a:srgbClr val="1F497D"/>
                </a:solidFill>
              </a:rPr>
              <a:t>распорядка</a:t>
            </a:r>
            <a:r>
              <a:rPr lang="ru-RU" sz="2000" dirty="0">
                <a:solidFill>
                  <a:prstClr val="black"/>
                </a:solidFill>
              </a:rPr>
              <a:t> дневного, недельного, месячного, годового циклов </a:t>
            </a:r>
            <a:r>
              <a:rPr lang="ru-RU" sz="2000" b="1" dirty="0">
                <a:solidFill>
                  <a:srgbClr val="1F497D"/>
                </a:solidFill>
              </a:rPr>
              <a:t>жизни ДОО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  <a:p>
            <a:pPr indent="361950"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1F497D"/>
                </a:solidFill>
              </a:rPr>
              <a:t>Уклад способствует формированию ценностей воспитания, </a:t>
            </a:r>
            <a:r>
              <a:rPr lang="ru-RU" sz="2000" dirty="0">
                <a:solidFill>
                  <a:prstClr val="black"/>
                </a:solidFill>
              </a:rPr>
              <a:t>которые разделяются всеми участниками образовательных отношений (воспитанниками, родителями, педагогами и другими сотрудниками ДОО). Уклад и ребенок определяют особенности воспитывающей среды. </a:t>
            </a:r>
          </a:p>
          <a:p>
            <a:pPr indent="361950"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1F497D"/>
                </a:solidFill>
              </a:rPr>
              <a:t>Воспитывающая среда </a:t>
            </a:r>
            <a:r>
              <a:rPr lang="ru-RU" sz="2000" dirty="0">
                <a:solidFill>
                  <a:prstClr val="black"/>
                </a:solidFill>
              </a:rPr>
              <a:t>– это содержательная и динамическая характеристика уклада, которая определяет его особенности, степень его вариативности и уникальности.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7AE99972-141F-4BDF-95F0-6DDAFBAA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621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понятия РПВ</a:t>
            </a:r>
          </a:p>
        </p:txBody>
      </p:sp>
    </p:spTree>
    <p:extLst>
      <p:ext uri="{BB962C8B-B14F-4D97-AF65-F5344CB8AC3E}">
        <p14:creationId xmlns:p14="http://schemas.microsoft.com/office/powerpoint/2010/main" val="425185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6C00963-8140-4354-AC82-939D11562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57295"/>
              </p:ext>
            </p:extLst>
          </p:nvPr>
        </p:nvGraphicFramePr>
        <p:xfrm>
          <a:off x="179512" y="980728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80873C-811A-4D1D-82B1-2FC82648EC58}"/>
              </a:ext>
            </a:extLst>
          </p:cNvPr>
          <p:cNvSpPr/>
          <p:nvPr/>
        </p:nvSpPr>
        <p:spPr>
          <a:xfrm>
            <a:off x="827584" y="332656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200" b="1" dirty="0">
                <a:solidFill>
                  <a:srgbClr val="1F497D"/>
                </a:solidFill>
              </a:rPr>
              <a:t>Воспитывающая среда </a:t>
            </a:r>
            <a:r>
              <a:rPr lang="ru-RU" sz="2200" dirty="0">
                <a:solidFill>
                  <a:srgbClr val="1F497D"/>
                </a:solidFill>
              </a:rPr>
              <a:t>строится по </a:t>
            </a:r>
            <a:r>
              <a:rPr lang="ru-RU" sz="2200" b="1" dirty="0">
                <a:solidFill>
                  <a:srgbClr val="1F497D"/>
                </a:solidFill>
              </a:rPr>
              <a:t>трем линиям</a:t>
            </a:r>
            <a:r>
              <a:rPr lang="ru-RU" sz="2200" dirty="0">
                <a:solidFill>
                  <a:srgbClr val="1F497D"/>
                </a:solidFill>
              </a:rPr>
              <a:t>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7D61D4A-A6E0-41F6-AB2D-F5E765D38B6A}"/>
              </a:ext>
            </a:extLst>
          </p:cNvPr>
          <p:cNvSpPr/>
          <p:nvPr/>
        </p:nvSpPr>
        <p:spPr>
          <a:xfrm>
            <a:off x="560729" y="3887956"/>
            <a:ext cx="230425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создает предметно-образную среду, способствующую воспитанию необходимых качеств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788F5C-0E2D-4976-8B25-1B3930B36E03}"/>
              </a:ext>
            </a:extLst>
          </p:cNvPr>
          <p:cNvSpPr/>
          <p:nvPr/>
        </p:nvSpPr>
        <p:spPr>
          <a:xfrm>
            <a:off x="3167844" y="3887956"/>
            <a:ext cx="2844316" cy="27084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prstClr val="black"/>
                </a:solidFill>
              </a:rPr>
              <a:t>формируются нравственные, гражданские, эстетические и иные качества ребенка в ходе взаимодействия ребенка и взрослого, обеспечивающего достижение поставленных воспитательных целей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5D04075-78D1-48A1-89FC-6BE4AD38B98C}"/>
              </a:ext>
            </a:extLst>
          </p:cNvPr>
          <p:cNvSpPr/>
          <p:nvPr/>
        </p:nvSpPr>
        <p:spPr>
          <a:xfrm>
            <a:off x="6304176" y="3887956"/>
            <a:ext cx="2593263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самостоятельно действует, творит, получает опыт деятельности, в особенности — игровой.</a:t>
            </a:r>
          </a:p>
        </p:txBody>
      </p:sp>
    </p:spTree>
    <p:extLst>
      <p:ext uri="{BB962C8B-B14F-4D97-AF65-F5344CB8AC3E}">
        <p14:creationId xmlns:p14="http://schemas.microsoft.com/office/powerpoint/2010/main" val="335359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273" t="30013" r="26704" b="10795"/>
          <a:stretch/>
        </p:blipFill>
        <p:spPr bwMode="auto">
          <a:xfrm>
            <a:off x="1403648" y="626874"/>
            <a:ext cx="6564723" cy="662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91680" y="1886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</a:rPr>
              <a:t>Модель уклада ДОО</a:t>
            </a:r>
          </a:p>
        </p:txBody>
      </p:sp>
    </p:spTree>
    <p:extLst>
      <p:ext uri="{BB962C8B-B14F-4D97-AF65-F5344CB8AC3E}">
        <p14:creationId xmlns:p14="http://schemas.microsoft.com/office/powerpoint/2010/main" val="1007651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3CB5D54-4307-4A0A-A809-0636E6E0F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333549"/>
              </p:ext>
            </p:extLst>
          </p:nvPr>
        </p:nvGraphicFramePr>
        <p:xfrm>
          <a:off x="467544" y="1268760"/>
          <a:ext cx="86764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33265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Элементы уклада ДОО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6FDF52-0194-48BD-A64F-553C44803970}"/>
              </a:ext>
            </a:extLst>
          </p:cNvPr>
          <p:cNvSpPr txBox="1"/>
          <p:nvPr/>
        </p:nvSpPr>
        <p:spPr>
          <a:xfrm>
            <a:off x="3361175" y="893066"/>
            <a:ext cx="2925706" cy="807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black"/>
                </a:solidFill>
              </a:rPr>
              <a:t>Базовые (Родины, природы, семьи, здоровья…) и инструментальные (принятия, взаимопомощи, ответственности, честности…. 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75289F-738F-4D61-8A81-A20FA8627557}"/>
              </a:ext>
            </a:extLst>
          </p:cNvPr>
          <p:cNvSpPr txBox="1"/>
          <p:nvPr/>
        </p:nvSpPr>
        <p:spPr>
          <a:xfrm>
            <a:off x="6732240" y="1628800"/>
            <a:ext cx="2232248" cy="807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black"/>
                </a:solidFill>
              </a:rPr>
              <a:t>Коллективный договор, устав,  правила внутреннего распорядка, 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E2C648-8F14-48D5-8287-3F2D9B8F6158}"/>
              </a:ext>
            </a:extLst>
          </p:cNvPr>
          <p:cNvSpPr txBox="1"/>
          <p:nvPr/>
        </p:nvSpPr>
        <p:spPr>
          <a:xfrm>
            <a:off x="6876256" y="3448975"/>
            <a:ext cx="2088232" cy="807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black"/>
                </a:solidFill>
              </a:rPr>
              <a:t>Ритуал приветствия и прощания, утро добрых встреч, традиционные события ДОУ….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CEAA89-639A-461A-97BD-4F26FFC47E75}"/>
              </a:ext>
            </a:extLst>
          </p:cNvPr>
          <p:cNvSpPr txBox="1"/>
          <p:nvPr/>
        </p:nvSpPr>
        <p:spPr>
          <a:xfrm>
            <a:off x="3217159" y="5832001"/>
            <a:ext cx="3515081" cy="807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black"/>
                </a:solidFill>
              </a:rPr>
              <a:t>Культура общения, корпоративная культура, заботливое отношение к ребенку, открытые доверительные отношения с родителями…..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5035C4-40B3-47F6-A0A0-ABF5E6AE27E6}"/>
              </a:ext>
            </a:extLst>
          </p:cNvPr>
          <p:cNvSpPr txBox="1"/>
          <p:nvPr/>
        </p:nvSpPr>
        <p:spPr>
          <a:xfrm>
            <a:off x="107504" y="3374683"/>
            <a:ext cx="2700300" cy="956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black"/>
                </a:solidFill>
              </a:rPr>
              <a:t>Системный характер воспитания, региональные особенности проектирования, взаимодействие с социальными партнерами…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D60836-943E-4BA8-82C1-621468056D5D}"/>
              </a:ext>
            </a:extLst>
          </p:cNvPr>
          <p:cNvSpPr txBox="1"/>
          <p:nvPr/>
        </p:nvSpPr>
        <p:spPr>
          <a:xfrm>
            <a:off x="254488" y="1365397"/>
            <a:ext cx="2553316" cy="956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prstClr val="black"/>
                </a:solidFill>
              </a:rPr>
              <a:t>Предметно-образная среда, пространства продуктов детско-взрослой деятельности, пространства деятельности детей и ее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14627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Общность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980729"/>
            <a:ext cx="8589640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</a:rPr>
              <a:t>устойчивая система связей и отношений между людьми, имеющая единые ценностно-смысловые основания и конкретные целевые ориентиры. 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</a:rPr>
              <a:t>Общность – это качественная характеристика любого объединения людей, определяющая степень их единства и совместности.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66379"/>
            <a:ext cx="248901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детско-взрослая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8785" y="5065843"/>
            <a:ext cx="128144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детская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049857"/>
            <a:ext cx="28312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профессиональная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6489" y="5048695"/>
            <a:ext cx="504926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профессионально-родительская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28456" y="6077987"/>
            <a:ext cx="31667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детско-родительская</a:t>
            </a:r>
          </a:p>
        </p:txBody>
      </p:sp>
    </p:spTree>
    <p:extLst>
      <p:ext uri="{BB962C8B-B14F-4D97-AF65-F5344CB8AC3E}">
        <p14:creationId xmlns:p14="http://schemas.microsoft.com/office/powerpoint/2010/main" val="95731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11849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F81BD"/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>
                <a:solidFill>
                  <a:srgbClr val="4F81BD"/>
                </a:solidFill>
              </a:rPr>
              <a:t>«Разработка и проектирование рабочей программы воспитания» </a:t>
            </a:r>
          </a:p>
          <a:p>
            <a:pPr algn="ctr"/>
            <a:r>
              <a:rPr lang="ru-RU" dirty="0">
                <a:solidFill>
                  <a:srgbClr val="4F81BD"/>
                </a:solidFill>
              </a:rPr>
              <a:t>(Институт воспитания РАО)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3057" y="1343246"/>
            <a:ext cx="7596844" cy="16344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/>
            <a:r>
              <a:rPr lang="ru-RU" b="1" dirty="0">
                <a:solidFill>
                  <a:srgbClr val="002060"/>
                </a:solidFill>
              </a:rPr>
              <a:t>«Календарный план воспитательной работы </a:t>
            </a:r>
            <a:r>
              <a:rPr lang="ru-RU" dirty="0">
                <a:solidFill>
                  <a:srgbClr val="002060"/>
                </a:solidFill>
              </a:rPr>
              <a:t>может быть представлен в любой удобной для ДОО форме, где будут отображены основные события и проекты, которые могут быть реализованы педагогами совместно с родителями в разные временные интервалы – от одного дня до нескольких месяцев»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ED8FFFC-90A3-4735-9A0D-25C1037FA736}"/>
              </a:ext>
            </a:extLst>
          </p:cNvPr>
          <p:cNvSpPr/>
          <p:nvPr/>
        </p:nvSpPr>
        <p:spPr>
          <a:xfrm>
            <a:off x="709955" y="4055002"/>
            <a:ext cx="8357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 направлениям образовательной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 направлениям воспитательной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 темам проектной деятельности (коллективные творческие дела и проекты);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на основе событийного принципа;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на основе календарного планирования, привязанного к устоявшимся праздникам и событиям;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на основе традиций и праздников ДОО.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F2B9169-0B1D-4489-A5D8-30224F2B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84" y="3366607"/>
            <a:ext cx="8064896" cy="63408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Вариативные модели календарного плана воспитания:</a:t>
            </a:r>
          </a:p>
        </p:txBody>
      </p:sp>
    </p:spTree>
    <p:extLst>
      <p:ext uri="{BB962C8B-B14F-4D97-AF65-F5344CB8AC3E}">
        <p14:creationId xmlns:p14="http://schemas.microsoft.com/office/powerpoint/2010/main" val="212700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37206" y="1087110"/>
            <a:ext cx="7797579" cy="19409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«Событие</a:t>
            </a:r>
            <a:r>
              <a:rPr lang="ru-RU" sz="2000" b="1" dirty="0">
                <a:solidFill>
                  <a:srgbClr val="002060"/>
                </a:solidFill>
              </a:rPr>
              <a:t> — это форма совместной деятельности ребенка и взрослого, в которой активность взрослого приводит к приобретению ребенком собственного опыта переживания той или иной ценности».</a:t>
            </a:r>
          </a:p>
          <a:p>
            <a:pPr algn="r">
              <a:spcAft>
                <a:spcPts val="1200"/>
              </a:spcAft>
            </a:pPr>
            <a:r>
              <a:rPr lang="ru-RU" i="1" dirty="0">
                <a:solidFill>
                  <a:srgbClr val="002060"/>
                </a:solidFill>
              </a:rPr>
              <a:t>Примерная программа воспитания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34400905"/>
              </p:ext>
            </p:extLst>
          </p:nvPr>
        </p:nvGraphicFramePr>
        <p:xfrm>
          <a:off x="395535" y="2492896"/>
          <a:ext cx="8280920" cy="474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7D5C4B3-18B2-4668-A509-8436763E7BFD}"/>
              </a:ext>
            </a:extLst>
          </p:cNvPr>
          <p:cNvSpPr txBox="1">
            <a:spLocks/>
          </p:cNvSpPr>
          <p:nvPr/>
        </p:nvSpPr>
        <p:spPr>
          <a:xfrm>
            <a:off x="783221" y="-171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Событие как основная единица календарного плана 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05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27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Проектирование событий в ДОО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84976" cy="410445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1. Разработка и реализация значимых событий в ведущих видах деятельности </a:t>
            </a:r>
            <a:r>
              <a:rPr lang="ru-RU" sz="2000" dirty="0">
                <a:solidFill>
                  <a:srgbClr val="002060"/>
                </a:solidFill>
              </a:rPr>
              <a:t>(детско-взрослый спектакль, построение эксперимента, совместное конструирование, спортивные игры и др.);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2. Проектирование встреч, общения </a:t>
            </a:r>
            <a:r>
              <a:rPr lang="ru-RU" sz="2000" dirty="0">
                <a:solidFill>
                  <a:srgbClr val="002060"/>
                </a:solidFill>
              </a:rPr>
              <a:t>детей со старшими, младшими, ровесниками, с взрослыми, с носителями воспитательно значимых культурных практик (искусство, литература, прикладное творчество и т. д.), профессий, культурных традиций народов России.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3. Создание творческих детско-взрослых проектов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(например, празднование Дня Победы с приглашением ветеранов, «Театр в детском саду» – показ спектакля для детей из соседнего детского сада и т. д.).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F434797-1E96-4C81-B790-9654D282093C}"/>
              </a:ext>
            </a:extLst>
          </p:cNvPr>
          <p:cNvSpPr/>
          <p:nvPr/>
        </p:nvSpPr>
        <p:spPr>
          <a:xfrm>
            <a:off x="827584" y="5375459"/>
            <a:ext cx="7056784" cy="1123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 целостного годового цикла методической работы на основе традиционных ценностей российского общества.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5056C42F-B94B-4B70-AB3E-4A6C910E7CAD}"/>
              </a:ext>
            </a:extLst>
          </p:cNvPr>
          <p:cNvSpPr/>
          <p:nvPr/>
        </p:nvSpPr>
        <p:spPr>
          <a:xfrm>
            <a:off x="3791747" y="4474237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82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63508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Варианты построения календарного плана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89668"/>
              </p:ext>
            </p:extLst>
          </p:nvPr>
        </p:nvGraphicFramePr>
        <p:xfrm>
          <a:off x="2010796" y="836712"/>
          <a:ext cx="663508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271794"/>
              </p:ext>
            </p:extLst>
          </p:nvPr>
        </p:nvGraphicFramePr>
        <p:xfrm>
          <a:off x="467544" y="3140968"/>
          <a:ext cx="817833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7892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8326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Треки проектировочной сессии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Трек 1: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«Формирование предпосылок функциональной грамотности у детей дошкольного возраста»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(</a:t>
            </a:r>
            <a:r>
              <a:rPr lang="ru-RU" sz="3000" dirty="0" smtClean="0">
                <a:solidFill>
                  <a:srgbClr val="002060"/>
                </a:solidFill>
              </a:rPr>
              <a:t>модераторы </a:t>
            </a:r>
            <a:r>
              <a:rPr lang="ru-RU" sz="3000" dirty="0">
                <a:solidFill>
                  <a:srgbClr val="002060"/>
                </a:solidFill>
              </a:rPr>
              <a:t>– Дружинина Наталия Васильевна)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Трек </a:t>
            </a:r>
            <a:r>
              <a:rPr lang="ru-RU" b="1" dirty="0" smtClean="0">
                <a:solidFill>
                  <a:srgbClr val="C00000"/>
                </a:solidFill>
              </a:rPr>
              <a:t>2: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900" b="1" dirty="0">
                <a:solidFill>
                  <a:srgbClr val="002060"/>
                </a:solidFill>
              </a:rPr>
              <a:t>«Воспитательный аспект деятельности педагогов ДОУ»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(модератор – Данилова Екатерина Юрьевна)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Трек </a:t>
            </a:r>
            <a:r>
              <a:rPr lang="ru-RU" b="1" dirty="0" smtClean="0">
                <a:solidFill>
                  <a:srgbClr val="C00000"/>
                </a:solidFill>
              </a:rPr>
              <a:t>3: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Совершенствование качества дошкольного образования на основе результатов МКДО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sz="3000" dirty="0">
                <a:solidFill>
                  <a:srgbClr val="002060"/>
                </a:solidFill>
              </a:rPr>
              <a:t>(модератор – </a:t>
            </a:r>
            <a:r>
              <a:rPr lang="ru-RU" sz="3000" dirty="0" smtClean="0">
                <a:solidFill>
                  <a:srgbClr val="002060"/>
                </a:solidFill>
              </a:rPr>
              <a:t>Чечулина Оксана Геннадьевна)</a:t>
            </a:r>
            <a:endParaRPr lang="ru-RU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22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0F794F0-2204-428C-94F8-E77BB014E564}"/>
              </a:ext>
            </a:extLst>
          </p:cNvPr>
          <p:cNvSpPr txBox="1">
            <a:spLocks/>
          </p:cNvSpPr>
          <p:nvPr/>
        </p:nvSpPr>
        <p:spPr>
          <a:xfrm>
            <a:off x="354360" y="274638"/>
            <a:ext cx="8507288" cy="11122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</a:rPr>
              <a:t>Взаимодействие педагогов с семьями воспитанников в процессе реализации Программы воспитания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DE53949D-C3D0-451B-A7E6-95C6F6E43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70111"/>
              </p:ext>
            </p:extLst>
          </p:nvPr>
        </p:nvGraphicFramePr>
        <p:xfrm>
          <a:off x="683568" y="2996952"/>
          <a:ext cx="7848872" cy="358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0CC394-496A-41FE-A743-355644E51A55}"/>
              </a:ext>
            </a:extLst>
          </p:cNvPr>
          <p:cNvSpPr/>
          <p:nvPr/>
        </p:nvSpPr>
        <p:spPr>
          <a:xfrm>
            <a:off x="159400" y="1237602"/>
            <a:ext cx="8825200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550"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4F81BD"/>
                </a:solidFill>
              </a:rPr>
              <a:t>Профессионально-родительская общность </a:t>
            </a:r>
            <a:r>
              <a:rPr lang="ru-RU" dirty="0">
                <a:solidFill>
                  <a:prstClr val="black"/>
                </a:solidFill>
              </a:rPr>
              <a:t>включает сотрудников ДОО и всех взрослых членов семей воспитанников, которых связывают не только общие ценности, цели развития и воспитания детей, но и уважение друг к другу. </a:t>
            </a:r>
          </a:p>
          <a:p>
            <a:pPr algn="ctr" defTabSz="844550">
              <a:spcBef>
                <a:spcPct val="0"/>
              </a:spcBef>
              <a:spcAft>
                <a:spcPct val="35000"/>
              </a:spcAft>
            </a:pPr>
            <a:endParaRPr lang="ru-RU" dirty="0">
              <a:solidFill>
                <a:prstClr val="black"/>
              </a:solidFill>
            </a:endParaRPr>
          </a:p>
          <a:p>
            <a:pPr algn="ctr" defTabSz="844550"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4F81BD"/>
                </a:solidFill>
              </a:rPr>
              <a:t>Основная задача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b="1" dirty="0">
                <a:solidFill>
                  <a:prstClr val="black"/>
                </a:solidFill>
              </a:rPr>
              <a:t>объединение усилий по воспитанию ребенка в семье и в ДОО. </a:t>
            </a:r>
          </a:p>
        </p:txBody>
      </p:sp>
    </p:spTree>
    <p:extLst>
      <p:ext uri="{BB962C8B-B14F-4D97-AF65-F5344CB8AC3E}">
        <p14:creationId xmlns:p14="http://schemas.microsoft.com/office/powerpoint/2010/main" val="4211618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0F794F0-2204-428C-94F8-E77BB014E564}"/>
              </a:ext>
            </a:extLst>
          </p:cNvPr>
          <p:cNvSpPr txBox="1">
            <a:spLocks/>
          </p:cNvSpPr>
          <p:nvPr/>
        </p:nvSpPr>
        <p:spPr>
          <a:xfrm>
            <a:off x="425416" y="274638"/>
            <a:ext cx="8507288" cy="111229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</a:rPr>
              <a:t>Взаимодействие педагогов с семьями воспитанников в процессе реализации Программы воспитания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732C1E1E-E94C-4B7A-98CA-462941D6C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579536"/>
              </p:ext>
            </p:extLst>
          </p:nvPr>
        </p:nvGraphicFramePr>
        <p:xfrm>
          <a:off x="559018" y="2086594"/>
          <a:ext cx="4392487" cy="469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D11EA9B0-3909-4598-B67B-D00918178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162380"/>
              </p:ext>
            </p:extLst>
          </p:nvPr>
        </p:nvGraphicFramePr>
        <p:xfrm>
          <a:off x="5289108" y="3987054"/>
          <a:ext cx="3588162" cy="235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9850C83-E3DB-45D0-B180-E6131601D84B}"/>
              </a:ext>
            </a:extLst>
          </p:cNvPr>
          <p:cNvGrpSpPr/>
          <p:nvPr/>
        </p:nvGrpSpPr>
        <p:grpSpPr>
          <a:xfrm>
            <a:off x="323529" y="1469391"/>
            <a:ext cx="4392487" cy="465075"/>
            <a:chOff x="0" y="88035"/>
            <a:chExt cx="4572000" cy="46507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xmlns="" id="{EB4DE84C-B708-4208-9C0A-6554AFE7C06D}"/>
                </a:ext>
              </a:extLst>
            </p:cNvPr>
            <p:cNvSpPr/>
            <p:nvPr/>
          </p:nvSpPr>
          <p:spPr>
            <a:xfrm>
              <a:off x="0" y="88035"/>
              <a:ext cx="4572000" cy="4650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5A26D8EC-A871-46BB-A61E-76B38380781B}"/>
                </a:ext>
              </a:extLst>
            </p:cNvPr>
            <p:cNvSpPr txBox="1"/>
            <p:nvPr/>
          </p:nvSpPr>
          <p:spPr>
            <a:xfrm>
              <a:off x="22703" y="110738"/>
              <a:ext cx="4526594" cy="419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prstClr val="white"/>
                  </a:solidFill>
                </a:rPr>
                <a:t>Типы встреч с родителями: </a:t>
              </a: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A7638E5-9444-4F4E-BFFD-92CA1F9014D4}"/>
              </a:ext>
            </a:extLst>
          </p:cNvPr>
          <p:cNvSpPr/>
          <p:nvPr/>
        </p:nvSpPr>
        <p:spPr>
          <a:xfrm>
            <a:off x="5586913" y="1351780"/>
            <a:ext cx="299255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Формы организации встреч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33CE70-98BD-451C-AF40-75731D33274C}"/>
              </a:ext>
            </a:extLst>
          </p:cNvPr>
          <p:cNvSpPr/>
          <p:nvPr/>
        </p:nvSpPr>
        <p:spPr>
          <a:xfrm>
            <a:off x="7248172" y="2452413"/>
            <a:ext cx="116730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заочная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140186-A788-4247-ABFD-945CA3958377}"/>
              </a:ext>
            </a:extLst>
          </p:cNvPr>
          <p:cNvSpPr/>
          <p:nvPr/>
        </p:nvSpPr>
        <p:spPr>
          <a:xfrm>
            <a:off x="5719075" y="2469362"/>
            <a:ext cx="86914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очная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E468141-0F5A-4F91-ADBD-70A70EA9F3A7}"/>
              </a:ext>
            </a:extLst>
          </p:cNvPr>
          <p:cNvSpPr/>
          <p:nvPr/>
        </p:nvSpPr>
        <p:spPr>
          <a:xfrm>
            <a:off x="6022272" y="3292756"/>
            <a:ext cx="221364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>Темы встреч 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7CF82896-D69D-4FC5-9529-99633AEFF895}"/>
              </a:ext>
            </a:extLst>
          </p:cNvPr>
          <p:cNvCxnSpPr/>
          <p:nvPr/>
        </p:nvCxnSpPr>
        <p:spPr>
          <a:xfrm flipH="1">
            <a:off x="6116035" y="2262895"/>
            <a:ext cx="285506" cy="2326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54C15A59-9EF2-49D0-868B-F0FAA22E5BCE}"/>
              </a:ext>
            </a:extLst>
          </p:cNvPr>
          <p:cNvCxnSpPr>
            <a:cxnSpLocks/>
          </p:cNvCxnSpPr>
          <p:nvPr/>
        </p:nvCxnSpPr>
        <p:spPr>
          <a:xfrm>
            <a:off x="7520594" y="2229165"/>
            <a:ext cx="249099" cy="2663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лнце 16">
            <a:extLst>
              <a:ext uri="{FF2B5EF4-FFF2-40B4-BE49-F238E27FC236}">
                <a16:creationId xmlns:a16="http://schemas.microsoft.com/office/drawing/2014/main" xmlns="" id="{76BCBCD6-85E9-49AC-B1FC-0642D465B33F}"/>
              </a:ext>
            </a:extLst>
          </p:cNvPr>
          <p:cNvSpPr/>
          <p:nvPr/>
        </p:nvSpPr>
        <p:spPr>
          <a:xfrm>
            <a:off x="165321" y="2236729"/>
            <a:ext cx="360039" cy="379111"/>
          </a:xfrm>
          <a:prstGeom prst="su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олнце 17">
            <a:extLst>
              <a:ext uri="{FF2B5EF4-FFF2-40B4-BE49-F238E27FC236}">
                <a16:creationId xmlns:a16="http://schemas.microsoft.com/office/drawing/2014/main" xmlns="" id="{650D4313-5084-4B82-AFE8-2A6D17EE5803}"/>
              </a:ext>
            </a:extLst>
          </p:cNvPr>
          <p:cNvSpPr/>
          <p:nvPr/>
        </p:nvSpPr>
        <p:spPr>
          <a:xfrm>
            <a:off x="143509" y="2953764"/>
            <a:ext cx="360039" cy="379111"/>
          </a:xfrm>
          <a:prstGeom prst="su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олнце 18">
            <a:extLst>
              <a:ext uri="{FF2B5EF4-FFF2-40B4-BE49-F238E27FC236}">
                <a16:creationId xmlns:a16="http://schemas.microsoft.com/office/drawing/2014/main" xmlns="" id="{EDD1BEF8-3D59-4F0D-BDC4-4E45931400E7}"/>
              </a:ext>
            </a:extLst>
          </p:cNvPr>
          <p:cNvSpPr/>
          <p:nvPr/>
        </p:nvSpPr>
        <p:spPr>
          <a:xfrm>
            <a:off x="175774" y="3797498"/>
            <a:ext cx="360039" cy="379111"/>
          </a:xfrm>
          <a:prstGeom prst="su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олнце 19">
            <a:extLst>
              <a:ext uri="{FF2B5EF4-FFF2-40B4-BE49-F238E27FC236}">
                <a16:creationId xmlns:a16="http://schemas.microsoft.com/office/drawing/2014/main" xmlns="" id="{F2C5FABE-78D2-46C4-816C-F3F06E523A8E}"/>
              </a:ext>
            </a:extLst>
          </p:cNvPr>
          <p:cNvSpPr/>
          <p:nvPr/>
        </p:nvSpPr>
        <p:spPr>
          <a:xfrm>
            <a:off x="186228" y="4579192"/>
            <a:ext cx="360039" cy="379111"/>
          </a:xfrm>
          <a:prstGeom prst="su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олнце 20">
            <a:extLst>
              <a:ext uri="{FF2B5EF4-FFF2-40B4-BE49-F238E27FC236}">
                <a16:creationId xmlns:a16="http://schemas.microsoft.com/office/drawing/2014/main" xmlns="" id="{7AD67125-D312-4016-8A9D-74A01753E9D6}"/>
              </a:ext>
            </a:extLst>
          </p:cNvPr>
          <p:cNvSpPr/>
          <p:nvPr/>
        </p:nvSpPr>
        <p:spPr>
          <a:xfrm>
            <a:off x="198979" y="5388609"/>
            <a:ext cx="360039" cy="379111"/>
          </a:xfrm>
          <a:prstGeom prst="su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олнце 21">
            <a:extLst>
              <a:ext uri="{FF2B5EF4-FFF2-40B4-BE49-F238E27FC236}">
                <a16:creationId xmlns:a16="http://schemas.microsoft.com/office/drawing/2014/main" xmlns="" id="{E5477502-1D9B-41EF-99C7-60096F7C3C42}"/>
              </a:ext>
            </a:extLst>
          </p:cNvPr>
          <p:cNvSpPr/>
          <p:nvPr/>
        </p:nvSpPr>
        <p:spPr>
          <a:xfrm>
            <a:off x="175773" y="6069983"/>
            <a:ext cx="360039" cy="379111"/>
          </a:xfrm>
          <a:prstGeom prst="su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18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352928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Разработка сценария одного из мероприятий, посвященного воспитательному аспекту деятельности педагогов ДОУ: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- заседания ММО;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- воспитательного события;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- родительского собрания.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F4861E-F5D3-4441-AE3B-7BF8BD204829}"/>
              </a:ext>
            </a:extLst>
          </p:cNvPr>
          <p:cNvSpPr/>
          <p:nvPr/>
        </p:nvSpPr>
        <p:spPr>
          <a:xfrm>
            <a:off x="3059832" y="812031"/>
            <a:ext cx="2751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ЗАДАНИЕ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2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Сценарий проведения заседания ММО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___________________________________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Тема:</a:t>
            </a:r>
            <a:r>
              <a:rPr lang="ru-RU" sz="1600" dirty="0">
                <a:solidFill>
                  <a:prstClr val="black"/>
                </a:solidFill>
              </a:rPr>
              <a:t> _______________________________________________________________________________________________________</a:t>
            </a:r>
          </a:p>
          <a:p>
            <a:r>
              <a:rPr lang="ru-RU" sz="1600" dirty="0">
                <a:solidFill>
                  <a:prstClr val="black"/>
                </a:solidFill>
              </a:rPr>
              <a:t>_______________________________________________________________________________________________________________</a:t>
            </a:r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Задачи: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Место проведения:</a:t>
            </a:r>
            <a:r>
              <a:rPr lang="ru-RU" sz="1600" dirty="0">
                <a:solidFill>
                  <a:prstClr val="black"/>
                </a:solidFill>
              </a:rPr>
              <a:t> _____________________________________________________________________________________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Время проведения: </a:t>
            </a:r>
            <a:r>
              <a:rPr lang="ru-RU" sz="1600" dirty="0">
                <a:solidFill>
                  <a:prstClr val="black"/>
                </a:solidFill>
              </a:rPr>
              <a:t>_____________________________________________________________________________________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Участники:</a:t>
            </a:r>
            <a:r>
              <a:rPr lang="ru-RU" sz="1600" dirty="0">
                <a:solidFill>
                  <a:prstClr val="black"/>
                </a:solidFill>
              </a:rPr>
              <a:t> _______________________________________________________________________________________________ 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План проведения ММО </a:t>
            </a:r>
            <a:r>
              <a:rPr lang="ru-RU" sz="1600" dirty="0">
                <a:solidFill>
                  <a:prstClr val="black"/>
                </a:solidFill>
              </a:rPr>
              <a:t>(с указанием методов активизации участников на каждом этапе) </a:t>
            </a:r>
            <a:r>
              <a:rPr lang="ru-RU" sz="1600" b="1" dirty="0">
                <a:solidFill>
                  <a:prstClr val="black"/>
                </a:solidFill>
              </a:rPr>
              <a:t>: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_______________________________________________________________________________________________________________</a:t>
            </a:r>
          </a:p>
          <a:p>
            <a:r>
              <a:rPr lang="ru-RU" sz="1600" dirty="0">
                <a:solidFill>
                  <a:prstClr val="black"/>
                </a:solidFill>
              </a:rPr>
              <a:t>_______________________________________________________________________________________________________________</a:t>
            </a:r>
          </a:p>
          <a:p>
            <a:r>
              <a:rPr lang="ru-RU" sz="1600" dirty="0">
                <a:solidFill>
                  <a:prstClr val="black"/>
                </a:solidFill>
              </a:rPr>
              <a:t>_______________________________________________________________________________________________________________</a:t>
            </a:r>
          </a:p>
          <a:p>
            <a:r>
              <a:rPr lang="ru-RU" sz="1600" dirty="0">
                <a:solidFill>
                  <a:prstClr val="black"/>
                </a:solidFill>
              </a:rPr>
              <a:t>_______________________________________________________________________________________________________________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Ход мероприятия: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62040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План событийной недели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630797"/>
              </p:ext>
            </p:extLst>
          </p:nvPr>
        </p:nvGraphicFramePr>
        <p:xfrm>
          <a:off x="107504" y="591714"/>
          <a:ext cx="8875318" cy="6247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3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8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34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2116">
                <a:tc gridSpan="4">
                  <a:txBody>
                    <a:bodyPr/>
                    <a:lstStyle/>
                    <a:p>
                      <a:r>
                        <a:rPr lang="ru-RU" sz="1700" b="1" dirty="0"/>
                        <a:t>Тема</a:t>
                      </a:r>
                      <a:r>
                        <a:rPr lang="ru-RU" sz="1700" b="0" dirty="0"/>
                        <a:t>:___________________________________________________________________________________________________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116">
                <a:tc gridSpan="4">
                  <a:txBody>
                    <a:bodyPr/>
                    <a:lstStyle/>
                    <a:p>
                      <a:r>
                        <a:rPr lang="ru-RU" sz="1700" b="1" dirty="0"/>
                        <a:t>Возрастная группа</a:t>
                      </a:r>
                      <a:r>
                        <a:rPr lang="ru-RU" sz="1700" b="0" dirty="0"/>
                        <a:t>:__________________________________________________________________________________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11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/>
                        <a:t>Сроки:</a:t>
                      </a:r>
                      <a:r>
                        <a:rPr lang="ru-RU" sz="1700" b="0" dirty="0"/>
                        <a:t>___________________________________________________________________________________________________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11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/>
                        <a:t>Участники</a:t>
                      </a:r>
                      <a:r>
                        <a:rPr lang="ru-RU" sz="1700" b="0" dirty="0"/>
                        <a:t>:_____________________________________________________________________________________________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11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/>
                        <a:t>Ресурсы:</a:t>
                      </a:r>
                      <a:r>
                        <a:rPr lang="ru-RU" sz="1700" b="0" dirty="0"/>
                        <a:t>________________________________________________________________________________________________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7772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/>
                        <a:t>День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/>
                        <a:t>Этапы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/>
                        <a:t>Содержание  деятельности</a:t>
                      </a:r>
                    </a:p>
                    <a:p>
                      <a:pPr algn="ctr"/>
                      <a:r>
                        <a:rPr lang="ru-RU" sz="1700" b="0" dirty="0"/>
                        <a:t>(совместная деятельность педагогов и детей, родителей и детей)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/>
                        <a:t>Интеграция в РППС продуктов</a:t>
                      </a:r>
                      <a:r>
                        <a:rPr lang="ru-RU" sz="1700" b="0" dirty="0"/>
                        <a:t> детского творчества и инициатив ребенка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8703">
                <a:tc>
                  <a:txBody>
                    <a:bodyPr/>
                    <a:lstStyle/>
                    <a:p>
                      <a:r>
                        <a:rPr lang="ru-RU" sz="1700" dirty="0"/>
                        <a:t>1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Погружение-знакомство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1491">
                <a:tc>
                  <a:txBody>
                    <a:bodyPr/>
                    <a:lstStyle/>
                    <a:p>
                      <a:r>
                        <a:rPr lang="ru-RU" sz="1700" dirty="0"/>
                        <a:t>2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Коллективный проект/совместная деятельность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9559">
                <a:tc>
                  <a:txBody>
                    <a:bodyPr/>
                    <a:lstStyle/>
                    <a:p>
                      <a:r>
                        <a:rPr lang="ru-RU" sz="1700" dirty="0"/>
                        <a:t>3-6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59029605"/>
                  </a:ext>
                </a:extLst>
              </a:tr>
              <a:tr h="661627">
                <a:tc>
                  <a:txBody>
                    <a:bodyPr/>
                    <a:lstStyle/>
                    <a:p>
                      <a:r>
                        <a:rPr lang="ru-RU" sz="1700" dirty="0"/>
                        <a:t>7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Событие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11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371B0E-920C-4082-83FB-4DC7D25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dirty="0"/>
              <a:t>Тема:</a:t>
            </a:r>
            <a:r>
              <a:rPr lang="ru-RU" sz="3600" dirty="0"/>
              <a:t>______________________________________________________________________________________________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Задачи: </a:t>
            </a:r>
          </a:p>
          <a:p>
            <a:pPr marL="0" indent="0">
              <a:buNone/>
            </a:pPr>
            <a:r>
              <a:rPr lang="ru-RU" sz="3600" b="1" dirty="0"/>
              <a:t>1. </a:t>
            </a:r>
            <a:r>
              <a:rPr lang="ru-RU" sz="3600" dirty="0"/>
              <a:t>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3600" b="1" dirty="0"/>
              <a:t>2. </a:t>
            </a:r>
            <a:r>
              <a:rPr lang="ru-RU" sz="3600" dirty="0"/>
              <a:t>__________________________________________________________________________________________________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3. </a:t>
            </a:r>
            <a:r>
              <a:rPr lang="ru-RU" sz="3600" dirty="0"/>
              <a:t>__________________________________________________________________________________________________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Форма проведения: </a:t>
            </a:r>
            <a:r>
              <a:rPr lang="ru-RU" sz="3600" dirty="0"/>
              <a:t>__________________________________________________________________________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Участники: </a:t>
            </a:r>
            <a:r>
              <a:rPr lang="ru-RU" sz="3600" dirty="0"/>
              <a:t>_____________________________________________________________________________________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Материал: </a:t>
            </a:r>
            <a:r>
              <a:rPr lang="ru-RU" sz="3600" dirty="0"/>
              <a:t>______________________________________________________________________________________</a:t>
            </a:r>
            <a:endParaRPr lang="ru-RU" sz="3600" b="1" dirty="0"/>
          </a:p>
          <a:p>
            <a:endParaRPr lang="ru-RU" dirty="0"/>
          </a:p>
          <a:p>
            <a:pPr marL="0" indent="0">
              <a:buNone/>
            </a:pPr>
            <a:r>
              <a:rPr lang="ru-RU" sz="3600" b="1" dirty="0"/>
              <a:t>Методы активизации родителей:</a:t>
            </a:r>
            <a:r>
              <a:rPr lang="ru-RU" sz="3600" dirty="0"/>
              <a:t> ________________________________________________________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Ход собрания.</a:t>
            </a:r>
          </a:p>
          <a:p>
            <a:pPr marL="0"/>
            <a:r>
              <a:rPr lang="ru-RU" sz="3600" dirty="0"/>
              <a:t>Вводная часть (5-7 мин.)._________________________________________________________________</a:t>
            </a:r>
          </a:p>
          <a:p>
            <a:pPr marL="0" indent="0">
              <a:buNone/>
            </a:pPr>
            <a:r>
              <a:rPr lang="ru-RU" sz="3600" dirty="0"/>
              <a:t>____________________________________________________________________________________________________</a:t>
            </a:r>
          </a:p>
          <a:p>
            <a:pPr marL="0"/>
            <a:r>
              <a:rPr lang="ru-RU" sz="3600" dirty="0"/>
              <a:t>Основная часть (30-35 мин.). ____________________________________________________________</a:t>
            </a:r>
          </a:p>
          <a:p>
            <a:pPr marL="0" indent="0">
              <a:buNone/>
            </a:pPr>
            <a:r>
              <a:rPr lang="ru-RU" sz="3600" dirty="0"/>
              <a:t>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3600" dirty="0"/>
              <a:t>____________________________________________________________________________________________________</a:t>
            </a:r>
          </a:p>
          <a:p>
            <a:pPr marL="0"/>
            <a:r>
              <a:rPr lang="ru-RU" sz="3600" dirty="0"/>
              <a:t>Разное (7-10 мин.). ________________________________________________________________________</a:t>
            </a:r>
          </a:p>
          <a:p>
            <a:pPr marL="0" indent="0">
              <a:buNone/>
            </a:pPr>
            <a:r>
              <a:rPr lang="ru-RU" sz="3600" dirty="0"/>
              <a:t>____________________________________________________________________________________________________</a:t>
            </a:r>
          </a:p>
          <a:p>
            <a:pPr marL="0"/>
            <a:r>
              <a:rPr lang="ru-RU" sz="3600" dirty="0"/>
              <a:t>Подведение итогов (3-5 мин.) _____________________________________________________________________________________________________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146FA9-D6F6-4CC3-887D-8B2E6BBA55E9}"/>
              </a:ext>
            </a:extLst>
          </p:cNvPr>
          <p:cNvSpPr/>
          <p:nvPr/>
        </p:nvSpPr>
        <p:spPr>
          <a:xfrm>
            <a:off x="2771800" y="260648"/>
            <a:ext cx="4519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Сценарий родительского собрания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0EFBC17-DAFD-45EC-9B28-A2D90DDFED09}"/>
              </a:ext>
            </a:extLst>
          </p:cNvPr>
          <p:cNvSpPr/>
          <p:nvPr/>
        </p:nvSpPr>
        <p:spPr>
          <a:xfrm>
            <a:off x="2943257" y="646813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 ___________________________________ группе</a:t>
            </a:r>
          </a:p>
        </p:txBody>
      </p:sp>
    </p:spTree>
    <p:extLst>
      <p:ext uri="{BB962C8B-B14F-4D97-AF65-F5344CB8AC3E}">
        <p14:creationId xmlns:p14="http://schemas.microsoft.com/office/powerpoint/2010/main" val="3447877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524259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Трек 3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«Совершенствование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качества дошкольного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образования на основе результатов МКДО»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091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>
              <a:spcBef>
                <a:spcPct val="0"/>
              </a:spcBef>
            </a:pP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Модератор: </a:t>
            </a:r>
          </a:p>
          <a:p>
            <a:pPr indent="442913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Чечулина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Оксана Геннадьевна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заведующий кафедрой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дошкольного образования ГАУ ДПО НСО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НИПКиПРО, </a:t>
            </a:r>
            <a:r>
              <a:rPr lang="ru-RU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канд.пед.наук</a:t>
            </a:r>
            <a:endParaRPr lang="ru-RU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0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945"/>
            <a:ext cx="9144000" cy="1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Презентация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47" y="1628800"/>
            <a:ext cx="1523528" cy="150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" t="42539" r="23207" b="9025"/>
          <a:stretch/>
        </p:blipFill>
        <p:spPr bwMode="auto">
          <a:xfrm>
            <a:off x="118634" y="679957"/>
            <a:ext cx="4118086" cy="72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5" y="1969569"/>
            <a:ext cx="2323254" cy="308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8"/>
          <a:stretch/>
        </p:blipFill>
        <p:spPr bwMode="auto">
          <a:xfrm>
            <a:off x="237802" y="1969569"/>
            <a:ext cx="2328681" cy="30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8" r="1000" b="52271"/>
          <a:stretch/>
        </p:blipFill>
        <p:spPr bwMode="auto">
          <a:xfrm>
            <a:off x="2131338" y="3861048"/>
            <a:ext cx="2476346" cy="187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0" y="1969569"/>
            <a:ext cx="2306536" cy="3097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88" y="4407347"/>
            <a:ext cx="2429170" cy="1841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1" t="51604" r="886" b="1202"/>
          <a:stretch/>
        </p:blipFill>
        <p:spPr bwMode="auto">
          <a:xfrm>
            <a:off x="432771" y="4393911"/>
            <a:ext cx="2517815" cy="190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" t="48198" r="6372"/>
          <a:stretch/>
        </p:blipFill>
        <p:spPr bwMode="auto">
          <a:xfrm>
            <a:off x="4217593" y="675330"/>
            <a:ext cx="4590761" cy="72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" t="-2078" r="22937" b="56590"/>
          <a:stretch/>
        </p:blipFill>
        <p:spPr bwMode="auto">
          <a:xfrm>
            <a:off x="0" y="0"/>
            <a:ext cx="4279020" cy="6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" r="6372" b="52780"/>
          <a:stretch/>
        </p:blipFill>
        <p:spPr bwMode="auto">
          <a:xfrm>
            <a:off x="4267224" y="44624"/>
            <a:ext cx="42653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9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034F0-88B4-453F-B557-5E0BFA3E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55" y="278785"/>
            <a:ext cx="7886700" cy="7780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</a:rPr>
              <a:t>МКДО-2021. Концепция мониторинга качества дошкольного </a:t>
            </a:r>
            <a:r>
              <a:rPr lang="ru-RU" sz="2400" b="1" dirty="0" smtClean="0">
                <a:solidFill>
                  <a:srgbClr val="003399"/>
                </a:solidFill>
              </a:rPr>
              <a:t>образования Российской </a:t>
            </a:r>
            <a:r>
              <a:rPr lang="ru-RU" sz="2400" b="1" dirty="0">
                <a:solidFill>
                  <a:srgbClr val="003399"/>
                </a:solidFill>
              </a:rPr>
              <a:t>Федерации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6020" y="1316047"/>
            <a:ext cx="7672444" cy="5377316"/>
          </a:xfrm>
          <a:prstGeom prst="round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ru-RU" sz="21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100" dirty="0">
                <a:solidFill>
                  <a:srgbClr val="002060"/>
                </a:solidFill>
              </a:rPr>
              <a:t>Система индикаторов качества включает индикаторы для оценивания: </a:t>
            </a:r>
          </a:p>
          <a:p>
            <a:pPr>
              <a:spcAft>
                <a:spcPts val="600"/>
              </a:spcAft>
            </a:pPr>
            <a:r>
              <a:rPr lang="ru-RU" sz="2100" dirty="0">
                <a:solidFill>
                  <a:srgbClr val="002060"/>
                </a:solidFill>
              </a:rPr>
              <a:t>– качества </a:t>
            </a:r>
            <a:r>
              <a:rPr lang="ru-RU" sz="2100" b="1" dirty="0">
                <a:solidFill>
                  <a:srgbClr val="002060"/>
                </a:solidFill>
              </a:rPr>
              <a:t>документирования</a:t>
            </a:r>
            <a:r>
              <a:rPr lang="ru-RU" sz="2100" dirty="0">
                <a:solidFill>
                  <a:srgbClr val="002060"/>
                </a:solidFill>
              </a:rPr>
              <a:t> образовательной деятельности и деятельности по присмотру и уходу за воспитанниками ДОО; </a:t>
            </a:r>
          </a:p>
          <a:p>
            <a:pPr>
              <a:spcAft>
                <a:spcPts val="600"/>
              </a:spcAft>
            </a:pPr>
            <a:r>
              <a:rPr lang="ru-RU" sz="2100" dirty="0">
                <a:solidFill>
                  <a:srgbClr val="002060"/>
                </a:solidFill>
              </a:rPr>
              <a:t>– качества </a:t>
            </a:r>
            <a:r>
              <a:rPr lang="ru-RU" sz="2100" b="1" dirty="0">
                <a:solidFill>
                  <a:srgbClr val="002060"/>
                </a:solidFill>
              </a:rPr>
              <a:t>процессов</a:t>
            </a:r>
            <a:r>
              <a:rPr lang="ru-RU" sz="2100" dirty="0">
                <a:solidFill>
                  <a:srgbClr val="002060"/>
                </a:solidFill>
              </a:rPr>
              <a:t> (образовательного, включая воспитательный с учетом содержания ПРПВ в ДОО; процесса по присмотру и уходу за воспитанниками ДОО, организационных процессов ДОО и пр.); </a:t>
            </a:r>
          </a:p>
          <a:p>
            <a:pPr>
              <a:spcAft>
                <a:spcPts val="600"/>
              </a:spcAft>
            </a:pPr>
            <a:r>
              <a:rPr lang="ru-RU" sz="2100" dirty="0">
                <a:solidFill>
                  <a:srgbClr val="002060"/>
                </a:solidFill>
              </a:rPr>
              <a:t>– качества </a:t>
            </a:r>
            <a:r>
              <a:rPr lang="ru-RU" sz="2100" b="1" dirty="0">
                <a:solidFill>
                  <a:srgbClr val="002060"/>
                </a:solidFill>
              </a:rPr>
              <a:t>организации пространства и его оснащения </a:t>
            </a:r>
            <a:r>
              <a:rPr lang="ru-RU" sz="2100" dirty="0">
                <a:solidFill>
                  <a:srgbClr val="002060"/>
                </a:solidFill>
              </a:rPr>
              <a:t>(предметно-пространственной среды во внутреннем помещении и на свежем воздухе); </a:t>
            </a:r>
          </a:p>
          <a:p>
            <a:pPr>
              <a:spcAft>
                <a:spcPts val="600"/>
              </a:spcAft>
            </a:pPr>
            <a:r>
              <a:rPr lang="ru-RU" sz="2100" dirty="0">
                <a:solidFill>
                  <a:srgbClr val="002060"/>
                </a:solidFill>
              </a:rPr>
              <a:t>– качества </a:t>
            </a:r>
            <a:r>
              <a:rPr lang="ru-RU" sz="2100" b="1" dirty="0">
                <a:solidFill>
                  <a:srgbClr val="002060"/>
                </a:solidFill>
              </a:rPr>
              <a:t>удовлетворенности потребителей услуг </a:t>
            </a:r>
            <a:r>
              <a:rPr lang="ru-RU" sz="2100" dirty="0">
                <a:solidFill>
                  <a:srgbClr val="002060"/>
                </a:solidFill>
              </a:rPr>
              <a:t>ДОО; </a:t>
            </a:r>
          </a:p>
          <a:p>
            <a:pPr>
              <a:spcAft>
                <a:spcPts val="600"/>
              </a:spcAft>
            </a:pPr>
            <a:r>
              <a:rPr lang="ru-RU" sz="2100" dirty="0">
                <a:solidFill>
                  <a:srgbClr val="002060"/>
                </a:solidFill>
              </a:rPr>
              <a:t>– качества </a:t>
            </a:r>
            <a:r>
              <a:rPr lang="ru-RU" sz="2100" b="1" dirty="0">
                <a:solidFill>
                  <a:srgbClr val="002060"/>
                </a:solidFill>
              </a:rPr>
              <a:t>управления и развития </a:t>
            </a:r>
            <a:r>
              <a:rPr lang="ru-RU" sz="2100" dirty="0">
                <a:solidFill>
                  <a:srgbClr val="002060"/>
                </a:solidFill>
              </a:rPr>
              <a:t>ДОО.</a:t>
            </a:r>
          </a:p>
          <a:p>
            <a:pPr algn="ctr"/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26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034F0-88B4-453F-B557-5E0BFA3E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55" y="278785"/>
            <a:ext cx="7886700" cy="7780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</a:rPr>
              <a:t>МКДО-2021. Концепция мониторинга качества дошкольного </a:t>
            </a:r>
            <a:r>
              <a:rPr lang="ru-RU" sz="2400" b="1" dirty="0" smtClean="0">
                <a:solidFill>
                  <a:srgbClr val="003399"/>
                </a:solidFill>
              </a:rPr>
              <a:t>образования Российской </a:t>
            </a:r>
            <a:r>
              <a:rPr lang="ru-RU" sz="2400" b="1" dirty="0">
                <a:solidFill>
                  <a:srgbClr val="003399"/>
                </a:solidFill>
              </a:rPr>
              <a:t>Федерации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484784"/>
            <a:ext cx="7704856" cy="4824536"/>
          </a:xfrm>
          <a:prstGeom prst="round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</a:rPr>
              <a:t>Для формирования надежной доказательной базы в процессе МКДО необходимо: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ru-RU" sz="2400" b="1" dirty="0">
                <a:solidFill>
                  <a:srgbClr val="002060"/>
                </a:solidFill>
              </a:rPr>
              <a:t>собирать</a:t>
            </a:r>
            <a:r>
              <a:rPr lang="ru-RU" sz="2400" dirty="0">
                <a:solidFill>
                  <a:srgbClr val="002060"/>
                </a:solidFill>
              </a:rPr>
              <a:t> актуальную, разностороннюю и комплексную информацию о качестве дошкольного образования;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ru-RU" sz="2400" b="1" dirty="0">
                <a:solidFill>
                  <a:srgbClr val="002060"/>
                </a:solidFill>
              </a:rPr>
              <a:t>обрабатывать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b="1" dirty="0">
                <a:solidFill>
                  <a:srgbClr val="002060"/>
                </a:solidFill>
              </a:rPr>
              <a:t>систематизировать и анализировать </a:t>
            </a:r>
            <a:r>
              <a:rPr lang="ru-RU" sz="2400" dirty="0">
                <a:solidFill>
                  <a:srgbClr val="002060"/>
                </a:solidFill>
              </a:rPr>
              <a:t>собранную информацию;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ru-RU" sz="2400" b="1" dirty="0">
                <a:solidFill>
                  <a:srgbClr val="002060"/>
                </a:solidFill>
              </a:rPr>
              <a:t>открывать широкий доступ </a:t>
            </a:r>
            <a:r>
              <a:rPr lang="ru-RU" sz="2400" dirty="0">
                <a:solidFill>
                  <a:srgbClr val="002060"/>
                </a:solidFill>
              </a:rPr>
              <a:t>к сформированной доказательной базе для принятия решений в области развития качества дошкольного образования.</a:t>
            </a:r>
          </a:p>
        </p:txBody>
      </p:sp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8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772400" cy="1008112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Командообразование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513594"/>
            <a:ext cx="6768752" cy="1752600"/>
          </a:xfrm>
        </p:spPr>
        <p:txBody>
          <a:bodyPr/>
          <a:lstStyle/>
          <a:p>
            <a:pPr marL="457200" lvl="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Разделитесь на группы. </a:t>
            </a:r>
          </a:p>
          <a:p>
            <a:pPr marL="457200" lvl="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Создайте команду (придумайте название, девиз-приветствие дня).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5"/>
            <a:ext cx="1224136" cy="1224136"/>
          </a:xfrm>
          <a:prstGeom prst="rect">
            <a:avLst/>
          </a:prstGeom>
        </p:spPr>
      </p:pic>
      <p:pic>
        <p:nvPicPr>
          <p:cNvPr id="1026" name="Picture 2" descr="Как создать эффективную IT-команду">
            <a:extLst>
              <a:ext uri="{FF2B5EF4-FFF2-40B4-BE49-F238E27FC236}">
                <a16:creationId xmlns:a16="http://schemas.microsoft.com/office/drawing/2014/main" xmlns="" id="{C78BCF52-079B-4135-807B-33524C5A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59" y="2852936"/>
            <a:ext cx="514717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8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034F0-88B4-453F-B557-5E0BFA3E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88640"/>
            <a:ext cx="5826822" cy="7482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</a:rPr>
              <a:t>Результаты МКДО-2021 </a:t>
            </a:r>
            <a:r>
              <a:rPr lang="ru-RU" sz="2400" b="1" dirty="0">
                <a:solidFill>
                  <a:srgbClr val="003399"/>
                </a:solidFill>
              </a:rPr>
              <a:t>в ДОО </a:t>
            </a:r>
            <a:r>
              <a:rPr lang="ru-RU" sz="2400" b="1" dirty="0" smtClean="0">
                <a:solidFill>
                  <a:srgbClr val="003399"/>
                </a:solidFill>
              </a:rPr>
              <a:t/>
            </a:r>
            <a:br>
              <a:rPr lang="ru-RU" sz="2400" b="1" dirty="0" smtClean="0">
                <a:solidFill>
                  <a:srgbClr val="003399"/>
                </a:solidFill>
              </a:rPr>
            </a:br>
            <a:r>
              <a:rPr lang="ru-RU" sz="2400" b="1" dirty="0" smtClean="0">
                <a:solidFill>
                  <a:srgbClr val="003399"/>
                </a:solidFill>
              </a:rPr>
              <a:t>Новосибирской области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340768"/>
            <a:ext cx="8432569" cy="5184576"/>
          </a:xfrm>
        </p:spPr>
        <p:txBody>
          <a:bodyPr>
            <a:noAutofit/>
          </a:bodyPr>
          <a:lstStyle/>
          <a:p>
            <a:pPr marL="0" indent="442913">
              <a:lnSpc>
                <a:spcPct val="100000"/>
              </a:lnSpc>
              <a:spcAft>
                <a:spcPts val="6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Полностью </a:t>
            </a:r>
            <a:r>
              <a:rPr lang="ru-RU" sz="2200" dirty="0">
                <a:solidFill>
                  <a:srgbClr val="002060"/>
                </a:solidFill>
              </a:rPr>
              <a:t>выполняются требования ФГОС ДО и других нормативно-правовых </a:t>
            </a:r>
            <a:r>
              <a:rPr lang="ru-RU" sz="2200" dirty="0" smtClean="0">
                <a:solidFill>
                  <a:srgbClr val="002060"/>
                </a:solidFill>
              </a:rPr>
              <a:t>актов. 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442913">
              <a:lnSpc>
                <a:spcPct val="100000"/>
              </a:lnSpc>
              <a:spcAft>
                <a:spcPts val="6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Образовательный </a:t>
            </a:r>
            <a:r>
              <a:rPr lang="ru-RU" sz="2200" dirty="0">
                <a:solidFill>
                  <a:srgbClr val="002060"/>
                </a:solidFill>
              </a:rPr>
              <a:t>процесс выстроен с учетом потребностей, возможностей, разносторонних индивидуальных способностей, интересов и инициативы воспитанников, их семей, а также </a:t>
            </a:r>
            <a:r>
              <a:rPr lang="ru-RU" sz="2200" dirty="0" smtClean="0">
                <a:solidFill>
                  <a:srgbClr val="002060"/>
                </a:solidFill>
              </a:rPr>
              <a:t>сотрудников.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442913">
              <a:lnSpc>
                <a:spcPct val="100000"/>
              </a:lnSpc>
              <a:spcAft>
                <a:spcPts val="6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Организована </a:t>
            </a:r>
            <a:r>
              <a:rPr lang="ru-RU" sz="2200" dirty="0">
                <a:solidFill>
                  <a:srgbClr val="002060"/>
                </a:solidFill>
              </a:rPr>
              <a:t>системная работа по созданию кадровых, психолого-педагогических условий, создана развивающая предметно-пространственная </a:t>
            </a:r>
            <a:r>
              <a:rPr lang="ru-RU" sz="2200" dirty="0" smtClean="0">
                <a:solidFill>
                  <a:srgbClr val="002060"/>
                </a:solidFill>
              </a:rPr>
              <a:t>среда.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442913">
              <a:lnSpc>
                <a:spcPct val="100000"/>
              </a:lnSpc>
              <a:spcAft>
                <a:spcPts val="6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Руководители </a:t>
            </a:r>
            <a:r>
              <a:rPr lang="ru-RU" sz="2200" dirty="0">
                <a:solidFill>
                  <a:srgbClr val="002060"/>
                </a:solidFill>
              </a:rPr>
              <a:t>ДОО стремятся к эффективному управлению ресурсами организации, в том числе управлению знаниями как важнейшим ресурсом организации.</a:t>
            </a:r>
          </a:p>
        </p:txBody>
      </p:sp>
      <p:pic>
        <p:nvPicPr>
          <p:cNvPr id="6" name="Рисунок 5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034F0-88B4-453F-B557-5E0BFA3E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4" y="154626"/>
            <a:ext cx="7886700" cy="7780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Выводы и рекомендации по </a:t>
            </a:r>
            <a:r>
              <a:rPr lang="ru-RU" sz="2400" b="1" dirty="0">
                <a:solidFill>
                  <a:srgbClr val="C00000"/>
                </a:solidFill>
              </a:rPr>
              <a:t>результатам МКДО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Новосибирской области в </a:t>
            </a:r>
            <a:r>
              <a:rPr lang="ru-RU" sz="2400" b="1" dirty="0" smtClean="0">
                <a:solidFill>
                  <a:srgbClr val="C00000"/>
                </a:solidFill>
              </a:rPr>
              <a:t>2021 году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>
              <a:spcAft>
                <a:spcPts val="1200"/>
              </a:spcAft>
            </a:pPr>
            <a:r>
              <a:rPr lang="ru-RU" sz="2200" b="1" dirty="0">
                <a:solidFill>
                  <a:srgbClr val="002060"/>
                </a:solidFill>
              </a:rPr>
              <a:t>Совершенствование нормативных документов: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внести изменения во внутреннюю систему оценки качества образования в части изучения образовательных потребностей родителей, 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включать представителей родительской общественности в рабочие группы по разработке или корректировке образовательных программ, 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внести в тексты программ упоминание о том, что они разработаны с учетом мнения родителей и могут быть изменены в последствии на основании результатов их анкетирования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отражать регулярное вовлечение родителей в образовательную деятельность;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разработать и включить в рабочую программу педагога и в ООП ДО критерии для оценки качества предметно-пространственной среды на свежем воздухе и изучения потребностей, возможностей, интересов и инициативы воспитанников группы и ожиданий их семей.</a:t>
            </a:r>
          </a:p>
        </p:txBody>
      </p:sp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1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034F0-88B4-453F-B557-5E0BFA3E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4" y="154626"/>
            <a:ext cx="7886700" cy="7780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Выводы и рекомендации по </a:t>
            </a:r>
            <a:r>
              <a:rPr lang="ru-RU" sz="2400" b="1" dirty="0">
                <a:solidFill>
                  <a:srgbClr val="C00000"/>
                </a:solidFill>
              </a:rPr>
              <a:t>результатам МКДО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Новосибирской области в </a:t>
            </a:r>
            <a:r>
              <a:rPr lang="ru-RU" sz="2400" b="1" dirty="0" smtClean="0">
                <a:solidFill>
                  <a:srgbClr val="C00000"/>
                </a:solidFill>
              </a:rPr>
              <a:t>2021 году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16047"/>
            <a:ext cx="848677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>
              <a:spcAft>
                <a:spcPts val="1200"/>
              </a:spcAft>
            </a:pPr>
            <a:r>
              <a:rPr lang="ru-RU" sz="2200" b="1" dirty="0">
                <a:solidFill>
                  <a:srgbClr val="002060"/>
                </a:solidFill>
              </a:rPr>
              <a:t>Документирование содержания дошкольного образования в образовательных областях:</a:t>
            </a:r>
          </a:p>
          <a:p>
            <a:pPr marL="3175" indent="446088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ru-RU" sz="2200" dirty="0">
                <a:solidFill>
                  <a:srgbClr val="002060"/>
                </a:solidFill>
              </a:rPr>
              <a:t>развитие математических способностей воспитанников, целостных и системных представлений о многообразии окружающего социального мира, его истории и культуре с учетом потребностей, возможностей, интересов и инициативы детей; </a:t>
            </a:r>
          </a:p>
          <a:p>
            <a:pPr marL="3175" indent="446088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ru-RU" sz="2200" dirty="0">
                <a:solidFill>
                  <a:srgbClr val="002060"/>
                </a:solidFill>
              </a:rPr>
              <a:t>системное развитие понимания речи и формирования предпосылок грамотности детей, а также освоение письменной речи в различных видах деятельности, интеграции </a:t>
            </a:r>
            <a:r>
              <a:rPr lang="ru-RU" sz="2200" dirty="0" err="1">
                <a:solidFill>
                  <a:srgbClr val="002060"/>
                </a:solidFill>
              </a:rPr>
              <a:t>билингвального</a:t>
            </a:r>
            <a:r>
              <a:rPr lang="ru-RU" sz="2200" dirty="0">
                <a:solidFill>
                  <a:srgbClr val="002060"/>
                </a:solidFill>
              </a:rPr>
              <a:t> / </a:t>
            </a:r>
            <a:r>
              <a:rPr lang="ru-RU" sz="2200" dirty="0" err="1">
                <a:solidFill>
                  <a:srgbClr val="002060"/>
                </a:solidFill>
              </a:rPr>
              <a:t>полилингвального</a:t>
            </a:r>
            <a:r>
              <a:rPr lang="ru-RU" sz="2200" dirty="0">
                <a:solidFill>
                  <a:srgbClr val="002060"/>
                </a:solidFill>
              </a:rPr>
              <a:t> речевого развития во все образовательные области; </a:t>
            </a:r>
          </a:p>
        </p:txBody>
      </p:sp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0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034F0-88B4-453F-B557-5E0BFA3E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4" y="154626"/>
            <a:ext cx="7886700" cy="7780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Выводы и рекомендации по </a:t>
            </a:r>
            <a:r>
              <a:rPr lang="ru-RU" sz="2400" b="1" dirty="0">
                <a:solidFill>
                  <a:srgbClr val="C00000"/>
                </a:solidFill>
              </a:rPr>
              <a:t>результатам МКДО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Новосибирской области в </a:t>
            </a:r>
            <a:r>
              <a:rPr lang="ru-RU" sz="2400" b="1" dirty="0" smtClean="0">
                <a:solidFill>
                  <a:srgbClr val="C00000"/>
                </a:solidFill>
              </a:rPr>
              <a:t>2021 году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16048"/>
            <a:ext cx="848677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>
              <a:spcAft>
                <a:spcPts val="1200"/>
              </a:spcAft>
            </a:pPr>
            <a:r>
              <a:rPr lang="ru-RU" sz="2200" b="1" dirty="0">
                <a:solidFill>
                  <a:srgbClr val="002060"/>
                </a:solidFill>
              </a:rPr>
              <a:t>Документирование содержания дошкольного образования в образовательных областях:</a:t>
            </a:r>
          </a:p>
          <a:p>
            <a:pPr indent="446088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2200" dirty="0">
                <a:solidFill>
                  <a:srgbClr val="002060"/>
                </a:solidFill>
              </a:rPr>
              <a:t>систематическое развитие представлений детей о мире искусства во всех образовательных областях, разностороннее творческое развитие детей в разных сферах изобразительного искусства, систематическую музыкальную деятельность детей;</a:t>
            </a:r>
          </a:p>
          <a:p>
            <a:pPr indent="446088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2200" dirty="0">
                <a:solidFill>
                  <a:srgbClr val="002060"/>
                </a:solidFill>
              </a:rPr>
              <a:t>разностороннее знакомство детей с художественным конструированием и моделированием, театрально-словесное творчество, которое интегрируется с другими образовательными областями;</a:t>
            </a:r>
          </a:p>
          <a:p>
            <a:pPr indent="446088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2200" dirty="0">
                <a:solidFill>
                  <a:srgbClr val="002060"/>
                </a:solidFill>
              </a:rPr>
              <a:t>системную работу по формированию здорового образа жизни, по системному развитию физических возможностей, системной поддержке двигательной активности в течение дня в группе и в ДОО, систематическому разностороннему развитию крупной моторики.</a:t>
            </a:r>
          </a:p>
        </p:txBody>
      </p:sp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6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034F0-88B4-453F-B557-5E0BFA3E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4" y="154626"/>
            <a:ext cx="7886700" cy="7780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Выводы и рекомендации по </a:t>
            </a:r>
            <a:r>
              <a:rPr lang="ru-RU" sz="2400" b="1" dirty="0">
                <a:solidFill>
                  <a:srgbClr val="C00000"/>
                </a:solidFill>
              </a:rPr>
              <a:t>результатам МКДО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Новосибирской области в </a:t>
            </a:r>
            <a:r>
              <a:rPr lang="ru-RU" sz="2400" b="1" dirty="0" smtClean="0">
                <a:solidFill>
                  <a:srgbClr val="C00000"/>
                </a:solidFill>
              </a:rPr>
              <a:t>2021 году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>
              <a:buFont typeface="Symbol" panose="05050102010706020507" pitchFamily="18" charset="2"/>
              <a:buChar char="-"/>
            </a:pPr>
            <a:r>
              <a:rPr lang="ru-RU" sz="2200" dirty="0">
                <a:solidFill>
                  <a:srgbClr val="002060"/>
                </a:solidFill>
              </a:rPr>
              <a:t>развитие </a:t>
            </a:r>
            <a:r>
              <a:rPr lang="ru-RU" sz="2200" b="1" i="1" dirty="0">
                <a:solidFill>
                  <a:srgbClr val="C00000"/>
                </a:solidFill>
              </a:rPr>
              <a:t>целостных</a:t>
            </a:r>
            <a:r>
              <a:rPr lang="ru-RU" sz="2200" dirty="0">
                <a:solidFill>
                  <a:srgbClr val="002060"/>
                </a:solidFill>
              </a:rPr>
              <a:t> и </a:t>
            </a:r>
            <a:r>
              <a:rPr lang="ru-RU" sz="2200" b="1" i="1" dirty="0">
                <a:solidFill>
                  <a:srgbClr val="C00000"/>
                </a:solidFill>
              </a:rPr>
              <a:t>системных</a:t>
            </a:r>
            <a:r>
              <a:rPr lang="ru-RU" sz="2200" dirty="0">
                <a:solidFill>
                  <a:srgbClr val="002060"/>
                </a:solidFill>
              </a:rPr>
              <a:t> представлений о многообразии окружающего социального мира, его истории и культуре с учетом потребностей, возможностей, интересов и инициативы детей; </a:t>
            </a:r>
          </a:p>
          <a:p>
            <a:pPr indent="446088">
              <a:buFont typeface="Symbol" panose="05050102010706020507" pitchFamily="18" charset="2"/>
              <a:buChar char="-"/>
            </a:pPr>
            <a:r>
              <a:rPr lang="ru-RU" sz="2200" b="1" i="1" dirty="0">
                <a:solidFill>
                  <a:srgbClr val="C00000"/>
                </a:solidFill>
              </a:rPr>
              <a:t>системное</a:t>
            </a:r>
            <a:r>
              <a:rPr lang="ru-RU" sz="2200" dirty="0">
                <a:solidFill>
                  <a:srgbClr val="002060"/>
                </a:solidFill>
              </a:rPr>
              <a:t> развитие понимания речи и формирование предпосылок грамотности детей; </a:t>
            </a:r>
          </a:p>
          <a:p>
            <a:pPr indent="446088">
              <a:buFont typeface="Symbol" panose="05050102010706020507" pitchFamily="18" charset="2"/>
              <a:buChar char="-"/>
            </a:pPr>
            <a:r>
              <a:rPr lang="ru-RU" sz="2200" b="1" i="1" dirty="0">
                <a:solidFill>
                  <a:srgbClr val="C00000"/>
                </a:solidFill>
              </a:rPr>
              <a:t>систематическое</a:t>
            </a:r>
            <a:r>
              <a:rPr lang="ru-RU" sz="2200" dirty="0">
                <a:solidFill>
                  <a:srgbClr val="002060"/>
                </a:solidFill>
              </a:rPr>
              <a:t> развитие представлений детей о мире искусства во всех образовательных областях и разностороннее творческое развитие детей в разных сферах изобразительного искусства;</a:t>
            </a:r>
          </a:p>
          <a:p>
            <a:pPr indent="446088">
              <a:buFont typeface="Symbol" panose="05050102010706020507" pitchFamily="18" charset="2"/>
              <a:buChar char="-"/>
            </a:pPr>
            <a:r>
              <a:rPr lang="ru-RU" sz="2200" b="1" i="1" dirty="0">
                <a:solidFill>
                  <a:srgbClr val="C00000"/>
                </a:solidFill>
              </a:rPr>
              <a:t>систематическая</a:t>
            </a:r>
            <a:r>
              <a:rPr lang="ru-RU" sz="2200" dirty="0">
                <a:solidFill>
                  <a:srgbClr val="002060"/>
                </a:solidFill>
              </a:rPr>
              <a:t> музыкальная деятельность детей;</a:t>
            </a:r>
          </a:p>
          <a:p>
            <a:pPr indent="446088">
              <a:buFont typeface="Symbol" panose="05050102010706020507" pitchFamily="18" charset="2"/>
              <a:buChar char="-"/>
            </a:pPr>
            <a:r>
              <a:rPr lang="ru-RU" sz="2200" b="1" i="1" dirty="0">
                <a:solidFill>
                  <a:srgbClr val="C00000"/>
                </a:solidFill>
              </a:rPr>
              <a:t>системная</a:t>
            </a:r>
            <a:r>
              <a:rPr lang="ru-RU" sz="2200" dirty="0">
                <a:solidFill>
                  <a:srgbClr val="002060"/>
                </a:solidFill>
              </a:rPr>
              <a:t> работа по формированию здорового образа жизни;</a:t>
            </a:r>
          </a:p>
          <a:p>
            <a:pPr indent="446088">
              <a:buFont typeface="Symbol" panose="05050102010706020507" pitchFamily="18" charset="2"/>
              <a:buChar char="-"/>
            </a:pPr>
            <a:r>
              <a:rPr lang="ru-RU" sz="2200" b="1" i="1" dirty="0">
                <a:solidFill>
                  <a:srgbClr val="C00000"/>
                </a:solidFill>
              </a:rPr>
              <a:t>системное</a:t>
            </a:r>
            <a:r>
              <a:rPr lang="ru-RU" sz="2200" dirty="0">
                <a:solidFill>
                  <a:srgbClr val="002060"/>
                </a:solidFill>
              </a:rPr>
              <a:t> развитие физических возможностей;</a:t>
            </a:r>
          </a:p>
          <a:p>
            <a:pPr indent="446088">
              <a:buFont typeface="Symbol" panose="05050102010706020507" pitchFamily="18" charset="2"/>
              <a:buChar char="-"/>
            </a:pPr>
            <a:r>
              <a:rPr lang="ru-RU" sz="2200" b="1" i="1" dirty="0">
                <a:solidFill>
                  <a:srgbClr val="C00000"/>
                </a:solidFill>
              </a:rPr>
              <a:t>системная</a:t>
            </a:r>
            <a:r>
              <a:rPr lang="ru-RU" sz="2200" dirty="0">
                <a:solidFill>
                  <a:srgbClr val="002060"/>
                </a:solidFill>
              </a:rPr>
              <a:t> поддержка двигательной активности в течение дня в группе и в ДОО;</a:t>
            </a:r>
          </a:p>
          <a:p>
            <a:pPr indent="446088">
              <a:buFont typeface="Symbol" panose="05050102010706020507" pitchFamily="18" charset="2"/>
              <a:buChar char="-"/>
            </a:pPr>
            <a:r>
              <a:rPr lang="ru-RU" sz="2200" b="1" i="1" dirty="0">
                <a:solidFill>
                  <a:srgbClr val="C00000"/>
                </a:solidFill>
              </a:rPr>
              <a:t>систематическое</a:t>
            </a:r>
            <a:r>
              <a:rPr lang="ru-RU" sz="2200" dirty="0">
                <a:solidFill>
                  <a:srgbClr val="002060"/>
                </a:solidFill>
              </a:rPr>
              <a:t> разностороннее развитие крупной моторики.</a:t>
            </a:r>
          </a:p>
        </p:txBody>
      </p:sp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1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034F0-88B4-453F-B557-5E0BFA3E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80" y="154626"/>
            <a:ext cx="7576514" cy="97011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</a:rPr>
              <a:t>Актуальные </a:t>
            </a:r>
            <a:r>
              <a:rPr lang="ru-RU" sz="2400" b="1" dirty="0">
                <a:solidFill>
                  <a:srgbClr val="003399"/>
                </a:solidFill>
              </a:rPr>
              <a:t>направления совершенствования работы по повышению качества дошкольного </a:t>
            </a:r>
            <a:r>
              <a:rPr lang="ru-RU" sz="2400" b="1" dirty="0" smtClean="0">
                <a:solidFill>
                  <a:srgbClr val="003399"/>
                </a:solidFill>
              </a:rPr>
              <a:t>образования по итогам МКДО в 2021 году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3" y="1340768"/>
            <a:ext cx="8928993" cy="53285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900" dirty="0">
                <a:solidFill>
                  <a:srgbClr val="002060"/>
                </a:solidFill>
              </a:rPr>
              <a:t>Совершенствование механизма учёта потребностей, способностей, интересов, инициативы воспитанников и мнения родителей при разработке программно-методического обеспечения образовательного процесса.</a:t>
            </a:r>
          </a:p>
          <a:p>
            <a:pPr>
              <a:lnSpc>
                <a:spcPct val="100000"/>
              </a:lnSpc>
            </a:pPr>
            <a:r>
              <a:rPr lang="ru-RU" sz="19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1900" dirty="0">
                <a:solidFill>
                  <a:srgbClr val="002060"/>
                </a:solidFill>
              </a:rPr>
              <a:t>участия родителей в образовательном </a:t>
            </a:r>
            <a:r>
              <a:rPr lang="ru-RU" sz="1900" dirty="0" smtClean="0">
                <a:solidFill>
                  <a:srgbClr val="002060"/>
                </a:solidFill>
              </a:rPr>
              <a:t>процессе. </a:t>
            </a:r>
            <a:r>
              <a:rPr lang="ru-RU" sz="1900" dirty="0">
                <a:solidFill>
                  <a:srgbClr val="002060"/>
                </a:solidFill>
              </a:rPr>
              <a:t>Индивидуальная поддержка развития детей в семье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ru-RU" sz="19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00" dirty="0">
                <a:solidFill>
                  <a:srgbClr val="002060"/>
                </a:solidFill>
              </a:rPr>
              <a:t>Обеспечение развития личности ребенка в соответствии с возрастными и индивидуальными особенностями детей (системная работа по реализации образовательных областей за счет выстроенных связей и отношений между отдельных элементов системы и во взаимосвязи с внешней средой).</a:t>
            </a:r>
          </a:p>
          <a:p>
            <a:pPr>
              <a:lnSpc>
                <a:spcPct val="100000"/>
              </a:lnSpc>
            </a:pPr>
            <a:r>
              <a:rPr lang="ru-RU" sz="19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1900" dirty="0">
                <a:solidFill>
                  <a:srgbClr val="002060"/>
                </a:solidFill>
              </a:rPr>
              <a:t>(в </a:t>
            </a:r>
            <a:r>
              <a:rPr lang="ru-RU" sz="1900" dirty="0" err="1">
                <a:solidFill>
                  <a:srgbClr val="002060"/>
                </a:solidFill>
              </a:rPr>
              <a:t>т.ч</a:t>
            </a:r>
            <a:r>
              <a:rPr lang="ru-RU" sz="1900" dirty="0">
                <a:solidFill>
                  <a:srgbClr val="002060"/>
                </a:solidFill>
              </a:rPr>
              <a:t>. у родителей воспитанников) толерантного отношения к детям с </a:t>
            </a:r>
            <a:r>
              <a:rPr lang="ru-RU" sz="1900" dirty="0" smtClean="0">
                <a:solidFill>
                  <a:srgbClr val="002060"/>
                </a:solidFill>
              </a:rPr>
              <a:t>ОВЗ.</a:t>
            </a:r>
          </a:p>
          <a:p>
            <a:pPr>
              <a:lnSpc>
                <a:spcPct val="100000"/>
              </a:lnSpc>
            </a:pPr>
            <a:r>
              <a:rPr lang="ru-RU" sz="1900" dirty="0" smtClean="0">
                <a:solidFill>
                  <a:srgbClr val="002060"/>
                </a:solidFill>
              </a:rPr>
              <a:t>Повышение качества </a:t>
            </a:r>
            <a:r>
              <a:rPr lang="ru-RU" sz="1900" dirty="0">
                <a:solidFill>
                  <a:srgbClr val="002060"/>
                </a:solidFill>
              </a:rPr>
              <a:t>документирования образовательной деятельности и деятельности по присмотру и уходу за воспитанниками ДОО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ru-RU" sz="19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00" dirty="0" smtClean="0">
                <a:solidFill>
                  <a:srgbClr val="002060"/>
                </a:solidFill>
              </a:rPr>
              <a:t>Совершенствование </a:t>
            </a:r>
            <a:r>
              <a:rPr lang="ru-RU" sz="1900" dirty="0">
                <a:solidFill>
                  <a:srgbClr val="002060"/>
                </a:solidFill>
              </a:rPr>
              <a:t>внешней территории ДОО для организации деятельности по выбору детей, в том числе детей с </a:t>
            </a:r>
            <a:r>
              <a:rPr lang="ru-RU" sz="1900" dirty="0" smtClean="0">
                <a:solidFill>
                  <a:srgbClr val="002060"/>
                </a:solidFill>
              </a:rPr>
              <a:t>ОВЗ.</a:t>
            </a:r>
            <a:endParaRPr lang="ru-RU" sz="19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ru-RU" sz="19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ru-RU" sz="1900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01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352928" cy="47525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Разработка сценария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заседания ММО, посвященного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совершенствованию </a:t>
            </a:r>
            <a:r>
              <a:rPr lang="ru-RU" b="1" dirty="0">
                <a:solidFill>
                  <a:srgbClr val="002060"/>
                </a:solidFill>
              </a:rPr>
              <a:t>качества дошкольного образования на основе результатов МКДО</a:t>
            </a:r>
          </a:p>
        </p:txBody>
      </p:sp>
    </p:spTree>
    <p:extLst>
      <p:ext uri="{BB962C8B-B14F-4D97-AF65-F5344CB8AC3E}">
        <p14:creationId xmlns:p14="http://schemas.microsoft.com/office/powerpoint/2010/main" val="1947655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704" y="332656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Сценарий проведения заседания ММО </a:t>
            </a:r>
            <a:r>
              <a:rPr lang="ru-RU" sz="1600" dirty="0">
                <a:solidFill>
                  <a:prstClr val="black"/>
                </a:solidFill>
              </a:rPr>
              <a:t>___________________________________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Тема: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_______________________________________________________________________________________________________________</a:t>
            </a:r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Задачи: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Место проведения: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Время проведения: </a:t>
            </a:r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Участники: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_______________________________________________________________________________________________ 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План проведения </a:t>
            </a:r>
            <a:r>
              <a:rPr lang="ru-RU" sz="1600" b="1" dirty="0" smtClean="0">
                <a:solidFill>
                  <a:prstClr val="black"/>
                </a:solidFill>
              </a:rPr>
              <a:t>ММО </a:t>
            </a:r>
            <a:r>
              <a:rPr lang="ru-RU" sz="1600" dirty="0">
                <a:solidFill>
                  <a:prstClr val="black"/>
                </a:solidFill>
              </a:rPr>
              <a:t>(с указанием методов активизации участников на каждом этапе) </a:t>
            </a:r>
            <a:r>
              <a:rPr lang="ru-RU" sz="1600" b="1" dirty="0" smtClean="0">
                <a:solidFill>
                  <a:prstClr val="black"/>
                </a:solidFill>
              </a:rPr>
              <a:t>: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_______________________________________________________________________________________________________________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 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Ход мероприятия</a:t>
            </a:r>
            <a:r>
              <a:rPr lang="ru-RU" sz="1600" b="1" dirty="0" smtClean="0">
                <a:solidFill>
                  <a:prstClr val="black"/>
                </a:solidFill>
              </a:rPr>
              <a:t>: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552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524259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Трек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«Формирование предпосылок функциональной грамотности у детей дошкольного возраста»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091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>
              <a:spcBef>
                <a:spcPct val="0"/>
              </a:spcBef>
            </a:pP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Модератор: </a:t>
            </a:r>
          </a:p>
          <a:p>
            <a:pPr indent="442913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Дружинина Наталия Васильевна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доцент кафедры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дошкольного образования ГАУ ДПО НСО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НИПКиПРО, </a:t>
            </a:r>
            <a:r>
              <a:rPr lang="ru-RU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канд.пед.наук</a:t>
            </a:r>
            <a:endParaRPr lang="ru-RU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7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20472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</a:rPr>
              <a:t>ГРАМОТНОСТЬ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Определённая степень владения человеком навыками чтения и письма в соответствии с грамматическими нормами родного языка. Один из базовых показателей социально-культурного развития населения. Конкретное содержание понятия Г. исторически изменчиво, имеет тенденцию к расширению с ростом общественных требований к развитию индивида: от элементарных умений читать, писать, считать — к овладению некоторым комплексом различных общественно необходимых знаний и навыков, позволяющих человеку сознательно участвовать в социальных процессах (т.н. функциональная грамотность). </a:t>
            </a:r>
            <a:endParaRPr lang="ru-RU" sz="1600" dirty="0" smtClean="0">
              <a:solidFill>
                <a:prstClr val="black"/>
              </a:solidFill>
            </a:endParaRPr>
          </a:p>
          <a:p>
            <a:pPr algn="r"/>
            <a:r>
              <a:rPr lang="ru-RU" sz="1600" dirty="0" smtClean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Бим-</a:t>
            </a:r>
            <a:r>
              <a:rPr lang="ru-RU" sz="1600" dirty="0" err="1">
                <a:solidFill>
                  <a:prstClr val="black"/>
                </a:solidFill>
              </a:rPr>
              <a:t>Бад</a:t>
            </a:r>
            <a:r>
              <a:rPr lang="ru-RU" sz="1600" dirty="0">
                <a:solidFill>
                  <a:prstClr val="black"/>
                </a:solidFill>
              </a:rPr>
              <a:t> Б</a:t>
            </a:r>
            <a:r>
              <a:rPr lang="ru-RU" sz="1600" dirty="0" smtClean="0">
                <a:solidFill>
                  <a:prstClr val="black"/>
                </a:solidFill>
              </a:rPr>
              <a:t>. М</a:t>
            </a:r>
            <a:r>
              <a:rPr lang="ru-RU" sz="1600" dirty="0">
                <a:solidFill>
                  <a:prstClr val="black"/>
                </a:solidFill>
              </a:rPr>
              <a:t>. Педагогический энциклопедический словарь. — М., 2002. С. 57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805318"/>
            <a:ext cx="7596336" cy="13542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ФУНКЦИОНАЛЬНАЯ </a:t>
            </a:r>
            <a:r>
              <a:rPr lang="ru-RU" sz="1600" b="1" dirty="0" smtClean="0">
                <a:solidFill>
                  <a:prstClr val="black"/>
                </a:solidFill>
              </a:rPr>
              <a:t>ГРАМОТНОСТЬ </a:t>
            </a:r>
            <a:r>
              <a:rPr lang="ru-RU" sz="1600" dirty="0" smtClean="0">
                <a:solidFill>
                  <a:prstClr val="black"/>
                </a:solidFill>
              </a:rPr>
              <a:t>способность </a:t>
            </a:r>
            <a:r>
              <a:rPr lang="ru-RU" sz="1600" dirty="0">
                <a:solidFill>
                  <a:prstClr val="black"/>
                </a:solidFill>
              </a:rPr>
              <a:t>человека использовать «все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  <a:endParaRPr lang="ru-RU" sz="1600" dirty="0" smtClean="0">
              <a:solidFill>
                <a:prstClr val="black"/>
              </a:solidFill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dirty="0">
                <a:solidFill>
                  <a:prstClr val="black"/>
                </a:solidFill>
              </a:rPr>
              <a:t>Леонтьев А</a:t>
            </a:r>
            <a:r>
              <a:rPr lang="ru-RU" dirty="0" smtClean="0">
                <a:solidFill>
                  <a:prstClr val="black"/>
                </a:solidFill>
              </a:rPr>
              <a:t>. А</a:t>
            </a:r>
            <a:r>
              <a:rPr lang="ru-RU" dirty="0">
                <a:solidFill>
                  <a:prstClr val="black"/>
                </a:solidFill>
              </a:rPr>
              <a:t>., 2003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839" y="4435573"/>
            <a:ext cx="8928992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prstClr val="black"/>
                </a:solidFill>
              </a:rPr>
              <a:t>ФУНКЦИОНАЛЬНАЯ </a:t>
            </a:r>
            <a:r>
              <a:rPr lang="ru-RU" sz="1600" b="1" dirty="0" smtClean="0">
                <a:solidFill>
                  <a:prstClr val="black"/>
                </a:solidFill>
              </a:rPr>
              <a:t>ГРАМОТНОСТЬ </a:t>
            </a:r>
            <a:r>
              <a:rPr lang="ru-RU" sz="1600" dirty="0" smtClean="0">
                <a:solidFill>
                  <a:prstClr val="black"/>
                </a:solidFill>
              </a:rPr>
              <a:t>Способность </a:t>
            </a:r>
            <a:r>
              <a:rPr lang="ru-RU" sz="1600" dirty="0">
                <a:solidFill>
                  <a:prstClr val="black"/>
                </a:solidFill>
              </a:rPr>
              <a:t>человека вступать в отношения с внешней средой и максимально быстро адаптироваться и функционировать в ней. В отличие от элементарной грамотности как способности личности читать, понимать, составлять простые короткие тексты и осуществлять простейшие арифметические действия, Ф. </a:t>
            </a:r>
            <a:r>
              <a:rPr lang="ru-RU" sz="1600" dirty="0" smtClean="0">
                <a:solidFill>
                  <a:prstClr val="black"/>
                </a:solidFill>
              </a:rPr>
              <a:t>Г. </a:t>
            </a:r>
            <a:r>
              <a:rPr lang="ru-RU" sz="1600" dirty="0">
                <a:solidFill>
                  <a:prstClr val="black"/>
                </a:solidFill>
              </a:rPr>
              <a:t>есть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(Азимов </a:t>
            </a:r>
            <a:r>
              <a:rPr lang="ru-RU" sz="1600" dirty="0">
                <a:solidFill>
                  <a:prstClr val="black"/>
                </a:solidFill>
              </a:rPr>
              <a:t>Э.Г., Щукин </a:t>
            </a:r>
            <a:r>
              <a:rPr lang="ru-RU" sz="1600" dirty="0" smtClean="0">
                <a:solidFill>
                  <a:prstClr val="black"/>
                </a:solidFill>
              </a:rPr>
              <a:t>А.Н. Новый </a:t>
            </a:r>
            <a:r>
              <a:rPr lang="ru-RU" sz="1600" dirty="0">
                <a:solidFill>
                  <a:prstClr val="black"/>
                </a:solidFill>
              </a:rPr>
              <a:t>словарь методических терминов и понятий (теория и практика обучения языкам</a:t>
            </a:r>
            <a:r>
              <a:rPr lang="ru-RU" sz="1600" dirty="0" smtClean="0">
                <a:solidFill>
                  <a:prstClr val="black"/>
                </a:solidFill>
              </a:rPr>
              <a:t>).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8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07" y="31278"/>
            <a:ext cx="4307832" cy="2677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51663"/>
            <a:ext cx="2308398" cy="592697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27906022"/>
              </p:ext>
            </p:extLst>
          </p:nvPr>
        </p:nvGraphicFramePr>
        <p:xfrm>
          <a:off x="-612576" y="1052736"/>
          <a:ext cx="6480720" cy="572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 descr="1_логотип НИПКиПРО.jpg"/>
          <p:cNvPicPr>
            <a:picLocks noChangeAspect="1"/>
          </p:cNvPicPr>
          <p:nvPr/>
        </p:nvPicPr>
        <p:blipFill>
          <a:blip r:embed="rId9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73177" y="4741595"/>
            <a:ext cx="5522463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«Развитие творческих, информационных, коммуникативных и социальных компетенций на этапе дошкольного детства является основой функционально грамотного поведения в будущем</a:t>
            </a:r>
            <a:r>
              <a:rPr lang="ru-RU" dirty="0" smtClean="0">
                <a:solidFill>
                  <a:prstClr val="black"/>
                </a:solidFill>
              </a:rPr>
              <a:t>» </a:t>
            </a:r>
            <a:endParaRPr lang="ru-RU" dirty="0">
              <a:solidFill>
                <a:prstClr val="black"/>
              </a:solidFill>
            </a:endParaRPr>
          </a:p>
          <a:p>
            <a:pPr algn="r"/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Галянт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И</a:t>
            </a:r>
            <a:r>
              <a:rPr lang="ru-RU" sz="1200" dirty="0">
                <a:solidFill>
                  <a:prstClr val="black"/>
                </a:solidFill>
              </a:rPr>
              <a:t>.  Г. </a:t>
            </a:r>
            <a:r>
              <a:rPr lang="ru-RU" sz="1200" dirty="0" smtClean="0">
                <a:solidFill>
                  <a:prstClr val="black"/>
                </a:solidFill>
              </a:rPr>
              <a:t> Художественно-творческие </a:t>
            </a:r>
            <a:r>
              <a:rPr lang="ru-RU" sz="1200" dirty="0">
                <a:solidFill>
                  <a:prstClr val="black"/>
                </a:solidFill>
              </a:rPr>
              <a:t>компетенции как компонент функциональной грамотности дошкольников // Научно-методическое обеспечение оценки качества образования. 2020. № 3 (11). С. 72-76</a:t>
            </a:r>
          </a:p>
        </p:txBody>
      </p:sp>
    </p:spTree>
    <p:extLst>
      <p:ext uri="{BB962C8B-B14F-4D97-AF65-F5344CB8AC3E}">
        <p14:creationId xmlns:p14="http://schemas.microsoft.com/office/powerpoint/2010/main" val="7700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037926A-BA1F-4132-8332-FD69E9748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7" t="36390" r="32283" b="36674"/>
          <a:stretch/>
        </p:blipFill>
        <p:spPr>
          <a:xfrm>
            <a:off x="1115616" y="3580300"/>
            <a:ext cx="7272808" cy="32532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25882"/>
            <a:ext cx="88798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</a:rPr>
              <a:t>	«Структурно </a:t>
            </a:r>
            <a:r>
              <a:rPr lang="ru-RU" sz="2400" dirty="0">
                <a:solidFill>
                  <a:prstClr val="black"/>
                </a:solidFill>
              </a:rPr>
              <a:t>функциональную грамотность </a:t>
            </a:r>
            <a:r>
              <a:rPr lang="ru-RU" sz="2400" dirty="0" smtClean="0">
                <a:solidFill>
                  <a:prstClr val="black"/>
                </a:solidFill>
              </a:rPr>
              <a:t>детей дошкольного </a:t>
            </a:r>
            <a:r>
              <a:rPr lang="ru-RU" sz="2400" dirty="0">
                <a:solidFill>
                  <a:prstClr val="black"/>
                </a:solidFill>
              </a:rPr>
              <a:t>возраста представляют как комплекс компетенций, базирующихся на полученных знаниях, умениях, сформированных </a:t>
            </a:r>
            <a:r>
              <a:rPr lang="ru-RU" sz="2400" dirty="0" smtClean="0">
                <a:solidFill>
                  <a:prstClr val="black"/>
                </a:solidFill>
              </a:rPr>
              <a:t>ценностях»</a:t>
            </a:r>
          </a:p>
          <a:p>
            <a:endParaRPr lang="ru-RU" sz="1200" dirty="0" smtClean="0">
              <a:solidFill>
                <a:prstClr val="black"/>
              </a:solidFill>
            </a:endParaRPr>
          </a:p>
          <a:p>
            <a:pPr algn="r"/>
            <a:r>
              <a:rPr lang="ru-RU" sz="1600" dirty="0">
                <a:solidFill>
                  <a:prstClr val="black"/>
                </a:solidFill>
              </a:rPr>
              <a:t>Савченко М.В. </a:t>
            </a:r>
            <a:r>
              <a:rPr lang="ru-RU" sz="1600" dirty="0" smtClean="0">
                <a:solidFill>
                  <a:prstClr val="black"/>
                </a:solidFill>
              </a:rPr>
              <a:t>Формирование предпосылок функциональной грамотности у детей дошкольного возраста // </a:t>
            </a:r>
            <a:r>
              <a:rPr lang="ru-RU" sz="1600" dirty="0">
                <a:solidFill>
                  <a:prstClr val="black"/>
                </a:solidFill>
              </a:rPr>
              <a:t>Современные проблемы науки и образования. – 2021. – № 4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7309"/>
          <a:stretch/>
        </p:blipFill>
        <p:spPr>
          <a:xfrm>
            <a:off x="1187624" y="2582468"/>
            <a:ext cx="6264696" cy="41411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20608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ru-RU" dirty="0" smtClean="0">
                <a:solidFill>
                  <a:prstClr val="black"/>
                </a:solidFill>
                <a:hlinkClick r:id="rId3"/>
              </a:rPr>
              <a:t>sdo.nipkipro.ru/course/view.php?id=706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791472"/>
            <a:ext cx="4734931" cy="1117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99296"/>
            <a:ext cx="2796782" cy="723963"/>
          </a:xfrm>
          <a:prstGeom prst="rect">
            <a:avLst/>
          </a:prstGeom>
        </p:spPr>
      </p:pic>
      <p:pic>
        <p:nvPicPr>
          <p:cNvPr id="9" name="Рисунок 8" descr="1_логотип НИПКиПРО.jpg"/>
          <p:cNvPicPr>
            <a:picLocks noChangeAspect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3" y="58742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2704</Words>
  <Application>Microsoft Office PowerPoint</Application>
  <PresentationFormat>Экран (4:3)</PresentationFormat>
  <Paragraphs>402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1_Тема Office</vt:lpstr>
      <vt:lpstr>3_Тема Office</vt:lpstr>
      <vt:lpstr>2_Тема Office</vt:lpstr>
      <vt:lpstr>4_Тема Office</vt:lpstr>
      <vt:lpstr>Проектировочная сессия  для руководителей муниципальных методических объединений воспитателей, воспитателей групп раннего возраста, старших воспитателей, музыкальных руководителей ДОО  «Формирование предпосылок функциональной грамотности у детей дошкольного возраста с учетом требований ФГОС ДО»    14 ноября 2022 года  </vt:lpstr>
      <vt:lpstr>Презентация PowerPoint</vt:lpstr>
      <vt:lpstr>Презентация PowerPoint</vt:lpstr>
      <vt:lpstr>Командообразование </vt:lpstr>
      <vt:lpstr>Трек 1   «Формирование предпосылок функциональной грамотности у детей дошкольного возраста» 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</vt:lpstr>
      <vt:lpstr>Презентация PowerPoint</vt:lpstr>
      <vt:lpstr>Презентация PowerPoint</vt:lpstr>
      <vt:lpstr>Презентация PowerPoint</vt:lpstr>
      <vt:lpstr>АЛГОРИТМ РАБОТЫ</vt:lpstr>
      <vt:lpstr>Трек 2   «Воспитательный аспект деятельности педагогов ДОУ»  </vt:lpstr>
      <vt:lpstr>Презентация PowerPoint</vt:lpstr>
      <vt:lpstr>Презентация PowerPoint</vt:lpstr>
      <vt:lpstr>Презентация PowerPoint</vt:lpstr>
      <vt:lpstr>Система воспитания</vt:lpstr>
      <vt:lpstr>Направления воспитания и ценности</vt:lpstr>
      <vt:lpstr>Основные понятия РПВ</vt:lpstr>
      <vt:lpstr>Презентация PowerPoint</vt:lpstr>
      <vt:lpstr>Презентация PowerPoint</vt:lpstr>
      <vt:lpstr>Презентация PowerPoint</vt:lpstr>
      <vt:lpstr>Общность </vt:lpstr>
      <vt:lpstr>Вариативные модели календарного плана воспитания:</vt:lpstr>
      <vt:lpstr>Презентация PowerPoint</vt:lpstr>
      <vt:lpstr>Проектирование событий в ДОО </vt:lpstr>
      <vt:lpstr>Варианты построения календарного плана</vt:lpstr>
      <vt:lpstr>Презентация PowerPoint</vt:lpstr>
      <vt:lpstr>Презентация PowerPoint</vt:lpstr>
      <vt:lpstr>   Разработка сценария одного из мероприятий, посвященного воспитательному аспекту деятельности педагогов ДОУ:  - заседания ММО;  - воспитательного события; - родительского собрания. </vt:lpstr>
      <vt:lpstr>Презентация PowerPoint</vt:lpstr>
      <vt:lpstr>План событийной недели</vt:lpstr>
      <vt:lpstr>Презентация PowerPoint</vt:lpstr>
      <vt:lpstr>Трек 3   «Совершенствование качества дошкольного образования на основе результатов МКДО»  </vt:lpstr>
      <vt:lpstr>Презентация PowerPoint</vt:lpstr>
      <vt:lpstr>МКДО-2021. Концепция мониторинга качества дошкольного образования Российской Федерации</vt:lpstr>
      <vt:lpstr>МКДО-2021. Концепция мониторинга качества дошкольного образования Российской Федерации</vt:lpstr>
      <vt:lpstr>Результаты МКДО-2021 в ДОО  Новосибирской области</vt:lpstr>
      <vt:lpstr>Выводы и рекомендации по результатам МКДО  в Новосибирской области в 2021 году</vt:lpstr>
      <vt:lpstr>Выводы и рекомендации по результатам МКДО  в Новосибирской области в 2021 году</vt:lpstr>
      <vt:lpstr>Выводы и рекомендации по результатам МКДО  в Новосибирской области в 2021 году</vt:lpstr>
      <vt:lpstr>Выводы и рекомендации по результатам МКДО  в Новосибирской области в 2021 году</vt:lpstr>
      <vt:lpstr>Актуальные направления совершенствования работы по повышению качества дошкольного образования по итогам МКДО в 2021 году</vt:lpstr>
      <vt:lpstr>ЗАДАНИЕ   Разработка сценария  заседания ММО, посвященного  совершенствованию качества дошкольного образования на основе результатов МКДО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Проектировочная сессия  для руководителей муниципальных методических объединений воспитателей, воспитателей групп раннего возраста, старших воспитателей, музыкальных руководителей ДОО  «Формирование предпосылок функциональной грамотности у детей дошкольного возраста с учетом требований ФГОС ДО»    14 ноября 2022 года  </dc:title>
  <dc:creator>Oxana Chechulina</dc:creator>
  <cp:lastModifiedBy>Oxana Chechulina</cp:lastModifiedBy>
  <cp:revision>12</cp:revision>
  <dcterms:created xsi:type="dcterms:W3CDTF">2022-11-08T14:01:47Z</dcterms:created>
  <dcterms:modified xsi:type="dcterms:W3CDTF">2022-11-13T14:26:30Z</dcterms:modified>
</cp:coreProperties>
</file>