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4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6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92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2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83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69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65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7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0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3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1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2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2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1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0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57873-C6FF-47A9-94EA-E8D211CD0455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4E81F5-604C-4CDC-96B9-63B3F4AE3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836" y="-820397"/>
            <a:ext cx="9357643" cy="3897012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"Деловая игра как форма заседаний муниципальных методических объединений"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8733" y="3469593"/>
            <a:ext cx="5400942" cy="167813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Руководитель ММО музыкальных руководителей Сузунского района Бельская Вера Геннадьевна</a:t>
            </a:r>
            <a:endParaRPr lang="ru-RU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6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Достоинство </a:t>
            </a:r>
            <a:r>
              <a:rPr lang="ru-RU" dirty="0"/>
              <a:t>деловых игр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Позволяют:</a:t>
            </a:r>
          </a:p>
          <a:p>
            <a:r>
              <a:rPr lang="ru-RU" dirty="0" smtClean="0"/>
              <a:t>рассмотреть </a:t>
            </a:r>
            <a:r>
              <a:rPr lang="ru-RU" dirty="0"/>
              <a:t>определенную проблему в условиях значительного сокращения времени; </a:t>
            </a:r>
            <a:endParaRPr lang="ru-RU" dirty="0" smtClean="0"/>
          </a:p>
          <a:p>
            <a:r>
              <a:rPr lang="ru-RU" dirty="0" smtClean="0"/>
              <a:t>освоить </a:t>
            </a:r>
            <a:r>
              <a:rPr lang="ru-RU" dirty="0"/>
              <a:t>навыки выявления, анализа и решения конкретных </a:t>
            </a:r>
            <a:r>
              <a:rPr lang="ru-RU" dirty="0" smtClean="0"/>
              <a:t>проблем;</a:t>
            </a:r>
          </a:p>
          <a:p>
            <a:r>
              <a:rPr lang="ru-RU" dirty="0" smtClean="0"/>
              <a:t>работать </a:t>
            </a:r>
            <a:r>
              <a:rPr lang="ru-RU" dirty="0"/>
              <a:t>групповым методом при подготовке и принятии решений, ориентации в нестандартных ситуациях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концентрировать внимание участников на главных аспектах проблемы и устанавливать причинно-следственные связи; </a:t>
            </a:r>
            <a:endParaRPr lang="ru-RU" dirty="0" smtClean="0"/>
          </a:p>
          <a:p>
            <a:r>
              <a:rPr lang="ru-RU" dirty="0" smtClean="0"/>
              <a:t>развивать </a:t>
            </a:r>
            <a:r>
              <a:rPr lang="ru-RU" dirty="0"/>
              <a:t>взаимопонимание между участниками игры.</a:t>
            </a:r>
          </a:p>
        </p:txBody>
      </p:sp>
    </p:spTree>
    <p:extLst>
      <p:ext uri="{BB962C8B-B14F-4D97-AF65-F5344CB8AC3E}">
        <p14:creationId xmlns:p14="http://schemas.microsoft.com/office/powerpoint/2010/main" val="65850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Качества для </a:t>
            </a:r>
            <a:r>
              <a:rPr lang="ru-RU" dirty="0"/>
              <a:t>успешной работы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коммуникативность</a:t>
            </a:r>
          </a:p>
          <a:p>
            <a:r>
              <a:rPr lang="ru-RU" sz="2800" dirty="0" smtClean="0"/>
              <a:t>лидерские качества</a:t>
            </a:r>
          </a:p>
          <a:p>
            <a:r>
              <a:rPr lang="ru-RU" sz="2800" dirty="0" smtClean="0"/>
              <a:t>умение </a:t>
            </a:r>
            <a:r>
              <a:rPr lang="ru-RU" sz="2800" dirty="0"/>
              <a:t>ориентироваться в сложной, быстро меняющейся ситуации. </a:t>
            </a:r>
          </a:p>
        </p:txBody>
      </p:sp>
    </p:spTree>
    <p:extLst>
      <p:ext uri="{BB962C8B-B14F-4D97-AF65-F5344CB8AC3E}">
        <p14:creationId xmlns:p14="http://schemas.microsoft.com/office/powerpoint/2010/main" val="371419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8584" y="5172075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60" t="15088" r="383"/>
          <a:stretch/>
        </p:blipFill>
        <p:spPr>
          <a:xfrm>
            <a:off x="260792" y="0"/>
            <a:ext cx="7096126" cy="49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4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Направления деятельности ММО: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содействие функционированию и развитию региональной системы </a:t>
            </a:r>
            <a:r>
              <a:rPr lang="ru-RU" sz="2400" dirty="0" smtClean="0"/>
              <a:t>образования</a:t>
            </a:r>
          </a:p>
          <a:p>
            <a:r>
              <a:rPr lang="ru-RU" sz="2400" dirty="0"/>
              <a:t>проведение методической, инновационной и экспертной </a:t>
            </a:r>
            <a:r>
              <a:rPr lang="ru-RU" sz="2400" dirty="0" smtClean="0"/>
              <a:t>деятельности</a:t>
            </a:r>
          </a:p>
          <a:p>
            <a:r>
              <a:rPr lang="ru-RU" sz="2400" dirty="0"/>
              <a:t>достижение целей Национального проекта «Образование» через устранение профессиональных дефицитов педагогов и улучшение качества общего </a:t>
            </a:r>
            <a:r>
              <a:rPr lang="ru-RU" sz="2400" dirty="0" smtClean="0"/>
              <a:t>образования.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516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6194"/>
            <a:ext cx="8596668" cy="1614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организации работы ММО Сузунского района в 2022-2023 учебном году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заседания методических </a:t>
            </a:r>
            <a:r>
              <a:rPr lang="ru-RU" dirty="0" smtClean="0"/>
              <a:t>объединений</a:t>
            </a:r>
          </a:p>
          <a:p>
            <a:r>
              <a:rPr lang="ru-RU" dirty="0" smtClean="0"/>
              <a:t>конференции </a:t>
            </a:r>
          </a:p>
          <a:p>
            <a:r>
              <a:rPr lang="ru-RU" dirty="0" smtClean="0"/>
              <a:t>круглые столы</a:t>
            </a:r>
          </a:p>
          <a:p>
            <a:r>
              <a:rPr lang="ru-RU" dirty="0" smtClean="0"/>
              <a:t>совещания </a:t>
            </a:r>
            <a:r>
              <a:rPr lang="ru-RU" dirty="0"/>
              <a:t>и семинары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мастер-классы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творческие </a:t>
            </a:r>
            <a:r>
              <a:rPr lang="ru-RU" dirty="0"/>
              <a:t>отчеты </a:t>
            </a:r>
            <a:r>
              <a:rPr lang="ru-RU" dirty="0" smtClean="0"/>
              <a:t>педагогов </a:t>
            </a:r>
          </a:p>
          <a:p>
            <a:r>
              <a:rPr lang="ru-RU" dirty="0" smtClean="0"/>
              <a:t>открытые </a:t>
            </a:r>
            <a:r>
              <a:rPr lang="ru-RU" dirty="0"/>
              <a:t>просмотры и взаимопосещение образовательных </a:t>
            </a:r>
            <a:r>
              <a:rPr lang="ru-RU" dirty="0" smtClean="0"/>
              <a:t>мероприятий</a:t>
            </a:r>
          </a:p>
          <a:p>
            <a:r>
              <a:rPr lang="ru-RU" dirty="0" smtClean="0"/>
              <a:t>дискуссии</a:t>
            </a:r>
          </a:p>
          <a:p>
            <a:r>
              <a:rPr lang="ru-RU" dirty="0" smtClean="0"/>
              <a:t>деловая 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9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деловой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26" y="1741845"/>
            <a:ext cx="8596668" cy="4274394"/>
          </a:xfrm>
        </p:spPr>
        <p:txBody>
          <a:bodyPr>
            <a:normAutofit/>
          </a:bodyPr>
          <a:lstStyle/>
          <a:p>
            <a:r>
              <a:rPr lang="ru-RU" sz="2800" dirty="0"/>
              <a:t>позволяет ее участникам раскрыть </a:t>
            </a:r>
            <a:r>
              <a:rPr lang="ru-RU" sz="2800" dirty="0" smtClean="0"/>
              <a:t>себя </a:t>
            </a:r>
          </a:p>
          <a:p>
            <a:r>
              <a:rPr lang="ru-RU" sz="2800" dirty="0" smtClean="0"/>
              <a:t>научиться </a:t>
            </a:r>
            <a:r>
              <a:rPr lang="ru-RU" sz="2800" dirty="0"/>
              <a:t>занимать активную </a:t>
            </a:r>
            <a:r>
              <a:rPr lang="ru-RU" sz="2800" dirty="0" smtClean="0"/>
              <a:t>позицию </a:t>
            </a:r>
          </a:p>
          <a:p>
            <a:r>
              <a:rPr lang="ru-RU" sz="2800" dirty="0" smtClean="0"/>
              <a:t>испытывать </a:t>
            </a:r>
            <a:r>
              <a:rPr lang="ru-RU" sz="2800" dirty="0"/>
              <a:t>себя на профессиональную </a:t>
            </a:r>
            <a:r>
              <a:rPr lang="ru-RU" sz="2800" dirty="0" smtClean="0"/>
              <a:t>пригодность </a:t>
            </a:r>
          </a:p>
          <a:p>
            <a:r>
              <a:rPr lang="ru-RU" sz="2800" dirty="0" smtClean="0"/>
              <a:t>совершенствоваться </a:t>
            </a:r>
            <a:r>
              <a:rPr lang="ru-RU" sz="2800" dirty="0"/>
              <a:t>в профессионализме.</a:t>
            </a:r>
          </a:p>
        </p:txBody>
      </p:sp>
    </p:spTree>
    <p:extLst>
      <p:ext uri="{BB962C8B-B14F-4D97-AF65-F5344CB8AC3E}">
        <p14:creationId xmlns:p14="http://schemas.microsoft.com/office/powerpoint/2010/main" val="404532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заседания ММО 09.02.2023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«Формирование предпосылок читательской грамотности у детей раннего возраста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Детско-взрослые проекты как инструмент формирования предпосылок естественнонаучной грамотности у дошкольников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Качество документирования образовательной деятельности ДОО»</a:t>
            </a:r>
          </a:p>
        </p:txBody>
      </p:sp>
    </p:spTree>
    <p:extLst>
      <p:ext uri="{BB962C8B-B14F-4D97-AF65-F5344CB8AC3E}">
        <p14:creationId xmlns:p14="http://schemas.microsoft.com/office/powerpoint/2010/main" val="320034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91472" cy="3881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30" y="3913974"/>
            <a:ext cx="6753322" cy="29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3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1" t="23379"/>
          <a:stretch/>
        </p:blipFill>
        <p:spPr>
          <a:xfrm>
            <a:off x="2649196" y="3708874"/>
            <a:ext cx="5513603" cy="3149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09"/>
            <a:ext cx="5528251" cy="3676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006" y="3303"/>
            <a:ext cx="4339684" cy="373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7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48" t="24289"/>
          <a:stretch/>
        </p:blipFill>
        <p:spPr>
          <a:xfrm>
            <a:off x="3014706" y="3581401"/>
            <a:ext cx="5785705" cy="3276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73" y="1"/>
            <a:ext cx="5053436" cy="3777241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5110385" cy="38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6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245" y="3365500"/>
            <a:ext cx="7768166" cy="34956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80" y="0"/>
            <a:ext cx="5191472" cy="388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10737"/>
          <a:stretch/>
        </p:blipFill>
        <p:spPr>
          <a:xfrm>
            <a:off x="8286750" y="0"/>
            <a:ext cx="3606365" cy="43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8760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</TotalTime>
  <Words>220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"Деловая игра как форма заседаний муниципальных методических объединений" </vt:lpstr>
      <vt:lpstr>Направления деятельности ММО:</vt:lpstr>
      <vt:lpstr>Формы организации работы ММО Сузунского района в 2022-2023 учебном году </vt:lpstr>
      <vt:lpstr>Актуальность деловой игры</vt:lpstr>
      <vt:lpstr>Темы заседания ММО 09.02.2023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Достоинство деловых игр</vt:lpstr>
      <vt:lpstr>Качества для успешной работы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11</cp:revision>
  <dcterms:created xsi:type="dcterms:W3CDTF">2023-08-12T16:56:03Z</dcterms:created>
  <dcterms:modified xsi:type="dcterms:W3CDTF">2023-08-16T10:51:04Z</dcterms:modified>
</cp:coreProperties>
</file>