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1" r:id="rId3"/>
  </p:sldMasterIdLst>
  <p:sldIdLst>
    <p:sldId id="256" r:id="rId4"/>
    <p:sldId id="257" r:id="rId5"/>
    <p:sldId id="266" r:id="rId6"/>
    <p:sldId id="264" r:id="rId7"/>
    <p:sldId id="281" r:id="rId8"/>
    <p:sldId id="267" r:id="rId9"/>
    <p:sldId id="268" r:id="rId10"/>
    <p:sldId id="272" r:id="rId11"/>
    <p:sldId id="273" r:id="rId12"/>
    <p:sldId id="274" r:id="rId13"/>
    <p:sldId id="275" r:id="rId14"/>
    <p:sldId id="300" r:id="rId15"/>
    <p:sldId id="276" r:id="rId16"/>
    <p:sldId id="279" r:id="rId17"/>
    <p:sldId id="265" r:id="rId18"/>
    <p:sldId id="282" r:id="rId19"/>
    <p:sldId id="283" r:id="rId20"/>
    <p:sldId id="284" r:id="rId21"/>
    <p:sldId id="285" r:id="rId22"/>
    <p:sldId id="258" r:id="rId23"/>
    <p:sldId id="270" r:id="rId24"/>
    <p:sldId id="286" r:id="rId25"/>
    <p:sldId id="260" r:id="rId26"/>
    <p:sldId id="262" r:id="rId27"/>
    <p:sldId id="259" r:id="rId28"/>
    <p:sldId id="269" r:id="rId29"/>
    <p:sldId id="287" r:id="rId30"/>
    <p:sldId id="280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71" r:id="rId40"/>
    <p:sldId id="297" r:id="rId41"/>
    <p:sldId id="261" r:id="rId42"/>
    <p:sldId id="298" r:id="rId43"/>
    <p:sldId id="299" r:id="rId44"/>
  </p:sldIdLst>
  <p:sldSz cx="9144000" cy="5143500" type="screen16x9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48D4"/>
    <a:srgbClr val="6C28AA"/>
    <a:srgbClr val="8434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120" autoAdjust="0"/>
  </p:normalViewPr>
  <p:slideViewPr>
    <p:cSldViewPr>
      <p:cViewPr varScale="1">
        <p:scale>
          <a:sx n="136" d="100"/>
          <a:sy n="136" d="100"/>
        </p:scale>
        <p:origin x="816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hyperlink" Target="https://vk.ru/wall-194497181_102077" TargetMode="External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hyperlink" Target="https://vk.ru/wall-194497181_102077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#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#2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#2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#3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9652BD-7E4A-4AA5-92E0-BC33B1BA6855}" type="doc">
      <dgm:prSet loTypeId="urn:microsoft.com/office/officeart/2005/8/layout/default" loCatId="list" qsTypeId="urn:microsoft.com/office/officeart/2005/8/quickstyle/simple1#1" qsCatId="simple" csTypeId="urn:microsoft.com/office/officeart/2005/8/colors/accent2_1#1" csCatId="accent2" phldr="1"/>
      <dgm:spPr/>
      <dgm:t>
        <a:bodyPr/>
        <a:lstStyle/>
        <a:p>
          <a:endParaRPr lang="ru-RU"/>
        </a:p>
      </dgm:t>
    </dgm:pt>
    <dgm:pt modelId="{B6F1885A-4B6A-4FB2-887B-9391E5A308E8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rgbClr val="31CCF6">
            <a:alpha val="50000"/>
          </a:srgbClr>
        </a:solidFill>
        <a:ln>
          <a:noFill/>
        </a:ln>
      </dgm:spPr>
      <dgm:t>
        <a:bodyPr/>
        <a:lstStyle/>
        <a:p>
          <a:pPr rtl="0"/>
          <a:r>
            <a:rPr lang="ru-RU" sz="4000" b="1" dirty="0">
              <a:solidFill>
                <a:srgbClr val="1893E0"/>
              </a:solidFill>
            </a:rPr>
            <a:t>56</a:t>
          </a:r>
          <a:r>
            <a:rPr lang="ru-RU" sz="2700" dirty="0">
              <a:solidFill>
                <a:srgbClr val="1893E0"/>
              </a:solidFill>
            </a:rPr>
            <a:t> </a:t>
          </a:r>
          <a:r>
            <a:rPr lang="ru-RU" sz="1800" dirty="0">
              <a:solidFill>
                <a:srgbClr val="1893E0"/>
              </a:solidFill>
            </a:rPr>
            <a:t>детских садов  </a:t>
          </a:r>
        </a:p>
      </dgm:t>
    </dgm:pt>
    <dgm:pt modelId="{1036BB17-9A55-464F-85B1-EDA0D33E4287}" type="parTrans" cxnId="{68B9904B-9E07-43FC-A42F-D11BC99DA61D}">
      <dgm:prSet/>
      <dgm:spPr/>
      <dgm:t>
        <a:bodyPr/>
        <a:lstStyle/>
        <a:p>
          <a:endParaRPr lang="ru-RU"/>
        </a:p>
      </dgm:t>
    </dgm:pt>
    <dgm:pt modelId="{785804C4-9261-4536-B858-B3E7F8FCF5C6}" type="sibTrans" cxnId="{68B9904B-9E07-43FC-A42F-D11BC99DA61D}">
      <dgm:prSet/>
      <dgm:spPr/>
      <dgm:t>
        <a:bodyPr/>
        <a:lstStyle/>
        <a:p>
          <a:endParaRPr lang="ru-RU"/>
        </a:p>
      </dgm:t>
    </dgm:pt>
    <dgm:pt modelId="{48A7F024-453B-4FFF-BAF3-1727F68E7EDA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rgbClr val="FB58A7">
            <a:alpha val="50000"/>
          </a:srgbClr>
        </a:solidFill>
        <a:ln>
          <a:noFill/>
        </a:ln>
      </dgm:spPr>
      <dgm:t>
        <a:bodyPr/>
        <a:lstStyle/>
        <a:p>
          <a:pPr rtl="0"/>
          <a:r>
            <a:rPr lang="ru-RU" sz="4000" b="1" dirty="0">
              <a:solidFill>
                <a:srgbClr val="1893E0"/>
              </a:solidFill>
            </a:rPr>
            <a:t>25</a:t>
          </a:r>
          <a:r>
            <a:rPr lang="ru-RU" sz="2700" dirty="0">
              <a:solidFill>
                <a:srgbClr val="1893E0"/>
              </a:solidFill>
            </a:rPr>
            <a:t> </a:t>
          </a:r>
          <a:r>
            <a:rPr lang="ru-RU" sz="1800" dirty="0">
              <a:solidFill>
                <a:srgbClr val="1893E0"/>
              </a:solidFill>
            </a:rPr>
            <a:t>регионов-участников</a:t>
          </a:r>
        </a:p>
      </dgm:t>
    </dgm:pt>
    <dgm:pt modelId="{5AEE716D-E957-40FA-B362-B0F5588583CE}" type="parTrans" cxnId="{C8059C29-3209-4A5D-A417-D168F19071BC}">
      <dgm:prSet/>
      <dgm:spPr/>
      <dgm:t>
        <a:bodyPr/>
        <a:lstStyle/>
        <a:p>
          <a:endParaRPr lang="ru-RU"/>
        </a:p>
      </dgm:t>
    </dgm:pt>
    <dgm:pt modelId="{FB1144AB-F394-461C-A5A9-5652D09AC148}" type="sibTrans" cxnId="{C8059C29-3209-4A5D-A417-D168F19071BC}">
      <dgm:prSet/>
      <dgm:spPr/>
      <dgm:t>
        <a:bodyPr/>
        <a:lstStyle/>
        <a:p>
          <a:endParaRPr lang="ru-RU"/>
        </a:p>
      </dgm:t>
    </dgm:pt>
    <dgm:pt modelId="{8334AD78-E57E-46D7-9B90-AB4C0BD6705C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rgbClr val="C536D5">
            <a:alpha val="50000"/>
          </a:srgbClr>
        </a:solidFill>
        <a:ln>
          <a:noFill/>
        </a:ln>
      </dgm:spPr>
      <dgm:t>
        <a:bodyPr anchor="ctr"/>
        <a:lstStyle/>
        <a:p>
          <a:pPr rtl="0">
            <a:lnSpc>
              <a:spcPct val="70000"/>
            </a:lnSpc>
            <a:spcAft>
              <a:spcPts val="0"/>
            </a:spcAft>
          </a:pPr>
          <a:r>
            <a:rPr lang="ru-RU" sz="4000" b="1" dirty="0">
              <a:solidFill>
                <a:srgbClr val="1893E0"/>
              </a:solidFill>
              <a:sym typeface="Symbol" panose="05050102010706020507" pitchFamily="18" charset="2"/>
            </a:rPr>
            <a:t></a:t>
          </a:r>
          <a:r>
            <a:rPr lang="ru-RU" sz="4000" b="1" dirty="0">
              <a:solidFill>
                <a:srgbClr val="1893E0"/>
              </a:solidFill>
            </a:rPr>
            <a:t>2 500 </a:t>
          </a:r>
          <a:r>
            <a:rPr lang="ru-RU" sz="1800" dirty="0">
              <a:solidFill>
                <a:srgbClr val="1893E0"/>
              </a:solidFill>
            </a:rPr>
            <a:t>семей </a:t>
          </a:r>
          <a:r>
            <a:rPr lang="ru-RU" sz="3100" dirty="0">
              <a:solidFill>
                <a:srgbClr val="1893E0"/>
              </a:solidFill>
            </a:rPr>
            <a:t>       </a:t>
          </a:r>
        </a:p>
      </dgm:t>
    </dgm:pt>
    <dgm:pt modelId="{47DDE432-7831-4069-B0C1-359B4BF0C363}" type="parTrans" cxnId="{C44D7AE4-58AE-498B-852D-DAA45B2BC5B0}">
      <dgm:prSet/>
      <dgm:spPr/>
      <dgm:t>
        <a:bodyPr/>
        <a:lstStyle/>
        <a:p>
          <a:endParaRPr lang="ru-RU"/>
        </a:p>
      </dgm:t>
    </dgm:pt>
    <dgm:pt modelId="{2FAC8814-092C-40FA-96B5-DBF674E30698}" type="sibTrans" cxnId="{C44D7AE4-58AE-498B-852D-DAA45B2BC5B0}">
      <dgm:prSet/>
      <dgm:spPr/>
      <dgm:t>
        <a:bodyPr/>
        <a:lstStyle/>
        <a:p>
          <a:endParaRPr lang="ru-RU"/>
        </a:p>
      </dgm:t>
    </dgm:pt>
    <dgm:pt modelId="{5CB39DD2-3E83-4F96-9F26-148DC564735C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rgbClr val="A3DF0C">
            <a:alpha val="50000"/>
          </a:srgbClr>
        </a:solidFill>
        <a:ln>
          <a:noFill/>
        </a:ln>
      </dgm:spPr>
      <dgm:t>
        <a:bodyPr/>
        <a:lstStyle/>
        <a:p>
          <a:pPr rtl="0"/>
          <a:r>
            <a:rPr lang="ru-RU" sz="4000" b="1" dirty="0">
              <a:solidFill>
                <a:srgbClr val="1893E0"/>
              </a:solidFill>
            </a:rPr>
            <a:t>87% </a:t>
          </a:r>
          <a:r>
            <a:rPr lang="ru-RU" sz="1600" dirty="0">
              <a:solidFill>
                <a:srgbClr val="1893E0"/>
              </a:solidFill>
            </a:rPr>
            <a:t>родителей одобрили</a:t>
          </a:r>
        </a:p>
      </dgm:t>
    </dgm:pt>
    <dgm:pt modelId="{96042F57-47C1-4C84-B334-85D08EDDD00A}" type="parTrans" cxnId="{83F3B6DA-DADD-46EF-9B86-A6D82E5239EA}">
      <dgm:prSet/>
      <dgm:spPr/>
      <dgm:t>
        <a:bodyPr/>
        <a:lstStyle/>
        <a:p>
          <a:endParaRPr lang="ru-RU"/>
        </a:p>
      </dgm:t>
    </dgm:pt>
    <dgm:pt modelId="{C8E27BD5-66EE-4F28-8E85-3930A997CF6B}" type="sibTrans" cxnId="{83F3B6DA-DADD-46EF-9B86-A6D82E5239EA}">
      <dgm:prSet/>
      <dgm:spPr/>
      <dgm:t>
        <a:bodyPr/>
        <a:lstStyle/>
        <a:p>
          <a:endParaRPr lang="ru-RU"/>
        </a:p>
      </dgm:t>
    </dgm:pt>
    <dgm:pt modelId="{9E45A349-7BD7-4C63-88DC-B320D13B1E6F}" type="pres">
      <dgm:prSet presAssocID="{EC9652BD-7E4A-4AA5-92E0-BC33B1BA6855}" presName="diagram" presStyleCnt="0">
        <dgm:presLayoutVars>
          <dgm:dir/>
          <dgm:resizeHandles val="exact"/>
        </dgm:presLayoutVars>
      </dgm:prSet>
      <dgm:spPr/>
    </dgm:pt>
    <dgm:pt modelId="{9EB619F9-3924-4097-B111-1F7327438AFB}" type="pres">
      <dgm:prSet presAssocID="{B6F1885A-4B6A-4FB2-887B-9391E5A308E8}" presName="node" presStyleLbl="node1" presStyleIdx="0" presStyleCnt="4" custScaleX="1009406" custScaleY="659731" custLinFactNeighborY="260">
        <dgm:presLayoutVars>
          <dgm:bulletEnabled val="1"/>
        </dgm:presLayoutVars>
      </dgm:prSet>
      <dgm:spPr>
        <a:prstGeom prst="roundRect">
          <a:avLst/>
        </a:prstGeom>
      </dgm:spPr>
    </dgm:pt>
    <dgm:pt modelId="{0D0A9271-6424-4374-8C23-CE54B1827653}" type="pres">
      <dgm:prSet presAssocID="{785804C4-9261-4536-B858-B3E7F8FCF5C6}" presName="sibTrans" presStyleCnt="0"/>
      <dgm:spPr/>
    </dgm:pt>
    <dgm:pt modelId="{7179B1BE-EB15-4509-8C1E-5C7D27938BEA}" type="pres">
      <dgm:prSet presAssocID="{48A7F024-453B-4FFF-BAF3-1727F68E7EDA}" presName="node" presStyleLbl="node1" presStyleIdx="1" presStyleCnt="4" custScaleX="1097161" custScaleY="659731">
        <dgm:presLayoutVars>
          <dgm:bulletEnabled val="1"/>
        </dgm:presLayoutVars>
      </dgm:prSet>
      <dgm:spPr>
        <a:prstGeom prst="roundRect">
          <a:avLst/>
        </a:prstGeom>
      </dgm:spPr>
    </dgm:pt>
    <dgm:pt modelId="{2FE4F308-DA4F-461B-A380-34ABB633B339}" type="pres">
      <dgm:prSet presAssocID="{FB1144AB-F394-461C-A5A9-5652D09AC148}" presName="sibTrans" presStyleCnt="0"/>
      <dgm:spPr/>
    </dgm:pt>
    <dgm:pt modelId="{6E63A72A-129E-44C4-8C0E-A68C455E61E7}" type="pres">
      <dgm:prSet presAssocID="{8334AD78-E57E-46D7-9B90-AB4C0BD6705C}" presName="node" presStyleLbl="node1" presStyleIdx="2" presStyleCnt="4" custScaleX="1009406" custScaleY="659731" custLinFactNeighborX="2319" custLinFactNeighborY="6095">
        <dgm:presLayoutVars>
          <dgm:bulletEnabled val="1"/>
        </dgm:presLayoutVars>
      </dgm:prSet>
      <dgm:spPr>
        <a:prstGeom prst="roundRect">
          <a:avLst/>
        </a:prstGeom>
      </dgm:spPr>
    </dgm:pt>
    <dgm:pt modelId="{80D396D9-6486-4A3C-BD8E-DEF97CD79216}" type="pres">
      <dgm:prSet presAssocID="{2FAC8814-092C-40FA-96B5-DBF674E30698}" presName="sibTrans" presStyleCnt="0"/>
      <dgm:spPr/>
    </dgm:pt>
    <dgm:pt modelId="{8245D626-1BD5-4B23-8632-8BFC67A6E018}" type="pres">
      <dgm:prSet presAssocID="{5CB39DD2-3E83-4F96-9F26-148DC564735C}" presName="node" presStyleLbl="node1" presStyleIdx="3" presStyleCnt="4" custScaleX="1097161" custScaleY="659731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4F0E0802-1AA8-470A-A6D8-E3B91E3846DD}" type="presOf" srcId="{EC9652BD-7E4A-4AA5-92E0-BC33B1BA6855}" destId="{9E45A349-7BD7-4C63-88DC-B320D13B1E6F}" srcOrd="0" destOrd="0" presId="urn:microsoft.com/office/officeart/2005/8/layout/default"/>
    <dgm:cxn modelId="{96940B11-24CC-447F-96D1-3A232D79283C}" type="presOf" srcId="{48A7F024-453B-4FFF-BAF3-1727F68E7EDA}" destId="{7179B1BE-EB15-4509-8C1E-5C7D27938BEA}" srcOrd="0" destOrd="0" presId="urn:microsoft.com/office/officeart/2005/8/layout/default"/>
    <dgm:cxn modelId="{075F591C-957B-4140-9A41-3C29C64E0B16}" type="presOf" srcId="{8334AD78-E57E-46D7-9B90-AB4C0BD6705C}" destId="{6E63A72A-129E-44C4-8C0E-A68C455E61E7}" srcOrd="0" destOrd="0" presId="urn:microsoft.com/office/officeart/2005/8/layout/default"/>
    <dgm:cxn modelId="{C8059C29-3209-4A5D-A417-D168F19071BC}" srcId="{EC9652BD-7E4A-4AA5-92E0-BC33B1BA6855}" destId="{48A7F024-453B-4FFF-BAF3-1727F68E7EDA}" srcOrd="1" destOrd="0" parTransId="{5AEE716D-E957-40FA-B362-B0F5588583CE}" sibTransId="{FB1144AB-F394-461C-A5A9-5652D09AC148}"/>
    <dgm:cxn modelId="{D3858D35-EDC5-45A0-A28E-9E0366BDC90F}" type="presOf" srcId="{5CB39DD2-3E83-4F96-9F26-148DC564735C}" destId="{8245D626-1BD5-4B23-8632-8BFC67A6E018}" srcOrd="0" destOrd="0" presId="urn:microsoft.com/office/officeart/2005/8/layout/default"/>
    <dgm:cxn modelId="{68B9904B-9E07-43FC-A42F-D11BC99DA61D}" srcId="{EC9652BD-7E4A-4AA5-92E0-BC33B1BA6855}" destId="{B6F1885A-4B6A-4FB2-887B-9391E5A308E8}" srcOrd="0" destOrd="0" parTransId="{1036BB17-9A55-464F-85B1-EDA0D33E4287}" sibTransId="{785804C4-9261-4536-B858-B3E7F8FCF5C6}"/>
    <dgm:cxn modelId="{1E4E9479-E942-4F8E-9102-4F534B77101B}" type="presOf" srcId="{B6F1885A-4B6A-4FB2-887B-9391E5A308E8}" destId="{9EB619F9-3924-4097-B111-1F7327438AFB}" srcOrd="0" destOrd="0" presId="urn:microsoft.com/office/officeart/2005/8/layout/default"/>
    <dgm:cxn modelId="{83F3B6DA-DADD-46EF-9B86-A6D82E5239EA}" srcId="{EC9652BD-7E4A-4AA5-92E0-BC33B1BA6855}" destId="{5CB39DD2-3E83-4F96-9F26-148DC564735C}" srcOrd="3" destOrd="0" parTransId="{96042F57-47C1-4C84-B334-85D08EDDD00A}" sibTransId="{C8E27BD5-66EE-4F28-8E85-3930A997CF6B}"/>
    <dgm:cxn modelId="{C44D7AE4-58AE-498B-852D-DAA45B2BC5B0}" srcId="{EC9652BD-7E4A-4AA5-92E0-BC33B1BA6855}" destId="{8334AD78-E57E-46D7-9B90-AB4C0BD6705C}" srcOrd="2" destOrd="0" parTransId="{47DDE432-7831-4069-B0C1-359B4BF0C363}" sibTransId="{2FAC8814-092C-40FA-96B5-DBF674E30698}"/>
    <dgm:cxn modelId="{C745ED69-7E78-44CB-A941-945E16D857E3}" type="presParOf" srcId="{9E45A349-7BD7-4C63-88DC-B320D13B1E6F}" destId="{9EB619F9-3924-4097-B111-1F7327438AFB}" srcOrd="0" destOrd="0" presId="urn:microsoft.com/office/officeart/2005/8/layout/default"/>
    <dgm:cxn modelId="{EC03894D-6E08-4091-B62E-9A1599184D05}" type="presParOf" srcId="{9E45A349-7BD7-4C63-88DC-B320D13B1E6F}" destId="{0D0A9271-6424-4374-8C23-CE54B1827653}" srcOrd="1" destOrd="0" presId="urn:microsoft.com/office/officeart/2005/8/layout/default"/>
    <dgm:cxn modelId="{885031AE-7BFC-4B72-85DA-A2D9E5506D4C}" type="presParOf" srcId="{9E45A349-7BD7-4C63-88DC-B320D13B1E6F}" destId="{7179B1BE-EB15-4509-8C1E-5C7D27938BEA}" srcOrd="2" destOrd="0" presId="urn:microsoft.com/office/officeart/2005/8/layout/default"/>
    <dgm:cxn modelId="{E77495E5-6213-49BD-A356-D7F8BB7AF8D3}" type="presParOf" srcId="{9E45A349-7BD7-4C63-88DC-B320D13B1E6F}" destId="{2FE4F308-DA4F-461B-A380-34ABB633B339}" srcOrd="3" destOrd="0" presId="urn:microsoft.com/office/officeart/2005/8/layout/default"/>
    <dgm:cxn modelId="{95EFC2D7-331D-48B5-855E-C57E6E6D1E19}" type="presParOf" srcId="{9E45A349-7BD7-4C63-88DC-B320D13B1E6F}" destId="{6E63A72A-129E-44C4-8C0E-A68C455E61E7}" srcOrd="4" destOrd="0" presId="urn:microsoft.com/office/officeart/2005/8/layout/default"/>
    <dgm:cxn modelId="{79C88760-6A90-46DE-8118-A1ED5BDB9098}" type="presParOf" srcId="{9E45A349-7BD7-4C63-88DC-B320D13B1E6F}" destId="{80D396D9-6486-4A3C-BD8E-DEF97CD79216}" srcOrd="5" destOrd="0" presId="urn:microsoft.com/office/officeart/2005/8/layout/default"/>
    <dgm:cxn modelId="{05B26AD7-5E85-4A07-A89A-992C194CF25F}" type="presParOf" srcId="{9E45A349-7BD7-4C63-88DC-B320D13B1E6F}" destId="{8245D626-1BD5-4B23-8632-8BFC67A6E018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2584D6-E695-4739-B2B2-A7BF51A660DF}" type="doc">
      <dgm:prSet loTypeId="urn:microsoft.com/office/officeart/2005/8/layout/vList4" loCatId="list" qsTypeId="urn:microsoft.com/office/officeart/2005/8/quickstyle/simple1#2" qsCatId="simple" csTypeId="urn:microsoft.com/office/officeart/2005/8/colors/accent2_1#2" csCatId="accent2" phldr="1"/>
      <dgm:spPr/>
      <dgm:t>
        <a:bodyPr/>
        <a:lstStyle/>
        <a:p>
          <a:endParaRPr lang="ru-RU"/>
        </a:p>
      </dgm:t>
    </dgm:pt>
    <dgm:pt modelId="{6B271560-D448-4A22-B991-BC89299ECC36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2000" dirty="0">
              <a:solidFill>
                <a:srgbClr val="1893E0"/>
              </a:solidFill>
              <a:latin typeface="Golos Text"/>
              <a:ea typeface="+mn-ea"/>
              <a:cs typeface="+mn-cs"/>
            </a:rPr>
            <a:t>«Мой любимый детский сад»</a:t>
          </a:r>
        </a:p>
      </dgm:t>
    </dgm:pt>
    <dgm:pt modelId="{A5A5665D-252D-4A84-A4E3-8BA4E936ACAC}" type="parTrans" cxnId="{5EB9CB80-DCED-4DFF-B71E-634147101D99}">
      <dgm:prSet/>
      <dgm:spPr/>
      <dgm:t>
        <a:bodyPr/>
        <a:lstStyle/>
        <a:p>
          <a:endParaRPr lang="ru-RU"/>
        </a:p>
      </dgm:t>
    </dgm:pt>
    <dgm:pt modelId="{A23573C0-761D-4F06-BE66-36FA704249B2}" type="sibTrans" cxnId="{5EB9CB80-DCED-4DFF-B71E-634147101D99}">
      <dgm:prSet/>
      <dgm:spPr/>
      <dgm:t>
        <a:bodyPr/>
        <a:lstStyle/>
        <a:p>
          <a:endParaRPr lang="ru-RU"/>
        </a:p>
      </dgm:t>
    </dgm:pt>
    <dgm:pt modelId="{611E56D1-6AAC-4B6C-B3B7-8396159E074F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2000" dirty="0">
              <a:solidFill>
                <a:srgbClr val="1893E0"/>
              </a:solidFill>
              <a:latin typeface="Golos Text"/>
              <a:ea typeface="+mn-ea"/>
              <a:cs typeface="+mn-cs"/>
            </a:rPr>
            <a:t>«Сезонная безопасность: осень»</a:t>
          </a:r>
        </a:p>
      </dgm:t>
    </dgm:pt>
    <dgm:pt modelId="{2C0B5FE9-5E87-42B7-A35D-0400673E873C}" type="parTrans" cxnId="{C161D159-1FFA-4B29-9710-6EE42DA2D021}">
      <dgm:prSet/>
      <dgm:spPr/>
      <dgm:t>
        <a:bodyPr/>
        <a:lstStyle/>
        <a:p>
          <a:endParaRPr lang="ru-RU"/>
        </a:p>
      </dgm:t>
    </dgm:pt>
    <dgm:pt modelId="{C3B83F94-B33A-44E1-9A73-2C16A2C351AC}" type="sibTrans" cxnId="{C161D159-1FFA-4B29-9710-6EE42DA2D021}">
      <dgm:prSet/>
      <dgm:spPr/>
      <dgm:t>
        <a:bodyPr/>
        <a:lstStyle/>
        <a:p>
          <a:endParaRPr lang="ru-RU"/>
        </a:p>
      </dgm:t>
    </dgm:pt>
    <dgm:pt modelId="{C76A6C0A-7AE4-44F2-A238-634329BD8DDC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2000">
              <a:solidFill>
                <a:srgbClr val="1893E0"/>
              </a:solidFill>
              <a:latin typeface="Golos Text"/>
              <a:ea typeface="+mn-ea"/>
              <a:cs typeface="+mn-cs"/>
            </a:rPr>
            <a:t>«Сельское хозяйство»</a:t>
          </a:r>
          <a:endParaRPr lang="ru-RU" sz="2000" dirty="0">
            <a:solidFill>
              <a:srgbClr val="1893E0"/>
            </a:solidFill>
            <a:latin typeface="Golos Text"/>
            <a:ea typeface="+mn-ea"/>
            <a:cs typeface="+mn-cs"/>
          </a:endParaRPr>
        </a:p>
      </dgm:t>
    </dgm:pt>
    <dgm:pt modelId="{9EC3192D-F91E-4B45-8217-7733781E6620}" type="parTrans" cxnId="{5258019B-A0D8-4C8A-AC30-68CCE44C7F42}">
      <dgm:prSet/>
      <dgm:spPr/>
      <dgm:t>
        <a:bodyPr/>
        <a:lstStyle/>
        <a:p>
          <a:endParaRPr lang="ru-RU"/>
        </a:p>
      </dgm:t>
    </dgm:pt>
    <dgm:pt modelId="{AF32D180-8482-479C-AAA7-4789AF1AF9CE}" type="sibTrans" cxnId="{5258019B-A0D8-4C8A-AC30-68CCE44C7F42}">
      <dgm:prSet/>
      <dgm:spPr/>
      <dgm:t>
        <a:bodyPr/>
        <a:lstStyle/>
        <a:p>
          <a:endParaRPr lang="ru-RU"/>
        </a:p>
      </dgm:t>
    </dgm:pt>
    <dgm:pt modelId="{058158C6-3141-431F-B39D-9FAF9C724C6B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2000">
              <a:solidFill>
                <a:srgbClr val="1893E0"/>
              </a:solidFill>
              <a:latin typeface="Golos Text"/>
              <a:ea typeface="+mn-ea"/>
              <a:cs typeface="+mn-cs"/>
            </a:rPr>
            <a:t>«Бабушки и дедушки»</a:t>
          </a:r>
          <a:endParaRPr lang="ru-RU" sz="2000" dirty="0">
            <a:solidFill>
              <a:srgbClr val="1893E0"/>
            </a:solidFill>
            <a:latin typeface="Golos Text"/>
            <a:ea typeface="+mn-ea"/>
            <a:cs typeface="+mn-cs"/>
          </a:endParaRPr>
        </a:p>
      </dgm:t>
    </dgm:pt>
    <dgm:pt modelId="{B8A8243F-1CA8-4D41-98C6-A572A1503652}" type="parTrans" cxnId="{AB5B4507-465A-4483-B531-626F0BBA2DA3}">
      <dgm:prSet/>
      <dgm:spPr/>
      <dgm:t>
        <a:bodyPr/>
        <a:lstStyle/>
        <a:p>
          <a:endParaRPr lang="ru-RU"/>
        </a:p>
      </dgm:t>
    </dgm:pt>
    <dgm:pt modelId="{838C9F00-30D4-4C0C-B7ED-181A636372DC}" type="sibTrans" cxnId="{AB5B4507-465A-4483-B531-626F0BBA2DA3}">
      <dgm:prSet/>
      <dgm:spPr/>
      <dgm:t>
        <a:bodyPr/>
        <a:lstStyle/>
        <a:p>
          <a:endParaRPr lang="ru-RU"/>
        </a:p>
      </dgm:t>
    </dgm:pt>
    <dgm:pt modelId="{2BB17079-A2E4-459C-A678-1FD392BA63FC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2000">
              <a:solidFill>
                <a:srgbClr val="1893E0"/>
              </a:solidFill>
              <a:latin typeface="Golos Text"/>
              <a:ea typeface="+mn-ea"/>
              <a:cs typeface="+mn-cs"/>
            </a:rPr>
            <a:t>«Народы России»</a:t>
          </a:r>
          <a:endParaRPr lang="ru-RU" sz="2000" dirty="0">
            <a:solidFill>
              <a:srgbClr val="1893E0"/>
            </a:solidFill>
            <a:latin typeface="Golos Text"/>
            <a:ea typeface="+mn-ea"/>
            <a:cs typeface="+mn-cs"/>
          </a:endParaRPr>
        </a:p>
      </dgm:t>
    </dgm:pt>
    <dgm:pt modelId="{C43287AF-69F7-44F2-8608-CA281CAB3E1D}" type="parTrans" cxnId="{51325AD0-0DF5-415B-A81F-172650305732}">
      <dgm:prSet/>
      <dgm:spPr/>
      <dgm:t>
        <a:bodyPr/>
        <a:lstStyle/>
        <a:p>
          <a:endParaRPr lang="ru-RU"/>
        </a:p>
      </dgm:t>
    </dgm:pt>
    <dgm:pt modelId="{93F9CA3E-2095-468F-B9A8-034832840AAB}" type="sibTrans" cxnId="{51325AD0-0DF5-415B-A81F-172650305732}">
      <dgm:prSet/>
      <dgm:spPr/>
      <dgm:t>
        <a:bodyPr/>
        <a:lstStyle/>
        <a:p>
          <a:endParaRPr lang="ru-RU"/>
        </a:p>
      </dgm:t>
    </dgm:pt>
    <dgm:pt modelId="{FA5989BC-703E-4706-A85B-B19B6C9428D1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2000">
              <a:solidFill>
                <a:srgbClr val="1893E0"/>
              </a:solidFill>
              <a:latin typeface="Golos Text"/>
              <a:ea typeface="+mn-ea"/>
              <a:cs typeface="+mn-cs"/>
            </a:rPr>
            <a:t>«Уголок России — край родной»</a:t>
          </a:r>
          <a:endParaRPr lang="ru-RU" sz="2000" dirty="0">
            <a:solidFill>
              <a:srgbClr val="1893E0"/>
            </a:solidFill>
            <a:latin typeface="Golos Text"/>
            <a:ea typeface="+mn-ea"/>
            <a:cs typeface="+mn-cs"/>
          </a:endParaRPr>
        </a:p>
      </dgm:t>
    </dgm:pt>
    <dgm:pt modelId="{19A164D0-CA13-4D3D-816E-6FE978DDAE54}" type="parTrans" cxnId="{98B8380A-8967-404E-B828-512879ABAE27}">
      <dgm:prSet/>
      <dgm:spPr/>
      <dgm:t>
        <a:bodyPr/>
        <a:lstStyle/>
        <a:p>
          <a:endParaRPr lang="ru-RU"/>
        </a:p>
      </dgm:t>
    </dgm:pt>
    <dgm:pt modelId="{B4CD7932-7C8B-4294-8CD1-DD6ED78AB25F}" type="sibTrans" cxnId="{98B8380A-8967-404E-B828-512879ABAE27}">
      <dgm:prSet/>
      <dgm:spPr/>
      <dgm:t>
        <a:bodyPr/>
        <a:lstStyle/>
        <a:p>
          <a:endParaRPr lang="ru-RU"/>
        </a:p>
      </dgm:t>
    </dgm:pt>
    <dgm:pt modelId="{13351445-9183-455C-891F-007308DBD7E2}" type="pres">
      <dgm:prSet presAssocID="{BA2584D6-E695-4739-B2B2-A7BF51A660DF}" presName="linear" presStyleCnt="0">
        <dgm:presLayoutVars>
          <dgm:dir/>
          <dgm:resizeHandles val="exact"/>
        </dgm:presLayoutVars>
      </dgm:prSet>
      <dgm:spPr/>
    </dgm:pt>
    <dgm:pt modelId="{A29EC39D-90E4-4632-A981-E8543CC2948E}" type="pres">
      <dgm:prSet presAssocID="{6B271560-D448-4A22-B991-BC89299ECC36}" presName="comp" presStyleCnt="0"/>
      <dgm:spPr/>
    </dgm:pt>
    <dgm:pt modelId="{4A13D848-62A0-4CC0-9944-1C0D93A44A41}" type="pres">
      <dgm:prSet presAssocID="{6B271560-D448-4A22-B991-BC89299ECC36}" presName="box" presStyleLbl="node1" presStyleIdx="0" presStyleCnt="6"/>
      <dgm:spPr/>
    </dgm:pt>
    <dgm:pt modelId="{47315E41-5727-43FC-9C0B-286CC51801F9}" type="pres">
      <dgm:prSet presAssocID="{6B271560-D448-4A22-B991-BC89299ECC36}" presName="img" presStyleLbl="fgImgPlace1" presStyleIdx="0" presStyleCnt="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F0FCC3C-F024-4726-8509-E60508F547D0}" type="pres">
      <dgm:prSet presAssocID="{6B271560-D448-4A22-B991-BC89299ECC36}" presName="text" presStyleLbl="node1" presStyleIdx="0" presStyleCnt="6">
        <dgm:presLayoutVars>
          <dgm:bulletEnabled val="1"/>
        </dgm:presLayoutVars>
      </dgm:prSet>
      <dgm:spPr/>
    </dgm:pt>
    <dgm:pt modelId="{C5A8E04B-300D-4069-9A64-DDF4E8368ACB}" type="pres">
      <dgm:prSet presAssocID="{A23573C0-761D-4F06-BE66-36FA704249B2}" presName="spacer" presStyleCnt="0"/>
      <dgm:spPr/>
    </dgm:pt>
    <dgm:pt modelId="{BD32E6A2-7F07-4640-A4DD-5BB53500E014}" type="pres">
      <dgm:prSet presAssocID="{611E56D1-6AAC-4B6C-B3B7-8396159E074F}" presName="comp" presStyleCnt="0"/>
      <dgm:spPr/>
    </dgm:pt>
    <dgm:pt modelId="{428CF296-8357-4E00-8780-23668522FB8B}" type="pres">
      <dgm:prSet presAssocID="{611E56D1-6AAC-4B6C-B3B7-8396159E074F}" presName="box" presStyleLbl="node1" presStyleIdx="1" presStyleCnt="6"/>
      <dgm:spPr/>
    </dgm:pt>
    <dgm:pt modelId="{09BABCCC-6D1C-48FD-B765-C00641F064E2}" type="pres">
      <dgm:prSet presAssocID="{611E56D1-6AAC-4B6C-B3B7-8396159E074F}" presName="img" presStyleLbl="fgImgPlace1" presStyleIdx="1" presStyleCnt="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097F375-C170-414A-B42A-3F166035E624}" type="pres">
      <dgm:prSet presAssocID="{611E56D1-6AAC-4B6C-B3B7-8396159E074F}" presName="text" presStyleLbl="node1" presStyleIdx="1" presStyleCnt="6">
        <dgm:presLayoutVars>
          <dgm:bulletEnabled val="1"/>
        </dgm:presLayoutVars>
      </dgm:prSet>
      <dgm:spPr/>
    </dgm:pt>
    <dgm:pt modelId="{9136AF29-E976-4944-97E8-E64A466E7F80}" type="pres">
      <dgm:prSet presAssocID="{C3B83F94-B33A-44E1-9A73-2C16A2C351AC}" presName="spacer" presStyleCnt="0"/>
      <dgm:spPr/>
    </dgm:pt>
    <dgm:pt modelId="{A8DFB5AB-DF03-432B-8C56-4B4EC7AD1496}" type="pres">
      <dgm:prSet presAssocID="{C76A6C0A-7AE4-44F2-A238-634329BD8DDC}" presName="comp" presStyleCnt="0"/>
      <dgm:spPr/>
    </dgm:pt>
    <dgm:pt modelId="{9881D4ED-31ED-417E-BEF6-A973AFCB04F0}" type="pres">
      <dgm:prSet presAssocID="{C76A6C0A-7AE4-44F2-A238-634329BD8DDC}" presName="box" presStyleLbl="node1" presStyleIdx="2" presStyleCnt="6"/>
      <dgm:spPr/>
    </dgm:pt>
    <dgm:pt modelId="{8086772B-746E-41A7-A371-D7700F6C59C2}" type="pres">
      <dgm:prSet presAssocID="{C76A6C0A-7AE4-44F2-A238-634329BD8DDC}" presName="img" presStyleLbl="fgImgPlace1" presStyleIdx="2" presStyleCnt="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C4BFEE60-9388-4689-8EF8-0B0A9D400D4F}" type="pres">
      <dgm:prSet presAssocID="{C76A6C0A-7AE4-44F2-A238-634329BD8DDC}" presName="text" presStyleLbl="node1" presStyleIdx="2" presStyleCnt="6">
        <dgm:presLayoutVars>
          <dgm:bulletEnabled val="1"/>
        </dgm:presLayoutVars>
      </dgm:prSet>
      <dgm:spPr/>
    </dgm:pt>
    <dgm:pt modelId="{6D9359DF-FF31-4317-9016-E4F89B21C14A}" type="pres">
      <dgm:prSet presAssocID="{AF32D180-8482-479C-AAA7-4789AF1AF9CE}" presName="spacer" presStyleCnt="0"/>
      <dgm:spPr/>
    </dgm:pt>
    <dgm:pt modelId="{EF6DA5F5-E458-406C-83FB-A10941CB2CFD}" type="pres">
      <dgm:prSet presAssocID="{058158C6-3141-431F-B39D-9FAF9C724C6B}" presName="comp" presStyleCnt="0"/>
      <dgm:spPr/>
    </dgm:pt>
    <dgm:pt modelId="{02542A7F-F081-4E3A-A280-9815F2285033}" type="pres">
      <dgm:prSet presAssocID="{058158C6-3141-431F-B39D-9FAF9C724C6B}" presName="box" presStyleLbl="node1" presStyleIdx="3" presStyleCnt="6"/>
      <dgm:spPr/>
    </dgm:pt>
    <dgm:pt modelId="{9307296E-66B5-4123-91D4-CF70F4EE70D1}" type="pres">
      <dgm:prSet presAssocID="{058158C6-3141-431F-B39D-9FAF9C724C6B}" presName="img" presStyleLbl="fgImgPlace1" presStyleIdx="3" presStyleCnt="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673F6DD1-89F3-4EE2-A82D-8D87E923A91A}" type="pres">
      <dgm:prSet presAssocID="{058158C6-3141-431F-B39D-9FAF9C724C6B}" presName="text" presStyleLbl="node1" presStyleIdx="3" presStyleCnt="6">
        <dgm:presLayoutVars>
          <dgm:bulletEnabled val="1"/>
        </dgm:presLayoutVars>
      </dgm:prSet>
      <dgm:spPr/>
    </dgm:pt>
    <dgm:pt modelId="{46094187-18CF-48C9-AFF5-255025590D54}" type="pres">
      <dgm:prSet presAssocID="{838C9F00-30D4-4C0C-B7ED-181A636372DC}" presName="spacer" presStyleCnt="0"/>
      <dgm:spPr/>
    </dgm:pt>
    <dgm:pt modelId="{2C126547-9B08-4A89-BF39-7F2160FF1AF8}" type="pres">
      <dgm:prSet presAssocID="{2BB17079-A2E4-459C-A678-1FD392BA63FC}" presName="comp" presStyleCnt="0"/>
      <dgm:spPr/>
    </dgm:pt>
    <dgm:pt modelId="{0DF904C8-4220-4759-B4DC-B59F513A956A}" type="pres">
      <dgm:prSet presAssocID="{2BB17079-A2E4-459C-A678-1FD392BA63FC}" presName="box" presStyleLbl="node1" presStyleIdx="4" presStyleCnt="6"/>
      <dgm:spPr/>
    </dgm:pt>
    <dgm:pt modelId="{61E501E2-4C10-43D5-B686-9422DA281318}" type="pres">
      <dgm:prSet presAssocID="{2BB17079-A2E4-459C-A678-1FD392BA63FC}" presName="img" presStyleLbl="fgImgPlace1" presStyleIdx="4" presStyleCnt="6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6124FE3E-AB6F-48EC-8793-3E51A329FFC2}" type="pres">
      <dgm:prSet presAssocID="{2BB17079-A2E4-459C-A678-1FD392BA63FC}" presName="text" presStyleLbl="node1" presStyleIdx="4" presStyleCnt="6">
        <dgm:presLayoutVars>
          <dgm:bulletEnabled val="1"/>
        </dgm:presLayoutVars>
      </dgm:prSet>
      <dgm:spPr/>
    </dgm:pt>
    <dgm:pt modelId="{190660A5-5298-4C4C-94EA-F16F13E4103C}" type="pres">
      <dgm:prSet presAssocID="{93F9CA3E-2095-468F-B9A8-034832840AAB}" presName="spacer" presStyleCnt="0"/>
      <dgm:spPr/>
    </dgm:pt>
    <dgm:pt modelId="{1B8A82DC-BAAA-463C-8501-B7A3E6BD667A}" type="pres">
      <dgm:prSet presAssocID="{FA5989BC-703E-4706-A85B-B19B6C9428D1}" presName="comp" presStyleCnt="0"/>
      <dgm:spPr/>
    </dgm:pt>
    <dgm:pt modelId="{461911CD-99FF-4CB8-B127-9076D697A00D}" type="pres">
      <dgm:prSet presAssocID="{FA5989BC-703E-4706-A85B-B19B6C9428D1}" presName="box" presStyleLbl="node1" presStyleIdx="5" presStyleCnt="6"/>
      <dgm:spPr/>
    </dgm:pt>
    <dgm:pt modelId="{BA876A18-F87B-4091-BE39-AF0A100B0C73}" type="pres">
      <dgm:prSet presAssocID="{FA5989BC-703E-4706-A85B-B19B6C9428D1}" presName="img" presStyleLbl="fgImgPlace1" presStyleIdx="5" presStyleCnt="6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  <dgm:pt modelId="{4BE86C9F-B063-492B-A249-47298163DA3B}" type="pres">
      <dgm:prSet presAssocID="{FA5989BC-703E-4706-A85B-B19B6C9428D1}" presName="text" presStyleLbl="node1" presStyleIdx="5" presStyleCnt="6">
        <dgm:presLayoutVars>
          <dgm:bulletEnabled val="1"/>
        </dgm:presLayoutVars>
      </dgm:prSet>
      <dgm:spPr/>
    </dgm:pt>
  </dgm:ptLst>
  <dgm:cxnLst>
    <dgm:cxn modelId="{AB5B4507-465A-4483-B531-626F0BBA2DA3}" srcId="{BA2584D6-E695-4739-B2B2-A7BF51A660DF}" destId="{058158C6-3141-431F-B39D-9FAF9C724C6B}" srcOrd="3" destOrd="0" parTransId="{B8A8243F-1CA8-4D41-98C6-A572A1503652}" sibTransId="{838C9F00-30D4-4C0C-B7ED-181A636372DC}"/>
    <dgm:cxn modelId="{0E507307-DE27-40C4-84D9-C1789678C485}" type="presOf" srcId="{2BB17079-A2E4-459C-A678-1FD392BA63FC}" destId="{0DF904C8-4220-4759-B4DC-B59F513A956A}" srcOrd="0" destOrd="0" presId="urn:microsoft.com/office/officeart/2005/8/layout/vList4"/>
    <dgm:cxn modelId="{98B8380A-8967-404E-B828-512879ABAE27}" srcId="{BA2584D6-E695-4739-B2B2-A7BF51A660DF}" destId="{FA5989BC-703E-4706-A85B-B19B6C9428D1}" srcOrd="5" destOrd="0" parTransId="{19A164D0-CA13-4D3D-816E-6FE978DDAE54}" sibTransId="{B4CD7932-7C8B-4294-8CD1-DD6ED78AB25F}"/>
    <dgm:cxn modelId="{C750CD10-9838-42C8-B2C3-BEA2465477A7}" type="presOf" srcId="{FA5989BC-703E-4706-A85B-B19B6C9428D1}" destId="{4BE86C9F-B063-492B-A249-47298163DA3B}" srcOrd="1" destOrd="0" presId="urn:microsoft.com/office/officeart/2005/8/layout/vList4"/>
    <dgm:cxn modelId="{F74B682A-4734-43D0-B3C9-F7700F157410}" type="presOf" srcId="{611E56D1-6AAC-4B6C-B3B7-8396159E074F}" destId="{3097F375-C170-414A-B42A-3F166035E624}" srcOrd="1" destOrd="0" presId="urn:microsoft.com/office/officeart/2005/8/layout/vList4"/>
    <dgm:cxn modelId="{2D20592A-550B-4923-9D36-E37881DE9EF8}" type="presOf" srcId="{611E56D1-6AAC-4B6C-B3B7-8396159E074F}" destId="{428CF296-8357-4E00-8780-23668522FB8B}" srcOrd="0" destOrd="0" presId="urn:microsoft.com/office/officeart/2005/8/layout/vList4"/>
    <dgm:cxn modelId="{095F152D-0740-4ADB-849D-85A9E210B763}" type="presOf" srcId="{C76A6C0A-7AE4-44F2-A238-634329BD8DDC}" destId="{9881D4ED-31ED-417E-BEF6-A973AFCB04F0}" srcOrd="0" destOrd="0" presId="urn:microsoft.com/office/officeart/2005/8/layout/vList4"/>
    <dgm:cxn modelId="{45640830-2448-4CDF-B32D-966C46D76C2F}" type="presOf" srcId="{BA2584D6-E695-4739-B2B2-A7BF51A660DF}" destId="{13351445-9183-455C-891F-007308DBD7E2}" srcOrd="0" destOrd="0" presId="urn:microsoft.com/office/officeart/2005/8/layout/vList4"/>
    <dgm:cxn modelId="{3BE3B53F-838E-4F24-AE6E-80F65A18F858}" type="presOf" srcId="{2BB17079-A2E4-459C-A678-1FD392BA63FC}" destId="{6124FE3E-AB6F-48EC-8793-3E51A329FFC2}" srcOrd="1" destOrd="0" presId="urn:microsoft.com/office/officeart/2005/8/layout/vList4"/>
    <dgm:cxn modelId="{8936E740-F6B7-4DD3-B751-AD074DA6E398}" type="presOf" srcId="{6B271560-D448-4A22-B991-BC89299ECC36}" destId="{3F0FCC3C-F024-4726-8509-E60508F547D0}" srcOrd="1" destOrd="0" presId="urn:microsoft.com/office/officeart/2005/8/layout/vList4"/>
    <dgm:cxn modelId="{C161D159-1FFA-4B29-9710-6EE42DA2D021}" srcId="{BA2584D6-E695-4739-B2B2-A7BF51A660DF}" destId="{611E56D1-6AAC-4B6C-B3B7-8396159E074F}" srcOrd="1" destOrd="0" parTransId="{2C0B5FE9-5E87-42B7-A35D-0400673E873C}" sibTransId="{C3B83F94-B33A-44E1-9A73-2C16A2C351AC}"/>
    <dgm:cxn modelId="{5EB9CB80-DCED-4DFF-B71E-634147101D99}" srcId="{BA2584D6-E695-4739-B2B2-A7BF51A660DF}" destId="{6B271560-D448-4A22-B991-BC89299ECC36}" srcOrd="0" destOrd="0" parTransId="{A5A5665D-252D-4A84-A4E3-8BA4E936ACAC}" sibTransId="{A23573C0-761D-4F06-BE66-36FA704249B2}"/>
    <dgm:cxn modelId="{CF95A68D-627D-4437-A123-DE18A4DC8AE0}" type="presOf" srcId="{6B271560-D448-4A22-B991-BC89299ECC36}" destId="{4A13D848-62A0-4CC0-9944-1C0D93A44A41}" srcOrd="0" destOrd="0" presId="urn:microsoft.com/office/officeart/2005/8/layout/vList4"/>
    <dgm:cxn modelId="{5258019B-A0D8-4C8A-AC30-68CCE44C7F42}" srcId="{BA2584D6-E695-4739-B2B2-A7BF51A660DF}" destId="{C76A6C0A-7AE4-44F2-A238-634329BD8DDC}" srcOrd="2" destOrd="0" parTransId="{9EC3192D-F91E-4B45-8217-7733781E6620}" sibTransId="{AF32D180-8482-479C-AAA7-4789AF1AF9CE}"/>
    <dgm:cxn modelId="{0E9ADAC0-E817-4FF0-88F1-E31D679277A2}" type="presOf" srcId="{058158C6-3141-431F-B39D-9FAF9C724C6B}" destId="{02542A7F-F081-4E3A-A280-9815F2285033}" srcOrd="0" destOrd="0" presId="urn:microsoft.com/office/officeart/2005/8/layout/vList4"/>
    <dgm:cxn modelId="{9F511BC7-328F-47DC-B597-585D1A360A43}" type="presOf" srcId="{FA5989BC-703E-4706-A85B-B19B6C9428D1}" destId="{461911CD-99FF-4CB8-B127-9076D697A00D}" srcOrd="0" destOrd="0" presId="urn:microsoft.com/office/officeart/2005/8/layout/vList4"/>
    <dgm:cxn modelId="{525092CE-54CF-4717-9396-627A033FD3D5}" type="presOf" srcId="{C76A6C0A-7AE4-44F2-A238-634329BD8DDC}" destId="{C4BFEE60-9388-4689-8EF8-0B0A9D400D4F}" srcOrd="1" destOrd="0" presId="urn:microsoft.com/office/officeart/2005/8/layout/vList4"/>
    <dgm:cxn modelId="{51325AD0-0DF5-415B-A81F-172650305732}" srcId="{BA2584D6-E695-4739-B2B2-A7BF51A660DF}" destId="{2BB17079-A2E4-459C-A678-1FD392BA63FC}" srcOrd="4" destOrd="0" parTransId="{C43287AF-69F7-44F2-8608-CA281CAB3E1D}" sibTransId="{93F9CA3E-2095-468F-B9A8-034832840AAB}"/>
    <dgm:cxn modelId="{8B910BE2-8C79-441D-891B-65B628E953F3}" type="presOf" srcId="{058158C6-3141-431F-B39D-9FAF9C724C6B}" destId="{673F6DD1-89F3-4EE2-A82D-8D87E923A91A}" srcOrd="1" destOrd="0" presId="urn:microsoft.com/office/officeart/2005/8/layout/vList4"/>
    <dgm:cxn modelId="{13157A43-A768-45D6-9C74-6EDFE9EFEEBA}" type="presParOf" srcId="{13351445-9183-455C-891F-007308DBD7E2}" destId="{A29EC39D-90E4-4632-A981-E8543CC2948E}" srcOrd="0" destOrd="0" presId="urn:microsoft.com/office/officeart/2005/8/layout/vList4"/>
    <dgm:cxn modelId="{620393CB-9FD9-4A34-ACF2-7E6916EBB490}" type="presParOf" srcId="{A29EC39D-90E4-4632-A981-E8543CC2948E}" destId="{4A13D848-62A0-4CC0-9944-1C0D93A44A41}" srcOrd="0" destOrd="0" presId="urn:microsoft.com/office/officeart/2005/8/layout/vList4"/>
    <dgm:cxn modelId="{589D33E4-F202-43F8-B65B-FF4018FFE3C8}" type="presParOf" srcId="{A29EC39D-90E4-4632-A981-E8543CC2948E}" destId="{47315E41-5727-43FC-9C0B-286CC51801F9}" srcOrd="1" destOrd="0" presId="urn:microsoft.com/office/officeart/2005/8/layout/vList4"/>
    <dgm:cxn modelId="{8B269FF8-6DF9-4009-AF44-6CAF148479AA}" type="presParOf" srcId="{A29EC39D-90E4-4632-A981-E8543CC2948E}" destId="{3F0FCC3C-F024-4726-8509-E60508F547D0}" srcOrd="2" destOrd="0" presId="urn:microsoft.com/office/officeart/2005/8/layout/vList4"/>
    <dgm:cxn modelId="{1DD6565B-4B8A-4531-B696-36D14FACA85A}" type="presParOf" srcId="{13351445-9183-455C-891F-007308DBD7E2}" destId="{C5A8E04B-300D-4069-9A64-DDF4E8368ACB}" srcOrd="1" destOrd="0" presId="urn:microsoft.com/office/officeart/2005/8/layout/vList4"/>
    <dgm:cxn modelId="{BF051399-E58C-40FF-BD51-CC63F9C43F7F}" type="presParOf" srcId="{13351445-9183-455C-891F-007308DBD7E2}" destId="{BD32E6A2-7F07-4640-A4DD-5BB53500E014}" srcOrd="2" destOrd="0" presId="urn:microsoft.com/office/officeart/2005/8/layout/vList4"/>
    <dgm:cxn modelId="{23CBD9D9-65EB-4279-9D96-60076799E9E4}" type="presParOf" srcId="{BD32E6A2-7F07-4640-A4DD-5BB53500E014}" destId="{428CF296-8357-4E00-8780-23668522FB8B}" srcOrd="0" destOrd="0" presId="urn:microsoft.com/office/officeart/2005/8/layout/vList4"/>
    <dgm:cxn modelId="{675C1634-399A-4752-88AD-0671F6969F7A}" type="presParOf" srcId="{BD32E6A2-7F07-4640-A4DD-5BB53500E014}" destId="{09BABCCC-6D1C-48FD-B765-C00641F064E2}" srcOrd="1" destOrd="0" presId="urn:microsoft.com/office/officeart/2005/8/layout/vList4"/>
    <dgm:cxn modelId="{1A9EB311-4D40-464E-95C7-FE82E0A298E2}" type="presParOf" srcId="{BD32E6A2-7F07-4640-A4DD-5BB53500E014}" destId="{3097F375-C170-414A-B42A-3F166035E624}" srcOrd="2" destOrd="0" presId="urn:microsoft.com/office/officeart/2005/8/layout/vList4"/>
    <dgm:cxn modelId="{E62E653D-4E7E-4198-9911-A32326C46B57}" type="presParOf" srcId="{13351445-9183-455C-891F-007308DBD7E2}" destId="{9136AF29-E976-4944-97E8-E64A466E7F80}" srcOrd="3" destOrd="0" presId="urn:microsoft.com/office/officeart/2005/8/layout/vList4"/>
    <dgm:cxn modelId="{6E309647-9295-4279-B465-D38598A67624}" type="presParOf" srcId="{13351445-9183-455C-891F-007308DBD7E2}" destId="{A8DFB5AB-DF03-432B-8C56-4B4EC7AD1496}" srcOrd="4" destOrd="0" presId="urn:microsoft.com/office/officeart/2005/8/layout/vList4"/>
    <dgm:cxn modelId="{D4F6DE77-1D79-4148-960B-5BA5DCAD4503}" type="presParOf" srcId="{A8DFB5AB-DF03-432B-8C56-4B4EC7AD1496}" destId="{9881D4ED-31ED-417E-BEF6-A973AFCB04F0}" srcOrd="0" destOrd="0" presId="urn:microsoft.com/office/officeart/2005/8/layout/vList4"/>
    <dgm:cxn modelId="{6B3F2439-F435-48FF-80A1-26302BADBBC7}" type="presParOf" srcId="{A8DFB5AB-DF03-432B-8C56-4B4EC7AD1496}" destId="{8086772B-746E-41A7-A371-D7700F6C59C2}" srcOrd="1" destOrd="0" presId="urn:microsoft.com/office/officeart/2005/8/layout/vList4"/>
    <dgm:cxn modelId="{679DD498-04DE-471F-9280-9EFAAC047696}" type="presParOf" srcId="{A8DFB5AB-DF03-432B-8C56-4B4EC7AD1496}" destId="{C4BFEE60-9388-4689-8EF8-0B0A9D400D4F}" srcOrd="2" destOrd="0" presId="urn:microsoft.com/office/officeart/2005/8/layout/vList4"/>
    <dgm:cxn modelId="{44C539FC-C288-40EB-9963-812D8ED3DF76}" type="presParOf" srcId="{13351445-9183-455C-891F-007308DBD7E2}" destId="{6D9359DF-FF31-4317-9016-E4F89B21C14A}" srcOrd="5" destOrd="0" presId="urn:microsoft.com/office/officeart/2005/8/layout/vList4"/>
    <dgm:cxn modelId="{B034EF40-FCD9-429F-B833-C1ADF723EA3B}" type="presParOf" srcId="{13351445-9183-455C-891F-007308DBD7E2}" destId="{EF6DA5F5-E458-406C-83FB-A10941CB2CFD}" srcOrd="6" destOrd="0" presId="urn:microsoft.com/office/officeart/2005/8/layout/vList4"/>
    <dgm:cxn modelId="{1A09FBC7-35C5-43E9-A858-235BA0F13685}" type="presParOf" srcId="{EF6DA5F5-E458-406C-83FB-A10941CB2CFD}" destId="{02542A7F-F081-4E3A-A280-9815F2285033}" srcOrd="0" destOrd="0" presId="urn:microsoft.com/office/officeart/2005/8/layout/vList4"/>
    <dgm:cxn modelId="{03368C4A-94C4-4950-8DE7-ACCECBA5DBA0}" type="presParOf" srcId="{EF6DA5F5-E458-406C-83FB-A10941CB2CFD}" destId="{9307296E-66B5-4123-91D4-CF70F4EE70D1}" srcOrd="1" destOrd="0" presId="urn:microsoft.com/office/officeart/2005/8/layout/vList4"/>
    <dgm:cxn modelId="{718246CA-19F8-40C1-B0E8-FFE2513DEDA1}" type="presParOf" srcId="{EF6DA5F5-E458-406C-83FB-A10941CB2CFD}" destId="{673F6DD1-89F3-4EE2-A82D-8D87E923A91A}" srcOrd="2" destOrd="0" presId="urn:microsoft.com/office/officeart/2005/8/layout/vList4"/>
    <dgm:cxn modelId="{9AB9A7A2-BE60-4BB4-AACB-DA2D894FAA74}" type="presParOf" srcId="{13351445-9183-455C-891F-007308DBD7E2}" destId="{46094187-18CF-48C9-AFF5-255025590D54}" srcOrd="7" destOrd="0" presId="urn:microsoft.com/office/officeart/2005/8/layout/vList4"/>
    <dgm:cxn modelId="{471E57AE-DA0E-49DB-9520-A2B0DB8ED52A}" type="presParOf" srcId="{13351445-9183-455C-891F-007308DBD7E2}" destId="{2C126547-9B08-4A89-BF39-7F2160FF1AF8}" srcOrd="8" destOrd="0" presId="urn:microsoft.com/office/officeart/2005/8/layout/vList4"/>
    <dgm:cxn modelId="{1DB1EAEE-D9F0-479F-B62C-178EE423F018}" type="presParOf" srcId="{2C126547-9B08-4A89-BF39-7F2160FF1AF8}" destId="{0DF904C8-4220-4759-B4DC-B59F513A956A}" srcOrd="0" destOrd="0" presId="urn:microsoft.com/office/officeart/2005/8/layout/vList4"/>
    <dgm:cxn modelId="{FC184F10-0B31-4044-80E3-820AA09E8861}" type="presParOf" srcId="{2C126547-9B08-4A89-BF39-7F2160FF1AF8}" destId="{61E501E2-4C10-43D5-B686-9422DA281318}" srcOrd="1" destOrd="0" presId="urn:microsoft.com/office/officeart/2005/8/layout/vList4"/>
    <dgm:cxn modelId="{4A1513B2-87CD-4FBC-91D8-0D1C94B680A3}" type="presParOf" srcId="{2C126547-9B08-4A89-BF39-7F2160FF1AF8}" destId="{6124FE3E-AB6F-48EC-8793-3E51A329FFC2}" srcOrd="2" destOrd="0" presId="urn:microsoft.com/office/officeart/2005/8/layout/vList4"/>
    <dgm:cxn modelId="{5491D64A-B568-4A61-BCB0-53B2813E7CBC}" type="presParOf" srcId="{13351445-9183-455C-891F-007308DBD7E2}" destId="{190660A5-5298-4C4C-94EA-F16F13E4103C}" srcOrd="9" destOrd="0" presId="urn:microsoft.com/office/officeart/2005/8/layout/vList4"/>
    <dgm:cxn modelId="{3218D5DC-EF41-4F27-8BC0-FA7F8DAC273B}" type="presParOf" srcId="{13351445-9183-455C-891F-007308DBD7E2}" destId="{1B8A82DC-BAAA-463C-8501-B7A3E6BD667A}" srcOrd="10" destOrd="0" presId="urn:microsoft.com/office/officeart/2005/8/layout/vList4"/>
    <dgm:cxn modelId="{DD8A6198-00A6-4D69-AD71-1D7CB8F44157}" type="presParOf" srcId="{1B8A82DC-BAAA-463C-8501-B7A3E6BD667A}" destId="{461911CD-99FF-4CB8-B127-9076D697A00D}" srcOrd="0" destOrd="0" presId="urn:microsoft.com/office/officeart/2005/8/layout/vList4"/>
    <dgm:cxn modelId="{1AD07D1B-749D-4028-95AC-8214FABC724F}" type="presParOf" srcId="{1B8A82DC-BAAA-463C-8501-B7A3E6BD667A}" destId="{BA876A18-F87B-4091-BE39-AF0A100B0C73}" srcOrd="1" destOrd="0" presId="urn:microsoft.com/office/officeart/2005/8/layout/vList4"/>
    <dgm:cxn modelId="{645DAF30-319E-4FB1-B4E7-62AFFC51B1D2}" type="presParOf" srcId="{1B8A82DC-BAAA-463C-8501-B7A3E6BD667A}" destId="{4BE86C9F-B063-492B-A249-47298163DA3B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1839C0-DB21-4277-AFEC-132D0AC0D12F}" type="doc">
      <dgm:prSet loTypeId="urn:microsoft.com/office/officeart/2008/layout/VerticalCurvedList" loCatId="list" qsTypeId="urn:microsoft.com/office/officeart/2005/8/quickstyle/simple1#3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BA7117A9-9FAB-4F69-A229-BBAA53BB5223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600" dirty="0">
              <a:solidFill>
                <a:srgbClr val="31CCF6"/>
              </a:solidFill>
              <a:latin typeface="Golos Text"/>
              <a:ea typeface="+mn-ea"/>
              <a:cs typeface="+mn-cs"/>
            </a:rPr>
            <a:t>Игры (творческие, с правилами, народные)</a:t>
          </a:r>
        </a:p>
      </dgm:t>
    </dgm:pt>
    <dgm:pt modelId="{1CF19417-6955-4FE9-B70F-FE2CBD1E4083}" type="parTrans" cxnId="{53D46132-9A43-4E60-93B3-9116EC3370D6}">
      <dgm:prSet/>
      <dgm:spPr/>
      <dgm:t>
        <a:bodyPr/>
        <a:lstStyle/>
        <a:p>
          <a:endParaRPr lang="ru-RU" sz="1600"/>
        </a:p>
      </dgm:t>
    </dgm:pt>
    <dgm:pt modelId="{0CD62ED7-5AF2-4D18-AED1-19B88E49A238}" type="sibTrans" cxnId="{53D46132-9A43-4E60-93B3-9116EC3370D6}">
      <dgm:prSet/>
      <dgm:spPr/>
      <dgm:t>
        <a:bodyPr/>
        <a:lstStyle/>
        <a:p>
          <a:endParaRPr lang="ru-RU" sz="1600"/>
        </a:p>
      </dgm:t>
    </dgm:pt>
    <dgm:pt modelId="{1E99E2DA-0C8A-4907-B4C0-82B1F41F7CF5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600" dirty="0">
              <a:solidFill>
                <a:srgbClr val="C536D5"/>
              </a:solidFill>
              <a:latin typeface="Golos Text"/>
              <a:ea typeface="+mn-ea"/>
              <a:cs typeface="+mn-cs"/>
            </a:rPr>
            <a:t>Беседы и развивающее общение</a:t>
          </a:r>
        </a:p>
      </dgm:t>
    </dgm:pt>
    <dgm:pt modelId="{8E3C9CF5-15F0-4DA6-87BE-658DF1AE63B2}" type="parTrans" cxnId="{FD385F76-34B6-4699-8A4B-A21659F663AB}">
      <dgm:prSet/>
      <dgm:spPr/>
      <dgm:t>
        <a:bodyPr/>
        <a:lstStyle/>
        <a:p>
          <a:endParaRPr lang="ru-RU" sz="1600"/>
        </a:p>
      </dgm:t>
    </dgm:pt>
    <dgm:pt modelId="{C8BD56DD-968D-4CC4-8D2C-B9867BE0C126}" type="sibTrans" cxnId="{FD385F76-34B6-4699-8A4B-A21659F663AB}">
      <dgm:prSet/>
      <dgm:spPr/>
      <dgm:t>
        <a:bodyPr/>
        <a:lstStyle/>
        <a:p>
          <a:endParaRPr lang="ru-RU" sz="1600"/>
        </a:p>
      </dgm:t>
    </dgm:pt>
    <dgm:pt modelId="{48777026-5906-489D-BB36-8FFBFE73DB27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600" dirty="0">
              <a:solidFill>
                <a:srgbClr val="A3DF0C"/>
              </a:solidFill>
              <a:latin typeface="Golos Text"/>
              <a:ea typeface="+mn-ea"/>
              <a:cs typeface="+mn-cs"/>
            </a:rPr>
            <a:t>Чтение книг и обсуждение</a:t>
          </a:r>
        </a:p>
      </dgm:t>
    </dgm:pt>
    <dgm:pt modelId="{52CA3167-51FC-458E-AFFA-9A8B4BA94685}" type="parTrans" cxnId="{BB2A9C9E-7D35-4771-9D9D-D16E7D9C2E88}">
      <dgm:prSet/>
      <dgm:spPr/>
      <dgm:t>
        <a:bodyPr/>
        <a:lstStyle/>
        <a:p>
          <a:endParaRPr lang="ru-RU" sz="1600"/>
        </a:p>
      </dgm:t>
    </dgm:pt>
    <dgm:pt modelId="{35F4D4E9-5759-4F97-BB22-B3539C009834}" type="sibTrans" cxnId="{BB2A9C9E-7D35-4771-9D9D-D16E7D9C2E88}">
      <dgm:prSet/>
      <dgm:spPr/>
      <dgm:t>
        <a:bodyPr/>
        <a:lstStyle/>
        <a:p>
          <a:endParaRPr lang="ru-RU" sz="1600"/>
        </a:p>
      </dgm:t>
    </dgm:pt>
    <dgm:pt modelId="{485F3913-8614-4AC7-A2D6-03A5004D8A57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600" dirty="0">
              <a:solidFill>
                <a:srgbClr val="1893E0"/>
              </a:solidFill>
              <a:latin typeface="Golos Text"/>
              <a:ea typeface="+mn-ea"/>
              <a:cs typeface="+mn-cs"/>
            </a:rPr>
            <a:t>Творческие задания (раскраски, мозаики, лабиринты)</a:t>
          </a:r>
        </a:p>
      </dgm:t>
    </dgm:pt>
    <dgm:pt modelId="{377C7741-E420-401A-8285-35B40C24A756}" type="parTrans" cxnId="{15683363-FB35-4B8C-8665-944AA60707AC}">
      <dgm:prSet/>
      <dgm:spPr/>
      <dgm:t>
        <a:bodyPr/>
        <a:lstStyle/>
        <a:p>
          <a:endParaRPr lang="ru-RU" sz="1600"/>
        </a:p>
      </dgm:t>
    </dgm:pt>
    <dgm:pt modelId="{6DF60849-292C-4B6C-94A4-CA0025A8D4B9}" type="sibTrans" cxnId="{15683363-FB35-4B8C-8665-944AA60707AC}">
      <dgm:prSet/>
      <dgm:spPr/>
      <dgm:t>
        <a:bodyPr/>
        <a:lstStyle/>
        <a:p>
          <a:endParaRPr lang="ru-RU" sz="1600"/>
        </a:p>
      </dgm:t>
    </dgm:pt>
    <dgm:pt modelId="{AC79DB70-03E2-4797-980D-8E7842999A94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600" dirty="0">
              <a:solidFill>
                <a:srgbClr val="FB58A7"/>
              </a:solidFill>
              <a:latin typeface="Golos Text"/>
              <a:ea typeface="+mn-ea"/>
              <a:cs typeface="+mn-cs"/>
            </a:rPr>
            <a:t>Самостоятельная деятельность детей</a:t>
          </a:r>
        </a:p>
      </dgm:t>
    </dgm:pt>
    <dgm:pt modelId="{4574EC0C-2B69-4FD1-AC5A-124E65317FC9}" type="parTrans" cxnId="{E851F92F-223D-4CCE-BC75-ED344D2042F3}">
      <dgm:prSet/>
      <dgm:spPr/>
      <dgm:t>
        <a:bodyPr/>
        <a:lstStyle/>
        <a:p>
          <a:endParaRPr lang="ru-RU" sz="1600"/>
        </a:p>
      </dgm:t>
    </dgm:pt>
    <dgm:pt modelId="{D76F4816-1D66-4652-B121-C3C5B9AAF4B8}" type="sibTrans" cxnId="{E851F92F-223D-4CCE-BC75-ED344D2042F3}">
      <dgm:prSet/>
      <dgm:spPr/>
      <dgm:t>
        <a:bodyPr/>
        <a:lstStyle/>
        <a:p>
          <a:endParaRPr lang="ru-RU" sz="1600"/>
        </a:p>
      </dgm:t>
    </dgm:pt>
    <dgm:pt modelId="{965C8607-0967-4D28-B2CA-9EC7FC4B223F}" type="pres">
      <dgm:prSet presAssocID="{5A1839C0-DB21-4277-AFEC-132D0AC0D12F}" presName="Name0" presStyleCnt="0">
        <dgm:presLayoutVars>
          <dgm:chMax val="7"/>
          <dgm:chPref val="7"/>
          <dgm:dir/>
        </dgm:presLayoutVars>
      </dgm:prSet>
      <dgm:spPr/>
    </dgm:pt>
    <dgm:pt modelId="{C5899715-7924-4352-8072-428CCD63C6EE}" type="pres">
      <dgm:prSet presAssocID="{5A1839C0-DB21-4277-AFEC-132D0AC0D12F}" presName="Name1" presStyleCnt="0"/>
      <dgm:spPr/>
    </dgm:pt>
    <dgm:pt modelId="{095A2221-9197-4236-BAD2-359F36F3DD2C}" type="pres">
      <dgm:prSet presAssocID="{5A1839C0-DB21-4277-AFEC-132D0AC0D12F}" presName="cycle" presStyleCnt="0"/>
      <dgm:spPr/>
    </dgm:pt>
    <dgm:pt modelId="{CD88322E-A19D-4BB1-9CE1-68338DD2FA6B}" type="pres">
      <dgm:prSet presAssocID="{5A1839C0-DB21-4277-AFEC-132D0AC0D12F}" presName="srcNode" presStyleLbl="node1" presStyleIdx="0" presStyleCnt="5"/>
      <dgm:spPr/>
    </dgm:pt>
    <dgm:pt modelId="{83D92E8E-A6D5-4570-98E2-BCE5CCFD8AA9}" type="pres">
      <dgm:prSet presAssocID="{5A1839C0-DB21-4277-AFEC-132D0AC0D12F}" presName="conn" presStyleLbl="parChTrans1D2" presStyleIdx="0" presStyleCnt="1"/>
      <dgm:spPr/>
    </dgm:pt>
    <dgm:pt modelId="{51527BA6-07FF-4019-84C1-545E26256E31}" type="pres">
      <dgm:prSet presAssocID="{5A1839C0-DB21-4277-AFEC-132D0AC0D12F}" presName="extraNode" presStyleLbl="node1" presStyleIdx="0" presStyleCnt="5"/>
      <dgm:spPr/>
    </dgm:pt>
    <dgm:pt modelId="{97F21FFA-BADE-4212-8EF8-7915FB260A49}" type="pres">
      <dgm:prSet presAssocID="{5A1839C0-DB21-4277-AFEC-132D0AC0D12F}" presName="dstNode" presStyleLbl="node1" presStyleIdx="0" presStyleCnt="5"/>
      <dgm:spPr/>
    </dgm:pt>
    <dgm:pt modelId="{F7965E0E-0CDB-43AF-BE64-8C3C37C3B811}" type="pres">
      <dgm:prSet presAssocID="{BA7117A9-9FAB-4F69-A229-BBAA53BB5223}" presName="text_1" presStyleLbl="node1" presStyleIdx="0" presStyleCnt="5">
        <dgm:presLayoutVars>
          <dgm:bulletEnabled val="1"/>
        </dgm:presLayoutVars>
      </dgm:prSet>
      <dgm:spPr/>
    </dgm:pt>
    <dgm:pt modelId="{DD0E885B-D08C-49A5-B37B-D3C515236F16}" type="pres">
      <dgm:prSet presAssocID="{BA7117A9-9FAB-4F69-A229-BBAA53BB5223}" presName="accent_1" presStyleCnt="0"/>
      <dgm:spPr/>
    </dgm:pt>
    <dgm:pt modelId="{A03D917E-A630-4E29-BEE5-B4ED05BF95CB}" type="pres">
      <dgm:prSet presAssocID="{BA7117A9-9FAB-4F69-A229-BBAA53BB5223}" presName="accentRepeatNode" presStyleLbl="solidFgAcc1" presStyleIdx="0" presStyleCnt="5"/>
      <dgm:spPr>
        <a:solidFill>
          <a:srgbClr val="31CCF6"/>
        </a:solidFill>
        <a:ln>
          <a:solidFill>
            <a:srgbClr val="31CCF6"/>
          </a:solidFill>
        </a:ln>
      </dgm:spPr>
    </dgm:pt>
    <dgm:pt modelId="{37A4BE05-D3D4-41F7-9B4D-987634F68C4B}" type="pres">
      <dgm:prSet presAssocID="{1E99E2DA-0C8A-4907-B4C0-82B1F41F7CF5}" presName="text_2" presStyleLbl="node1" presStyleIdx="1" presStyleCnt="5">
        <dgm:presLayoutVars>
          <dgm:bulletEnabled val="1"/>
        </dgm:presLayoutVars>
      </dgm:prSet>
      <dgm:spPr/>
    </dgm:pt>
    <dgm:pt modelId="{BDF29921-1C73-44DE-9547-B097D3DC6395}" type="pres">
      <dgm:prSet presAssocID="{1E99E2DA-0C8A-4907-B4C0-82B1F41F7CF5}" presName="accent_2" presStyleCnt="0"/>
      <dgm:spPr/>
    </dgm:pt>
    <dgm:pt modelId="{AAE96023-AF62-4240-8EB6-88BBE9A4835E}" type="pres">
      <dgm:prSet presAssocID="{1E99E2DA-0C8A-4907-B4C0-82B1F41F7CF5}" presName="accentRepeatNode" presStyleLbl="solidFgAcc1" presStyleIdx="1" presStyleCnt="5"/>
      <dgm:spPr>
        <a:solidFill>
          <a:srgbClr val="C536D5"/>
        </a:solidFill>
        <a:ln>
          <a:solidFill>
            <a:srgbClr val="C536D5"/>
          </a:solidFill>
        </a:ln>
      </dgm:spPr>
    </dgm:pt>
    <dgm:pt modelId="{468175C6-B946-477D-A77B-D1E38BBCDC27}" type="pres">
      <dgm:prSet presAssocID="{48777026-5906-489D-BB36-8FFBFE73DB27}" presName="text_3" presStyleLbl="node1" presStyleIdx="2" presStyleCnt="5">
        <dgm:presLayoutVars>
          <dgm:bulletEnabled val="1"/>
        </dgm:presLayoutVars>
      </dgm:prSet>
      <dgm:spPr/>
    </dgm:pt>
    <dgm:pt modelId="{484F8260-1E8F-4545-87BF-F7B4FD0D0879}" type="pres">
      <dgm:prSet presAssocID="{48777026-5906-489D-BB36-8FFBFE73DB27}" presName="accent_3" presStyleCnt="0"/>
      <dgm:spPr/>
    </dgm:pt>
    <dgm:pt modelId="{8D6A8F8E-1B3B-4768-821F-1F60CF7CCB22}" type="pres">
      <dgm:prSet presAssocID="{48777026-5906-489D-BB36-8FFBFE73DB27}" presName="accentRepeatNode" presStyleLbl="solidFgAcc1" presStyleIdx="2" presStyleCnt="5"/>
      <dgm:spPr>
        <a:solidFill>
          <a:srgbClr val="A3DF0C"/>
        </a:solidFill>
        <a:ln>
          <a:solidFill>
            <a:srgbClr val="A3DF0C"/>
          </a:solidFill>
        </a:ln>
      </dgm:spPr>
    </dgm:pt>
    <dgm:pt modelId="{117D2563-999D-4E4C-991E-441FFDA02C77}" type="pres">
      <dgm:prSet presAssocID="{485F3913-8614-4AC7-A2D6-03A5004D8A57}" presName="text_4" presStyleLbl="node1" presStyleIdx="3" presStyleCnt="5">
        <dgm:presLayoutVars>
          <dgm:bulletEnabled val="1"/>
        </dgm:presLayoutVars>
      </dgm:prSet>
      <dgm:spPr/>
    </dgm:pt>
    <dgm:pt modelId="{A0257077-DFFC-4B48-B7F2-A185869BEC50}" type="pres">
      <dgm:prSet presAssocID="{485F3913-8614-4AC7-A2D6-03A5004D8A57}" presName="accent_4" presStyleCnt="0"/>
      <dgm:spPr/>
    </dgm:pt>
    <dgm:pt modelId="{F2DC4FE5-27D9-4090-8503-1335528996FA}" type="pres">
      <dgm:prSet presAssocID="{485F3913-8614-4AC7-A2D6-03A5004D8A57}" presName="accentRepeatNode" presStyleLbl="solidFgAcc1" presStyleIdx="3" presStyleCnt="5"/>
      <dgm:spPr>
        <a:solidFill>
          <a:srgbClr val="1893E0"/>
        </a:solidFill>
        <a:ln>
          <a:solidFill>
            <a:srgbClr val="1893E0"/>
          </a:solidFill>
        </a:ln>
      </dgm:spPr>
    </dgm:pt>
    <dgm:pt modelId="{F226B70E-A0D2-4541-A573-E5DCBC48E8D8}" type="pres">
      <dgm:prSet presAssocID="{AC79DB70-03E2-4797-980D-8E7842999A94}" presName="text_5" presStyleLbl="node1" presStyleIdx="4" presStyleCnt="5">
        <dgm:presLayoutVars>
          <dgm:bulletEnabled val="1"/>
        </dgm:presLayoutVars>
      </dgm:prSet>
      <dgm:spPr/>
    </dgm:pt>
    <dgm:pt modelId="{FE1F53FF-DF45-4B90-B63A-E3396ED26A4E}" type="pres">
      <dgm:prSet presAssocID="{AC79DB70-03E2-4797-980D-8E7842999A94}" presName="accent_5" presStyleCnt="0"/>
      <dgm:spPr/>
    </dgm:pt>
    <dgm:pt modelId="{71779A3F-1357-4FB9-A4C0-F9EC0E4DC597}" type="pres">
      <dgm:prSet presAssocID="{AC79DB70-03E2-4797-980D-8E7842999A94}" presName="accentRepeatNode" presStyleLbl="solidFgAcc1" presStyleIdx="4" presStyleCnt="5"/>
      <dgm:spPr>
        <a:solidFill>
          <a:srgbClr val="FB58A7"/>
        </a:solidFill>
        <a:ln>
          <a:solidFill>
            <a:srgbClr val="FB58A7"/>
          </a:solidFill>
        </a:ln>
      </dgm:spPr>
    </dgm:pt>
  </dgm:ptLst>
  <dgm:cxnLst>
    <dgm:cxn modelId="{B37F2209-33C2-48D6-B62C-19475631CF45}" type="presOf" srcId="{485F3913-8614-4AC7-A2D6-03A5004D8A57}" destId="{117D2563-999D-4E4C-991E-441FFDA02C77}" srcOrd="0" destOrd="0" presId="urn:microsoft.com/office/officeart/2008/layout/VerticalCurvedList"/>
    <dgm:cxn modelId="{1678F30B-EDE4-4077-9A6E-8474069EDAF2}" type="presOf" srcId="{AC79DB70-03E2-4797-980D-8E7842999A94}" destId="{F226B70E-A0D2-4541-A573-E5DCBC48E8D8}" srcOrd="0" destOrd="0" presId="urn:microsoft.com/office/officeart/2008/layout/VerticalCurvedList"/>
    <dgm:cxn modelId="{F7DEBF29-A6A0-4A85-ADF1-2A61F4EF9989}" type="presOf" srcId="{1E99E2DA-0C8A-4907-B4C0-82B1F41F7CF5}" destId="{37A4BE05-D3D4-41F7-9B4D-987634F68C4B}" srcOrd="0" destOrd="0" presId="urn:microsoft.com/office/officeart/2008/layout/VerticalCurvedList"/>
    <dgm:cxn modelId="{E851F92F-223D-4CCE-BC75-ED344D2042F3}" srcId="{5A1839C0-DB21-4277-AFEC-132D0AC0D12F}" destId="{AC79DB70-03E2-4797-980D-8E7842999A94}" srcOrd="4" destOrd="0" parTransId="{4574EC0C-2B69-4FD1-AC5A-124E65317FC9}" sibTransId="{D76F4816-1D66-4652-B121-C3C5B9AAF4B8}"/>
    <dgm:cxn modelId="{53D46132-9A43-4E60-93B3-9116EC3370D6}" srcId="{5A1839C0-DB21-4277-AFEC-132D0AC0D12F}" destId="{BA7117A9-9FAB-4F69-A229-BBAA53BB5223}" srcOrd="0" destOrd="0" parTransId="{1CF19417-6955-4FE9-B70F-FE2CBD1E4083}" sibTransId="{0CD62ED7-5AF2-4D18-AED1-19B88E49A238}"/>
    <dgm:cxn modelId="{9EC0DE5C-B6C5-4755-98DD-523E33801DBA}" type="presOf" srcId="{BA7117A9-9FAB-4F69-A229-BBAA53BB5223}" destId="{F7965E0E-0CDB-43AF-BE64-8C3C37C3B811}" srcOrd="0" destOrd="0" presId="urn:microsoft.com/office/officeart/2008/layout/VerticalCurvedList"/>
    <dgm:cxn modelId="{15683363-FB35-4B8C-8665-944AA60707AC}" srcId="{5A1839C0-DB21-4277-AFEC-132D0AC0D12F}" destId="{485F3913-8614-4AC7-A2D6-03A5004D8A57}" srcOrd="3" destOrd="0" parTransId="{377C7741-E420-401A-8285-35B40C24A756}" sibTransId="{6DF60849-292C-4B6C-94A4-CA0025A8D4B9}"/>
    <dgm:cxn modelId="{95403446-7CDF-47A3-B62B-93C6A7FE3391}" type="presOf" srcId="{5A1839C0-DB21-4277-AFEC-132D0AC0D12F}" destId="{965C8607-0967-4D28-B2CA-9EC7FC4B223F}" srcOrd="0" destOrd="0" presId="urn:microsoft.com/office/officeart/2008/layout/VerticalCurvedList"/>
    <dgm:cxn modelId="{FD385F76-34B6-4699-8A4B-A21659F663AB}" srcId="{5A1839C0-DB21-4277-AFEC-132D0AC0D12F}" destId="{1E99E2DA-0C8A-4907-B4C0-82B1F41F7CF5}" srcOrd="1" destOrd="0" parTransId="{8E3C9CF5-15F0-4DA6-87BE-658DF1AE63B2}" sibTransId="{C8BD56DD-968D-4CC4-8D2C-B9867BE0C126}"/>
    <dgm:cxn modelId="{6BF27D7B-22A7-499E-AB45-EB207259A846}" type="presOf" srcId="{48777026-5906-489D-BB36-8FFBFE73DB27}" destId="{468175C6-B946-477D-A77B-D1E38BBCDC27}" srcOrd="0" destOrd="0" presId="urn:microsoft.com/office/officeart/2008/layout/VerticalCurvedList"/>
    <dgm:cxn modelId="{BB2A9C9E-7D35-4771-9D9D-D16E7D9C2E88}" srcId="{5A1839C0-DB21-4277-AFEC-132D0AC0D12F}" destId="{48777026-5906-489D-BB36-8FFBFE73DB27}" srcOrd="2" destOrd="0" parTransId="{52CA3167-51FC-458E-AFFA-9A8B4BA94685}" sibTransId="{35F4D4E9-5759-4F97-BB22-B3539C009834}"/>
    <dgm:cxn modelId="{BA949DC4-A198-4B25-A3A4-F8F32A3CA111}" type="presOf" srcId="{0CD62ED7-5AF2-4D18-AED1-19B88E49A238}" destId="{83D92E8E-A6D5-4570-98E2-BCE5CCFD8AA9}" srcOrd="0" destOrd="0" presId="urn:microsoft.com/office/officeart/2008/layout/VerticalCurvedList"/>
    <dgm:cxn modelId="{FBE46064-F3D8-454E-80C5-3EA7A50391DA}" type="presParOf" srcId="{965C8607-0967-4D28-B2CA-9EC7FC4B223F}" destId="{C5899715-7924-4352-8072-428CCD63C6EE}" srcOrd="0" destOrd="0" presId="urn:microsoft.com/office/officeart/2008/layout/VerticalCurvedList"/>
    <dgm:cxn modelId="{5402B6D8-1EAB-4730-A0ED-0DAD3D7FB086}" type="presParOf" srcId="{C5899715-7924-4352-8072-428CCD63C6EE}" destId="{095A2221-9197-4236-BAD2-359F36F3DD2C}" srcOrd="0" destOrd="0" presId="urn:microsoft.com/office/officeart/2008/layout/VerticalCurvedList"/>
    <dgm:cxn modelId="{41019F02-C487-4AD1-B31B-4B17D4A6B08B}" type="presParOf" srcId="{095A2221-9197-4236-BAD2-359F36F3DD2C}" destId="{CD88322E-A19D-4BB1-9CE1-68338DD2FA6B}" srcOrd="0" destOrd="0" presId="urn:microsoft.com/office/officeart/2008/layout/VerticalCurvedList"/>
    <dgm:cxn modelId="{8D0E611A-055B-441F-8003-CD67E015447D}" type="presParOf" srcId="{095A2221-9197-4236-BAD2-359F36F3DD2C}" destId="{83D92E8E-A6D5-4570-98E2-BCE5CCFD8AA9}" srcOrd="1" destOrd="0" presId="urn:microsoft.com/office/officeart/2008/layout/VerticalCurvedList"/>
    <dgm:cxn modelId="{AC69AD33-1FAE-4E34-A16F-4598080A18FA}" type="presParOf" srcId="{095A2221-9197-4236-BAD2-359F36F3DD2C}" destId="{51527BA6-07FF-4019-84C1-545E26256E31}" srcOrd="2" destOrd="0" presId="urn:microsoft.com/office/officeart/2008/layout/VerticalCurvedList"/>
    <dgm:cxn modelId="{6F8E5F65-DC3D-4BB0-BCD9-5AB533173CEB}" type="presParOf" srcId="{095A2221-9197-4236-BAD2-359F36F3DD2C}" destId="{97F21FFA-BADE-4212-8EF8-7915FB260A49}" srcOrd="3" destOrd="0" presId="urn:microsoft.com/office/officeart/2008/layout/VerticalCurvedList"/>
    <dgm:cxn modelId="{EF239AED-0D88-40C2-B6B0-751D23E4B8BD}" type="presParOf" srcId="{C5899715-7924-4352-8072-428CCD63C6EE}" destId="{F7965E0E-0CDB-43AF-BE64-8C3C37C3B811}" srcOrd="1" destOrd="0" presId="urn:microsoft.com/office/officeart/2008/layout/VerticalCurvedList"/>
    <dgm:cxn modelId="{3A4E23E4-6077-4391-A333-DAC5722B05B1}" type="presParOf" srcId="{C5899715-7924-4352-8072-428CCD63C6EE}" destId="{DD0E885B-D08C-49A5-B37B-D3C515236F16}" srcOrd="2" destOrd="0" presId="urn:microsoft.com/office/officeart/2008/layout/VerticalCurvedList"/>
    <dgm:cxn modelId="{BDE15C9D-EC1C-4A7D-A7FE-06ECBE3B38FD}" type="presParOf" srcId="{DD0E885B-D08C-49A5-B37B-D3C515236F16}" destId="{A03D917E-A630-4E29-BEE5-B4ED05BF95CB}" srcOrd="0" destOrd="0" presId="urn:microsoft.com/office/officeart/2008/layout/VerticalCurvedList"/>
    <dgm:cxn modelId="{0E1D44FA-B766-4A22-AE8C-9533F932A43D}" type="presParOf" srcId="{C5899715-7924-4352-8072-428CCD63C6EE}" destId="{37A4BE05-D3D4-41F7-9B4D-987634F68C4B}" srcOrd="3" destOrd="0" presId="urn:microsoft.com/office/officeart/2008/layout/VerticalCurvedList"/>
    <dgm:cxn modelId="{94C411B7-9806-4D4E-BCAB-A43DC28435F5}" type="presParOf" srcId="{C5899715-7924-4352-8072-428CCD63C6EE}" destId="{BDF29921-1C73-44DE-9547-B097D3DC6395}" srcOrd="4" destOrd="0" presId="urn:microsoft.com/office/officeart/2008/layout/VerticalCurvedList"/>
    <dgm:cxn modelId="{A6973013-6896-46C7-910C-CAA81369394A}" type="presParOf" srcId="{BDF29921-1C73-44DE-9547-B097D3DC6395}" destId="{AAE96023-AF62-4240-8EB6-88BBE9A4835E}" srcOrd="0" destOrd="0" presId="urn:microsoft.com/office/officeart/2008/layout/VerticalCurvedList"/>
    <dgm:cxn modelId="{E9C3CB80-28AA-4E8C-AC5C-D9E962673F05}" type="presParOf" srcId="{C5899715-7924-4352-8072-428CCD63C6EE}" destId="{468175C6-B946-477D-A77B-D1E38BBCDC27}" srcOrd="5" destOrd="0" presId="urn:microsoft.com/office/officeart/2008/layout/VerticalCurvedList"/>
    <dgm:cxn modelId="{56CE7814-EC42-4FC9-B5C7-81E8E066EF22}" type="presParOf" srcId="{C5899715-7924-4352-8072-428CCD63C6EE}" destId="{484F8260-1E8F-4545-87BF-F7B4FD0D0879}" srcOrd="6" destOrd="0" presId="urn:microsoft.com/office/officeart/2008/layout/VerticalCurvedList"/>
    <dgm:cxn modelId="{049532DC-ABD5-401B-86D4-258074D567BA}" type="presParOf" srcId="{484F8260-1E8F-4545-87BF-F7B4FD0D0879}" destId="{8D6A8F8E-1B3B-4768-821F-1F60CF7CCB22}" srcOrd="0" destOrd="0" presId="urn:microsoft.com/office/officeart/2008/layout/VerticalCurvedList"/>
    <dgm:cxn modelId="{E3D4F86C-6406-4FCE-9B83-5B72F0794935}" type="presParOf" srcId="{C5899715-7924-4352-8072-428CCD63C6EE}" destId="{117D2563-999D-4E4C-991E-441FFDA02C77}" srcOrd="7" destOrd="0" presId="urn:microsoft.com/office/officeart/2008/layout/VerticalCurvedList"/>
    <dgm:cxn modelId="{49758E69-AF40-458D-B570-313E6E12F267}" type="presParOf" srcId="{C5899715-7924-4352-8072-428CCD63C6EE}" destId="{A0257077-DFFC-4B48-B7F2-A185869BEC50}" srcOrd="8" destOrd="0" presId="urn:microsoft.com/office/officeart/2008/layout/VerticalCurvedList"/>
    <dgm:cxn modelId="{D8FA7824-8854-4C5B-85C4-4B4BF38C15B9}" type="presParOf" srcId="{A0257077-DFFC-4B48-B7F2-A185869BEC50}" destId="{F2DC4FE5-27D9-4090-8503-1335528996FA}" srcOrd="0" destOrd="0" presId="urn:microsoft.com/office/officeart/2008/layout/VerticalCurvedList"/>
    <dgm:cxn modelId="{A349CDA8-416C-47F9-A74F-FE9352078741}" type="presParOf" srcId="{C5899715-7924-4352-8072-428CCD63C6EE}" destId="{F226B70E-A0D2-4541-A573-E5DCBC48E8D8}" srcOrd="9" destOrd="0" presId="urn:microsoft.com/office/officeart/2008/layout/VerticalCurvedList"/>
    <dgm:cxn modelId="{80E58B62-57F2-4D5C-B1F9-7A80610793AF}" type="presParOf" srcId="{C5899715-7924-4352-8072-428CCD63C6EE}" destId="{FE1F53FF-DF45-4B90-B63A-E3396ED26A4E}" srcOrd="10" destOrd="0" presId="urn:microsoft.com/office/officeart/2008/layout/VerticalCurvedList"/>
    <dgm:cxn modelId="{C8182C96-080A-4FE8-B002-FC24CB8A6EAA}" type="presParOf" srcId="{FE1F53FF-DF45-4B90-B63A-E3396ED26A4E}" destId="{71779A3F-1357-4FB9-A4C0-F9EC0E4DC59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9F7C3AD-36AA-4405-BD7F-AE900BBC2D30}" type="doc">
      <dgm:prSet loTypeId="urn:microsoft.com/office/officeart/2005/8/layout/hierarchy3" loCatId="hierarchy" qsTypeId="urn:microsoft.com/office/officeart/2005/8/quickstyle/simple1#4" qsCatId="simple" csTypeId="urn:microsoft.com/office/officeart/2005/8/colors/colorful4#1" csCatId="colorful" phldr="1"/>
      <dgm:spPr/>
      <dgm:t>
        <a:bodyPr/>
        <a:lstStyle/>
        <a:p>
          <a:endParaRPr lang="ru-RU"/>
        </a:p>
      </dgm:t>
    </dgm:pt>
    <dgm:pt modelId="{3612EC97-826F-4713-8327-59D1E316E06A}">
      <dgm:prSet custT="1"/>
      <dgm:spPr>
        <a:solidFill>
          <a:srgbClr val="31CCF6"/>
        </a:solidFill>
      </dgm:spPr>
      <dgm:t>
        <a:bodyPr/>
        <a:lstStyle/>
        <a:p>
          <a:pPr rtl="0">
            <a:spcBef>
              <a:spcPts val="0"/>
            </a:spcBef>
            <a:spcAft>
              <a:spcPts val="0"/>
            </a:spcAft>
          </a:pPr>
          <a:r>
            <a:rPr lang="ru-RU" sz="1600" b="1" dirty="0"/>
            <a:t>Что получает педагог:</a:t>
          </a:r>
        </a:p>
      </dgm:t>
    </dgm:pt>
    <dgm:pt modelId="{8D018B8B-DC2C-46F3-BC3A-4697B0D7E7E6}" type="parTrans" cxnId="{88014DE0-7BF7-407D-BD40-96C527CC8B37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38FD0D2B-0C6A-4AA8-9838-1E6245A7D437}" type="sibTrans" cxnId="{88014DE0-7BF7-407D-BD40-96C527CC8B37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0F301606-5A89-47EB-8D48-EE7582D29D63}">
      <dgm:prSet custT="1"/>
      <dgm:spPr/>
      <dgm:t>
        <a:bodyPr/>
        <a:lstStyle/>
        <a:p>
          <a:pPr rtl="0">
            <a:spcBef>
              <a:spcPts val="0"/>
            </a:spcBef>
            <a:spcAft>
              <a:spcPts val="0"/>
            </a:spcAft>
          </a:pPr>
          <a:r>
            <a:rPr lang="ru-RU" sz="1600" dirty="0"/>
            <a:t>Готовые методические рекомендации </a:t>
          </a:r>
        </a:p>
      </dgm:t>
    </dgm:pt>
    <dgm:pt modelId="{BF5611C2-A8BE-4129-9F10-1EEBC0D8BEEF}" type="parTrans" cxnId="{41411B35-E10D-43C9-9919-4E3875057828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D383F4D5-CF0F-4E23-A841-DC8A171AB996}" type="sibTrans" cxnId="{41411B35-E10D-43C9-9919-4E3875057828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219D34E3-7A7E-4D5F-AD0B-260642CBD390}">
      <dgm:prSet custT="1"/>
      <dgm:spPr/>
      <dgm:t>
        <a:bodyPr/>
        <a:lstStyle/>
        <a:p>
          <a:pPr rtl="0">
            <a:spcBef>
              <a:spcPts val="0"/>
            </a:spcBef>
            <a:spcAft>
              <a:spcPts val="0"/>
            </a:spcAft>
          </a:pPr>
          <a:r>
            <a:rPr lang="ru-RU" sz="1600" dirty="0"/>
            <a:t>Шаблоны раздаточных материалов для детей</a:t>
          </a:r>
        </a:p>
      </dgm:t>
    </dgm:pt>
    <dgm:pt modelId="{3C8660E1-9499-4F10-93EA-098EE4815696}" type="parTrans" cxnId="{8A61F002-2B0F-4691-93EB-A02CBD716A8E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CD4D8D10-C677-4822-8F9A-E887833D373C}" type="sibTrans" cxnId="{8A61F002-2B0F-4691-93EB-A02CBD716A8E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5FB47993-475D-4852-9FFB-F67CDB7715E1}">
      <dgm:prSet custT="1"/>
      <dgm:spPr/>
      <dgm:t>
        <a:bodyPr/>
        <a:lstStyle/>
        <a:p>
          <a:pPr rtl="0">
            <a:spcBef>
              <a:spcPts val="0"/>
            </a:spcBef>
            <a:spcAft>
              <a:spcPts val="0"/>
            </a:spcAft>
          </a:pPr>
          <a:r>
            <a:rPr lang="ru-RU" sz="1600" dirty="0"/>
            <a:t>Тематические карточки и настольные игры</a:t>
          </a:r>
        </a:p>
      </dgm:t>
    </dgm:pt>
    <dgm:pt modelId="{BED2A9D9-F95C-4DF7-97D6-7065895EE694}" type="parTrans" cxnId="{638284B2-6063-4CD5-AE3C-8927392680ED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337F8CEE-A5FD-475A-9CBE-176B5F87B52B}" type="sibTrans" cxnId="{638284B2-6063-4CD5-AE3C-8927392680ED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0083BFB2-C3D1-4E8A-8476-6CE064DE08E1}">
      <dgm:prSet custT="1"/>
      <dgm:spPr/>
      <dgm:t>
        <a:bodyPr/>
        <a:lstStyle/>
        <a:p>
          <a:pPr rtl="0">
            <a:spcBef>
              <a:spcPts val="0"/>
            </a:spcBef>
            <a:spcAft>
              <a:spcPts val="0"/>
            </a:spcAft>
          </a:pPr>
          <a:r>
            <a:rPr lang="ru-RU" sz="1600" dirty="0"/>
            <a:t>Список рекомендованной художественной литературы</a:t>
          </a:r>
        </a:p>
      </dgm:t>
    </dgm:pt>
    <dgm:pt modelId="{5603F84D-7CEC-4FCA-8775-1E2B352D9F02}" type="parTrans" cxnId="{4F780027-7508-4401-9BA4-CB8A522548CC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0E342965-77C2-43C0-AEEB-429B6A3F3951}" type="sibTrans" cxnId="{4F780027-7508-4401-9BA4-CB8A522548CC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A13791F1-E9D1-4855-98EE-D819B86098C7}">
      <dgm:prSet custT="1"/>
      <dgm:spPr/>
      <dgm:t>
        <a:bodyPr/>
        <a:lstStyle/>
        <a:p>
          <a:pPr rtl="0">
            <a:spcBef>
              <a:spcPts val="0"/>
            </a:spcBef>
            <a:spcAft>
              <a:spcPts val="0"/>
            </a:spcAft>
          </a:pPr>
          <a:r>
            <a:rPr lang="ru-RU" sz="1600" dirty="0"/>
            <a:t>Рекомендации по вовлечению семьи</a:t>
          </a:r>
        </a:p>
      </dgm:t>
    </dgm:pt>
    <dgm:pt modelId="{1F57348C-72CB-4EBA-806B-936DD951E6EE}" type="parTrans" cxnId="{C181D2B3-690C-4CBA-8112-81294E628374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0AAF4043-39AB-4602-85EA-4DD7403CE7B3}" type="sibTrans" cxnId="{C181D2B3-690C-4CBA-8112-81294E628374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92C5A641-EC7F-4270-B687-C014EFD455EC}">
      <dgm:prSet custT="1"/>
      <dgm:spPr>
        <a:solidFill>
          <a:srgbClr val="C536D5"/>
        </a:solidFill>
      </dgm:spPr>
      <dgm:t>
        <a:bodyPr/>
        <a:lstStyle/>
        <a:p>
          <a:pPr rtl="0">
            <a:spcBef>
              <a:spcPts val="0"/>
            </a:spcBef>
            <a:spcAft>
              <a:spcPts val="0"/>
            </a:spcAft>
          </a:pPr>
          <a:r>
            <a:rPr lang="ru-RU" sz="1600" b="1" dirty="0"/>
            <a:t>Что получает родитель </a:t>
          </a:r>
        </a:p>
        <a:p>
          <a:pPr rtl="0">
            <a:spcBef>
              <a:spcPts val="0"/>
            </a:spcBef>
            <a:spcAft>
              <a:spcPts val="0"/>
            </a:spcAft>
          </a:pPr>
          <a:r>
            <a:rPr lang="ru-RU" sz="1600" b="1" dirty="0"/>
            <a:t>(ключевое отличие проекта):</a:t>
          </a:r>
        </a:p>
      </dgm:t>
    </dgm:pt>
    <dgm:pt modelId="{D95A6DA4-78F0-4B0D-BA37-D1DD4FA1072F}" type="parTrans" cxnId="{C65359E1-C9CB-4F5E-BCAB-139740DCE17B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C7B07BE9-FFBE-40D1-863D-9FCA79626B5C}" type="sibTrans" cxnId="{C65359E1-C9CB-4F5E-BCAB-139740DCE17B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1057F028-CE46-4CDB-9832-6E1E682E6FF8}">
      <dgm:prSet custT="1"/>
      <dgm:spPr/>
      <dgm:t>
        <a:bodyPr/>
        <a:lstStyle/>
        <a:p>
          <a:pPr rtl="0">
            <a:spcBef>
              <a:spcPts val="0"/>
            </a:spcBef>
            <a:spcAft>
              <a:spcPts val="0"/>
            </a:spcAft>
          </a:pPr>
          <a:r>
            <a:rPr lang="ru-RU" sz="1600" b="1" dirty="0"/>
            <a:t>Готовые материалы для домашнего использования:</a:t>
          </a:r>
        </a:p>
      </dgm:t>
    </dgm:pt>
    <dgm:pt modelId="{CA0AAB19-BFDF-4243-AF8A-B568EC80C616}" type="parTrans" cxnId="{17375BA7-4A5C-4D8B-855B-7C53BA8153A3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6D6811A3-ACAA-4273-BC1A-413304CD4DBF}" type="sibTrans" cxnId="{17375BA7-4A5C-4D8B-855B-7C53BA8153A3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38CF024E-947F-4BAA-BE76-841E91E65A8A}">
      <dgm:prSet custT="1"/>
      <dgm:spPr/>
      <dgm:t>
        <a:bodyPr/>
        <a:lstStyle/>
        <a:p>
          <a:pPr rtl="0">
            <a:lnSpc>
              <a:spcPct val="70000"/>
            </a:lnSpc>
            <a:spcBef>
              <a:spcPts val="0"/>
            </a:spcBef>
            <a:spcAft>
              <a:spcPts val="0"/>
            </a:spcAft>
          </a:pPr>
          <a:r>
            <a:rPr lang="ru-RU" sz="1400" dirty="0"/>
            <a:t>«Познаем вместе» – тезисы того, о чем дети узнали в детском саду, для обсуждения с ребенком</a:t>
          </a:r>
        </a:p>
      </dgm:t>
    </dgm:pt>
    <dgm:pt modelId="{4E4A49AE-0E6E-4E46-9FC4-E5C17AA0BFDA}" type="parTrans" cxnId="{99A50957-5609-4AE5-B878-7D8CDF5DEE47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D5F4636E-2E5E-4B06-AC53-8554FD123969}" type="sibTrans" cxnId="{99A50957-5609-4AE5-B878-7D8CDF5DEE47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97A5BEC7-3D21-4B31-888B-3A1C4FA12A96}">
      <dgm:prSet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ru-RU" sz="1400" dirty="0"/>
            <a:t>«Мастерим вместе» – идеи для совместной деятельности и творчества</a:t>
          </a:r>
        </a:p>
      </dgm:t>
    </dgm:pt>
    <dgm:pt modelId="{0BD74FD4-6C6A-40C0-8B0C-D6BEAFD5BDFC}" type="parTrans" cxnId="{B6937BC9-6399-4F51-BB68-B2EF52E0DD9B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ACB1E700-F4FB-4B04-B048-ED0E374C12A2}" type="sibTrans" cxnId="{B6937BC9-6399-4F51-BB68-B2EF52E0DD9B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2C3F01FE-C585-485F-8527-C926F5C925F5}">
      <dgm:prSet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ru-RU" sz="1400" dirty="0"/>
            <a:t>«Читаем вместе» – рекомендации для чтения детям</a:t>
          </a:r>
        </a:p>
      </dgm:t>
    </dgm:pt>
    <dgm:pt modelId="{770787A0-D8C1-4398-9FC2-0FCFD4D95E1B}" type="parTrans" cxnId="{EBFF2BE7-9F46-435E-A185-14B0BB1A59CA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F448490D-C624-45A9-87CC-EF551C1E875D}" type="sibTrans" cxnId="{EBFF2BE7-9F46-435E-A185-14B0BB1A59CA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E9BE57CD-76CF-4683-B398-34CE5814E1F4}">
      <dgm:prSet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ru-RU" sz="1400" dirty="0"/>
            <a:t>«Смотрим вместе» – рекомендации для просмотра мультфильмов</a:t>
          </a:r>
        </a:p>
      </dgm:t>
    </dgm:pt>
    <dgm:pt modelId="{B877A2EB-EBC0-408E-859B-FF1804B8C42E}" type="parTrans" cxnId="{78D3A374-795C-4950-80EA-D81A57FF204F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4FB8D412-75E5-4C97-A575-F90915932271}" type="sibTrans" cxnId="{78D3A374-795C-4950-80EA-D81A57FF204F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307A6A8C-27EE-479A-A790-653DB1995206}">
      <dgm:prSet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ru-RU" sz="1400" dirty="0"/>
            <a:t>«Семейное время» – идеи для совместного досуга, экскурсий и прогулок</a:t>
          </a:r>
        </a:p>
      </dgm:t>
    </dgm:pt>
    <dgm:pt modelId="{A7887E7E-259F-4C9A-93EC-69501705D0C1}" type="parTrans" cxnId="{2B220A20-C28C-4255-A52E-376561807F8E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C1B61391-5D92-47D1-ACBF-FA117B0D4306}" type="sibTrans" cxnId="{2B220A20-C28C-4255-A52E-376561807F8E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7C79C939-00A1-48E9-A1DF-E1FB425878B9}">
      <dgm:prSet custT="1"/>
      <dgm:spPr/>
      <dgm:t>
        <a:bodyPr/>
        <a:lstStyle/>
        <a:p>
          <a:pPr rtl="0">
            <a:spcBef>
              <a:spcPts val="0"/>
            </a:spcBef>
            <a:spcAft>
              <a:spcPts val="0"/>
            </a:spcAft>
          </a:pPr>
          <a:r>
            <a:rPr lang="ru-RU" sz="1600" dirty="0"/>
            <a:t> </a:t>
          </a:r>
          <a:r>
            <a:rPr lang="ru-RU" sz="1400" dirty="0"/>
            <a:t>«Играем вместе» – идеи для игр дома и на улице</a:t>
          </a:r>
        </a:p>
      </dgm:t>
    </dgm:pt>
    <dgm:pt modelId="{2AF3C97B-D7A5-4093-887E-3042D5F7BB82}" type="parTrans" cxnId="{F083F308-9D4D-4B11-811B-B87D67AC93B5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2055FB28-32DA-4E9A-BD68-6AAD669D42C2}" type="sibTrans" cxnId="{F083F308-9D4D-4B11-811B-B87D67AC93B5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1600"/>
        </a:p>
      </dgm:t>
    </dgm:pt>
    <dgm:pt modelId="{31E691C2-3576-4C8D-975B-E2F49403BE88}" type="pres">
      <dgm:prSet presAssocID="{09F7C3AD-36AA-4405-BD7F-AE900BBC2D3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6F40FA0-A814-49DF-ABA9-BB4BB116CC5F}" type="pres">
      <dgm:prSet presAssocID="{3612EC97-826F-4713-8327-59D1E316E06A}" presName="root" presStyleCnt="0"/>
      <dgm:spPr/>
    </dgm:pt>
    <dgm:pt modelId="{F03B3421-E362-4F27-B3B6-EB8AB75A3EBF}" type="pres">
      <dgm:prSet presAssocID="{3612EC97-826F-4713-8327-59D1E316E06A}" presName="rootComposite" presStyleCnt="0"/>
      <dgm:spPr/>
    </dgm:pt>
    <dgm:pt modelId="{7E6E9BA2-9AA2-42D9-AE1E-A0043C5DCB33}" type="pres">
      <dgm:prSet presAssocID="{3612EC97-826F-4713-8327-59D1E316E06A}" presName="rootText" presStyleLbl="node1" presStyleIdx="0" presStyleCnt="2" custScaleX="593586" custScaleY="130967" custLinFactNeighborX="2338"/>
      <dgm:spPr/>
    </dgm:pt>
    <dgm:pt modelId="{D04A2B25-1B0C-4C77-BA06-3ABFD5F7041E}" type="pres">
      <dgm:prSet presAssocID="{3612EC97-826F-4713-8327-59D1E316E06A}" presName="rootConnector" presStyleLbl="node1" presStyleIdx="0" presStyleCnt="2"/>
      <dgm:spPr/>
    </dgm:pt>
    <dgm:pt modelId="{016AAC29-E5DD-4289-AD36-573353D68C89}" type="pres">
      <dgm:prSet presAssocID="{3612EC97-826F-4713-8327-59D1E316E06A}" presName="childShape" presStyleCnt="0"/>
      <dgm:spPr/>
    </dgm:pt>
    <dgm:pt modelId="{0D3EDC9E-AAC0-4975-9B0E-C5C8C7F813AA}" type="pres">
      <dgm:prSet presAssocID="{BF5611C2-A8BE-4129-9F10-1EEBC0D8BEEF}" presName="Name13" presStyleLbl="parChTrans1D2" presStyleIdx="0" presStyleCnt="12"/>
      <dgm:spPr/>
    </dgm:pt>
    <dgm:pt modelId="{07E0BA00-E602-4DF1-9FA1-9CB4F12574F8}" type="pres">
      <dgm:prSet presAssocID="{0F301606-5A89-47EB-8D48-EE7582D29D63}" presName="childText" presStyleLbl="bgAcc1" presStyleIdx="0" presStyleCnt="12" custScaleX="644562" custScaleY="130967">
        <dgm:presLayoutVars>
          <dgm:bulletEnabled val="1"/>
        </dgm:presLayoutVars>
      </dgm:prSet>
      <dgm:spPr/>
    </dgm:pt>
    <dgm:pt modelId="{2346843C-EAE4-4BFB-9C43-A54B34F179D3}" type="pres">
      <dgm:prSet presAssocID="{3C8660E1-9499-4F10-93EA-098EE4815696}" presName="Name13" presStyleLbl="parChTrans1D2" presStyleIdx="1" presStyleCnt="12"/>
      <dgm:spPr/>
    </dgm:pt>
    <dgm:pt modelId="{68E48557-29DD-45FD-819B-F254C983D9A1}" type="pres">
      <dgm:prSet presAssocID="{219D34E3-7A7E-4D5F-AD0B-260642CBD390}" presName="childText" presStyleLbl="bgAcc1" presStyleIdx="1" presStyleCnt="12" custScaleX="644562" custScaleY="130967">
        <dgm:presLayoutVars>
          <dgm:bulletEnabled val="1"/>
        </dgm:presLayoutVars>
      </dgm:prSet>
      <dgm:spPr/>
    </dgm:pt>
    <dgm:pt modelId="{95235D1B-989E-4B48-8764-856F3995ACEA}" type="pres">
      <dgm:prSet presAssocID="{BED2A9D9-F95C-4DF7-97D6-7065895EE694}" presName="Name13" presStyleLbl="parChTrans1D2" presStyleIdx="2" presStyleCnt="12"/>
      <dgm:spPr/>
    </dgm:pt>
    <dgm:pt modelId="{29A9FEC3-695E-4619-82B9-11C9F4F79CCD}" type="pres">
      <dgm:prSet presAssocID="{5FB47993-475D-4852-9FFB-F67CDB7715E1}" presName="childText" presStyleLbl="bgAcc1" presStyleIdx="2" presStyleCnt="12" custScaleX="644562" custScaleY="130967">
        <dgm:presLayoutVars>
          <dgm:bulletEnabled val="1"/>
        </dgm:presLayoutVars>
      </dgm:prSet>
      <dgm:spPr/>
    </dgm:pt>
    <dgm:pt modelId="{8362B138-D8EF-4FD9-9249-5A1A8CA87095}" type="pres">
      <dgm:prSet presAssocID="{5603F84D-7CEC-4FCA-8775-1E2B352D9F02}" presName="Name13" presStyleLbl="parChTrans1D2" presStyleIdx="3" presStyleCnt="12"/>
      <dgm:spPr/>
    </dgm:pt>
    <dgm:pt modelId="{56726C38-FD28-45E7-8A62-938FDE2E7EEE}" type="pres">
      <dgm:prSet presAssocID="{0083BFB2-C3D1-4E8A-8476-6CE064DE08E1}" presName="childText" presStyleLbl="bgAcc1" presStyleIdx="3" presStyleCnt="12" custScaleX="644562" custScaleY="130967">
        <dgm:presLayoutVars>
          <dgm:bulletEnabled val="1"/>
        </dgm:presLayoutVars>
      </dgm:prSet>
      <dgm:spPr/>
    </dgm:pt>
    <dgm:pt modelId="{A9B4B325-E02A-4014-8CDC-6ACAB0A19624}" type="pres">
      <dgm:prSet presAssocID="{1F57348C-72CB-4EBA-806B-936DD951E6EE}" presName="Name13" presStyleLbl="parChTrans1D2" presStyleIdx="4" presStyleCnt="12"/>
      <dgm:spPr/>
    </dgm:pt>
    <dgm:pt modelId="{2E5A3744-ABE3-4BFC-97F6-0012EDA26CDB}" type="pres">
      <dgm:prSet presAssocID="{A13791F1-E9D1-4855-98EE-D819B86098C7}" presName="childText" presStyleLbl="bgAcc1" presStyleIdx="4" presStyleCnt="12" custScaleX="644562" custScaleY="130967">
        <dgm:presLayoutVars>
          <dgm:bulletEnabled val="1"/>
        </dgm:presLayoutVars>
      </dgm:prSet>
      <dgm:spPr/>
    </dgm:pt>
    <dgm:pt modelId="{6CA6544B-8FE7-41FC-B59A-C5191FD82C52}" type="pres">
      <dgm:prSet presAssocID="{92C5A641-EC7F-4270-B687-C014EFD455EC}" presName="root" presStyleCnt="0"/>
      <dgm:spPr/>
    </dgm:pt>
    <dgm:pt modelId="{2E6A4BB8-F34B-40DC-AF3E-6210443EDFA4}" type="pres">
      <dgm:prSet presAssocID="{92C5A641-EC7F-4270-B687-C014EFD455EC}" presName="rootComposite" presStyleCnt="0"/>
      <dgm:spPr/>
    </dgm:pt>
    <dgm:pt modelId="{5923E12F-6C34-49CB-9E4D-38BFB2D4D224}" type="pres">
      <dgm:prSet presAssocID="{92C5A641-EC7F-4270-B687-C014EFD455EC}" presName="rootText" presStyleLbl="node1" presStyleIdx="1" presStyleCnt="2" custScaleX="593586" custScaleY="130967"/>
      <dgm:spPr/>
    </dgm:pt>
    <dgm:pt modelId="{05822272-6A10-4E00-A2BA-A3146B69441B}" type="pres">
      <dgm:prSet presAssocID="{92C5A641-EC7F-4270-B687-C014EFD455EC}" presName="rootConnector" presStyleLbl="node1" presStyleIdx="1" presStyleCnt="2"/>
      <dgm:spPr/>
    </dgm:pt>
    <dgm:pt modelId="{A98FA21C-F3E7-4913-BEEE-CF22B1E21596}" type="pres">
      <dgm:prSet presAssocID="{92C5A641-EC7F-4270-B687-C014EFD455EC}" presName="childShape" presStyleCnt="0"/>
      <dgm:spPr/>
    </dgm:pt>
    <dgm:pt modelId="{05FB4583-5F36-4B75-B532-36C4A28C32FD}" type="pres">
      <dgm:prSet presAssocID="{CA0AAB19-BFDF-4243-AF8A-B568EC80C616}" presName="Name13" presStyleLbl="parChTrans1D2" presStyleIdx="5" presStyleCnt="12"/>
      <dgm:spPr/>
    </dgm:pt>
    <dgm:pt modelId="{08236EE5-3254-4CC6-AC36-0298A1C884B0}" type="pres">
      <dgm:prSet presAssocID="{1057F028-CE46-4CDB-9832-6E1E682E6FF8}" presName="childText" presStyleLbl="bgAcc1" presStyleIdx="5" presStyleCnt="12" custScaleX="644562" custScaleY="130967">
        <dgm:presLayoutVars>
          <dgm:bulletEnabled val="1"/>
        </dgm:presLayoutVars>
      </dgm:prSet>
      <dgm:spPr/>
    </dgm:pt>
    <dgm:pt modelId="{ACA2AB6D-89DD-4BDD-B3B2-415C8156CF45}" type="pres">
      <dgm:prSet presAssocID="{4E4A49AE-0E6E-4E46-9FC4-E5C17AA0BFDA}" presName="Name13" presStyleLbl="parChTrans1D2" presStyleIdx="6" presStyleCnt="12"/>
      <dgm:spPr/>
    </dgm:pt>
    <dgm:pt modelId="{5E22A051-B903-49D2-83D3-830FD18CCA1E}" type="pres">
      <dgm:prSet presAssocID="{38CF024E-947F-4BAA-BE76-841E91E65A8A}" presName="childText" presStyleLbl="bgAcc1" presStyleIdx="6" presStyleCnt="12" custScaleX="712740" custScaleY="130967">
        <dgm:presLayoutVars>
          <dgm:bulletEnabled val="1"/>
        </dgm:presLayoutVars>
      </dgm:prSet>
      <dgm:spPr/>
    </dgm:pt>
    <dgm:pt modelId="{FD649C54-8E97-49E3-8E77-B1576D2E7819}" type="pres">
      <dgm:prSet presAssocID="{2AF3C97B-D7A5-4093-887E-3042D5F7BB82}" presName="Name13" presStyleLbl="parChTrans1D2" presStyleIdx="7" presStyleCnt="12"/>
      <dgm:spPr/>
    </dgm:pt>
    <dgm:pt modelId="{E5A45CB0-9007-4531-82DC-6E08946F612B}" type="pres">
      <dgm:prSet presAssocID="{7C79C939-00A1-48E9-A1DF-E1FB425878B9}" presName="childText" presStyleLbl="bgAcc1" presStyleIdx="7" presStyleCnt="12" custScaleX="716083">
        <dgm:presLayoutVars>
          <dgm:bulletEnabled val="1"/>
        </dgm:presLayoutVars>
      </dgm:prSet>
      <dgm:spPr/>
    </dgm:pt>
    <dgm:pt modelId="{0543D802-BF94-4E6D-A5A8-5AAA44A4D70C}" type="pres">
      <dgm:prSet presAssocID="{0BD74FD4-6C6A-40C0-8B0C-D6BEAFD5BDFC}" presName="Name13" presStyleLbl="parChTrans1D2" presStyleIdx="8" presStyleCnt="12"/>
      <dgm:spPr/>
    </dgm:pt>
    <dgm:pt modelId="{88C98D19-B787-4BA8-8303-8CAD595F00B9}" type="pres">
      <dgm:prSet presAssocID="{97A5BEC7-3D21-4B31-888B-3A1C4FA12A96}" presName="childText" presStyleLbl="bgAcc1" presStyleIdx="8" presStyleCnt="12" custScaleX="716083">
        <dgm:presLayoutVars>
          <dgm:bulletEnabled val="1"/>
        </dgm:presLayoutVars>
      </dgm:prSet>
      <dgm:spPr/>
    </dgm:pt>
    <dgm:pt modelId="{1B6AD94D-5FCE-4C23-A9B2-9630EB40D1E0}" type="pres">
      <dgm:prSet presAssocID="{770787A0-D8C1-4398-9FC2-0FCFD4D95E1B}" presName="Name13" presStyleLbl="parChTrans1D2" presStyleIdx="9" presStyleCnt="12"/>
      <dgm:spPr/>
    </dgm:pt>
    <dgm:pt modelId="{9F8E921E-7984-4ED8-A8BC-FBDB33468653}" type="pres">
      <dgm:prSet presAssocID="{2C3F01FE-C585-485F-8527-C926F5C925F5}" presName="childText" presStyleLbl="bgAcc1" presStyleIdx="9" presStyleCnt="12" custScaleX="716083">
        <dgm:presLayoutVars>
          <dgm:bulletEnabled val="1"/>
        </dgm:presLayoutVars>
      </dgm:prSet>
      <dgm:spPr/>
    </dgm:pt>
    <dgm:pt modelId="{26716A5C-B7D7-493B-9FF4-2408D79B8D71}" type="pres">
      <dgm:prSet presAssocID="{B877A2EB-EBC0-408E-859B-FF1804B8C42E}" presName="Name13" presStyleLbl="parChTrans1D2" presStyleIdx="10" presStyleCnt="12"/>
      <dgm:spPr/>
    </dgm:pt>
    <dgm:pt modelId="{A947F2E3-DE76-45E0-885E-2EB7F8C24EE8}" type="pres">
      <dgm:prSet presAssocID="{E9BE57CD-76CF-4683-B398-34CE5814E1F4}" presName="childText" presStyleLbl="bgAcc1" presStyleIdx="10" presStyleCnt="12" custScaleX="716083">
        <dgm:presLayoutVars>
          <dgm:bulletEnabled val="1"/>
        </dgm:presLayoutVars>
      </dgm:prSet>
      <dgm:spPr/>
    </dgm:pt>
    <dgm:pt modelId="{4C890ED0-8DA8-4715-A40C-F3DE41D46C7C}" type="pres">
      <dgm:prSet presAssocID="{A7887E7E-259F-4C9A-93EC-69501705D0C1}" presName="Name13" presStyleLbl="parChTrans1D2" presStyleIdx="11" presStyleCnt="12"/>
      <dgm:spPr/>
    </dgm:pt>
    <dgm:pt modelId="{D46BBBA3-9DDE-43CE-86B9-15E98AE7767A}" type="pres">
      <dgm:prSet presAssocID="{307A6A8C-27EE-479A-A790-653DB1995206}" presName="childText" presStyleLbl="bgAcc1" presStyleIdx="11" presStyleCnt="12" custScaleX="716083">
        <dgm:presLayoutVars>
          <dgm:bulletEnabled val="1"/>
        </dgm:presLayoutVars>
      </dgm:prSet>
      <dgm:spPr/>
    </dgm:pt>
  </dgm:ptLst>
  <dgm:cxnLst>
    <dgm:cxn modelId="{8A61F002-2B0F-4691-93EB-A02CBD716A8E}" srcId="{3612EC97-826F-4713-8327-59D1E316E06A}" destId="{219D34E3-7A7E-4D5F-AD0B-260642CBD390}" srcOrd="1" destOrd="0" parTransId="{3C8660E1-9499-4F10-93EA-098EE4815696}" sibTransId="{CD4D8D10-C677-4822-8F9A-E887833D373C}"/>
    <dgm:cxn modelId="{70884503-C094-4B2D-8102-BA22014A2CC5}" type="presOf" srcId="{BED2A9D9-F95C-4DF7-97D6-7065895EE694}" destId="{95235D1B-989E-4B48-8764-856F3995ACEA}" srcOrd="0" destOrd="0" presId="urn:microsoft.com/office/officeart/2005/8/layout/hierarchy3"/>
    <dgm:cxn modelId="{F083F308-9D4D-4B11-811B-B87D67AC93B5}" srcId="{92C5A641-EC7F-4270-B687-C014EFD455EC}" destId="{7C79C939-00A1-48E9-A1DF-E1FB425878B9}" srcOrd="2" destOrd="0" parTransId="{2AF3C97B-D7A5-4093-887E-3042D5F7BB82}" sibTransId="{2055FB28-32DA-4E9A-BD68-6AAD669D42C2}"/>
    <dgm:cxn modelId="{3777730A-2441-4604-B451-788C010FB16E}" type="presOf" srcId="{3612EC97-826F-4713-8327-59D1E316E06A}" destId="{7E6E9BA2-9AA2-42D9-AE1E-A0043C5DCB33}" srcOrd="0" destOrd="0" presId="urn:microsoft.com/office/officeart/2005/8/layout/hierarchy3"/>
    <dgm:cxn modelId="{06B5450F-9071-4149-B705-E162E7037065}" type="presOf" srcId="{219D34E3-7A7E-4D5F-AD0B-260642CBD390}" destId="{68E48557-29DD-45FD-819B-F254C983D9A1}" srcOrd="0" destOrd="0" presId="urn:microsoft.com/office/officeart/2005/8/layout/hierarchy3"/>
    <dgm:cxn modelId="{C5B3CA10-55A7-48AD-8C04-EFBF3FACA06F}" type="presOf" srcId="{0BD74FD4-6C6A-40C0-8B0C-D6BEAFD5BDFC}" destId="{0543D802-BF94-4E6D-A5A8-5AAA44A4D70C}" srcOrd="0" destOrd="0" presId="urn:microsoft.com/office/officeart/2005/8/layout/hierarchy3"/>
    <dgm:cxn modelId="{9BF5E512-C97A-45FB-AE9B-F236E0AA97A7}" type="presOf" srcId="{3612EC97-826F-4713-8327-59D1E316E06A}" destId="{D04A2B25-1B0C-4C77-BA06-3ABFD5F7041E}" srcOrd="1" destOrd="0" presId="urn:microsoft.com/office/officeart/2005/8/layout/hierarchy3"/>
    <dgm:cxn modelId="{B3E9C713-BDF9-4ADB-A325-24E5E0453B46}" type="presOf" srcId="{A7887E7E-259F-4C9A-93EC-69501705D0C1}" destId="{4C890ED0-8DA8-4715-A40C-F3DE41D46C7C}" srcOrd="0" destOrd="0" presId="urn:microsoft.com/office/officeart/2005/8/layout/hierarchy3"/>
    <dgm:cxn modelId="{58A04516-44B7-4A57-9876-3F342501B2D4}" type="presOf" srcId="{BF5611C2-A8BE-4129-9F10-1EEBC0D8BEEF}" destId="{0D3EDC9E-AAC0-4975-9B0E-C5C8C7F813AA}" srcOrd="0" destOrd="0" presId="urn:microsoft.com/office/officeart/2005/8/layout/hierarchy3"/>
    <dgm:cxn modelId="{C465A71E-059A-46C5-A15C-919F04AA9220}" type="presOf" srcId="{B877A2EB-EBC0-408E-859B-FF1804B8C42E}" destId="{26716A5C-B7D7-493B-9FF4-2408D79B8D71}" srcOrd="0" destOrd="0" presId="urn:microsoft.com/office/officeart/2005/8/layout/hierarchy3"/>
    <dgm:cxn modelId="{2B220A20-C28C-4255-A52E-376561807F8E}" srcId="{92C5A641-EC7F-4270-B687-C014EFD455EC}" destId="{307A6A8C-27EE-479A-A790-653DB1995206}" srcOrd="6" destOrd="0" parTransId="{A7887E7E-259F-4C9A-93EC-69501705D0C1}" sibTransId="{C1B61391-5D92-47D1-ACBF-FA117B0D4306}"/>
    <dgm:cxn modelId="{0CEA9820-5C25-4A56-B1B5-EEB19B330FA6}" type="presOf" srcId="{307A6A8C-27EE-479A-A790-653DB1995206}" destId="{D46BBBA3-9DDE-43CE-86B9-15E98AE7767A}" srcOrd="0" destOrd="0" presId="urn:microsoft.com/office/officeart/2005/8/layout/hierarchy3"/>
    <dgm:cxn modelId="{9AACF126-DFC6-4F9E-8434-8D0F68D5A584}" type="presOf" srcId="{A13791F1-E9D1-4855-98EE-D819B86098C7}" destId="{2E5A3744-ABE3-4BFC-97F6-0012EDA26CDB}" srcOrd="0" destOrd="0" presId="urn:microsoft.com/office/officeart/2005/8/layout/hierarchy3"/>
    <dgm:cxn modelId="{4F780027-7508-4401-9BA4-CB8A522548CC}" srcId="{3612EC97-826F-4713-8327-59D1E316E06A}" destId="{0083BFB2-C3D1-4E8A-8476-6CE064DE08E1}" srcOrd="3" destOrd="0" parTransId="{5603F84D-7CEC-4FCA-8775-1E2B352D9F02}" sibTransId="{0E342965-77C2-43C0-AEEB-429B6A3F3951}"/>
    <dgm:cxn modelId="{F511C52D-D8B9-48BA-A7E2-3B22B8CDABA7}" type="presOf" srcId="{5FB47993-475D-4852-9FFB-F67CDB7715E1}" destId="{29A9FEC3-695E-4619-82B9-11C9F4F79CCD}" srcOrd="0" destOrd="0" presId="urn:microsoft.com/office/officeart/2005/8/layout/hierarchy3"/>
    <dgm:cxn modelId="{9EEEEC2D-FEC0-4EB7-B4BD-1E29009781C6}" type="presOf" srcId="{2AF3C97B-D7A5-4093-887E-3042D5F7BB82}" destId="{FD649C54-8E97-49E3-8E77-B1576D2E7819}" srcOrd="0" destOrd="0" presId="urn:microsoft.com/office/officeart/2005/8/layout/hierarchy3"/>
    <dgm:cxn modelId="{41411B35-E10D-43C9-9919-4E3875057828}" srcId="{3612EC97-826F-4713-8327-59D1E316E06A}" destId="{0F301606-5A89-47EB-8D48-EE7582D29D63}" srcOrd="0" destOrd="0" parTransId="{BF5611C2-A8BE-4129-9F10-1EEBC0D8BEEF}" sibTransId="{D383F4D5-CF0F-4E23-A841-DC8A171AB996}"/>
    <dgm:cxn modelId="{7EBA2239-A1AF-409A-AB5F-D27B3DF4C6C7}" type="presOf" srcId="{E9BE57CD-76CF-4683-B398-34CE5814E1F4}" destId="{A947F2E3-DE76-45E0-885E-2EB7F8C24EE8}" srcOrd="0" destOrd="0" presId="urn:microsoft.com/office/officeart/2005/8/layout/hierarchy3"/>
    <dgm:cxn modelId="{5E45B05C-7246-482E-ACC4-CAD37CEB9F5E}" type="presOf" srcId="{92C5A641-EC7F-4270-B687-C014EFD455EC}" destId="{05822272-6A10-4E00-A2BA-A3146B69441B}" srcOrd="1" destOrd="0" presId="urn:microsoft.com/office/officeart/2005/8/layout/hierarchy3"/>
    <dgm:cxn modelId="{C61A485F-642D-4855-9807-D799EC2DFCDF}" type="presOf" srcId="{770787A0-D8C1-4398-9FC2-0FCFD4D95E1B}" destId="{1B6AD94D-5FCE-4C23-A9B2-9630EB40D1E0}" srcOrd="0" destOrd="0" presId="urn:microsoft.com/office/officeart/2005/8/layout/hierarchy3"/>
    <dgm:cxn modelId="{391A565F-95A5-44B1-B3C5-58A94EB99763}" type="presOf" srcId="{09F7C3AD-36AA-4405-BD7F-AE900BBC2D30}" destId="{31E691C2-3576-4C8D-975B-E2F49403BE88}" srcOrd="0" destOrd="0" presId="urn:microsoft.com/office/officeart/2005/8/layout/hierarchy3"/>
    <dgm:cxn modelId="{98971147-F35A-42FF-9939-3D7282CB5448}" type="presOf" srcId="{7C79C939-00A1-48E9-A1DF-E1FB425878B9}" destId="{E5A45CB0-9007-4531-82DC-6E08946F612B}" srcOrd="0" destOrd="0" presId="urn:microsoft.com/office/officeart/2005/8/layout/hierarchy3"/>
    <dgm:cxn modelId="{832E094E-46BB-47CD-B35F-D1223AA56015}" type="presOf" srcId="{97A5BEC7-3D21-4B31-888B-3A1C4FA12A96}" destId="{88C98D19-B787-4BA8-8303-8CAD595F00B9}" srcOrd="0" destOrd="0" presId="urn:microsoft.com/office/officeart/2005/8/layout/hierarchy3"/>
    <dgm:cxn modelId="{27548A72-BE8A-46EC-8424-338E7E9AC219}" type="presOf" srcId="{0083BFB2-C3D1-4E8A-8476-6CE064DE08E1}" destId="{56726C38-FD28-45E7-8A62-938FDE2E7EEE}" srcOrd="0" destOrd="0" presId="urn:microsoft.com/office/officeart/2005/8/layout/hierarchy3"/>
    <dgm:cxn modelId="{78D3A374-795C-4950-80EA-D81A57FF204F}" srcId="{92C5A641-EC7F-4270-B687-C014EFD455EC}" destId="{E9BE57CD-76CF-4683-B398-34CE5814E1F4}" srcOrd="5" destOrd="0" parTransId="{B877A2EB-EBC0-408E-859B-FF1804B8C42E}" sibTransId="{4FB8D412-75E5-4C97-A575-F90915932271}"/>
    <dgm:cxn modelId="{99A50957-5609-4AE5-B878-7D8CDF5DEE47}" srcId="{92C5A641-EC7F-4270-B687-C014EFD455EC}" destId="{38CF024E-947F-4BAA-BE76-841E91E65A8A}" srcOrd="1" destOrd="0" parTransId="{4E4A49AE-0E6E-4E46-9FC4-E5C17AA0BFDA}" sibTransId="{D5F4636E-2E5E-4B06-AC53-8554FD123969}"/>
    <dgm:cxn modelId="{3237338B-A490-4BBC-BCBC-B172FBCC7C1A}" type="presOf" srcId="{5603F84D-7CEC-4FCA-8775-1E2B352D9F02}" destId="{8362B138-D8EF-4FD9-9249-5A1A8CA87095}" srcOrd="0" destOrd="0" presId="urn:microsoft.com/office/officeart/2005/8/layout/hierarchy3"/>
    <dgm:cxn modelId="{8EA52095-1DC4-43BB-A52E-E8B6648FD3DD}" type="presOf" srcId="{1057F028-CE46-4CDB-9832-6E1E682E6FF8}" destId="{08236EE5-3254-4CC6-AC36-0298A1C884B0}" srcOrd="0" destOrd="0" presId="urn:microsoft.com/office/officeart/2005/8/layout/hierarchy3"/>
    <dgm:cxn modelId="{12D3309E-15E0-42AB-B14D-B28E1DAAA9B5}" type="presOf" srcId="{92C5A641-EC7F-4270-B687-C014EFD455EC}" destId="{5923E12F-6C34-49CB-9E4D-38BFB2D4D224}" srcOrd="0" destOrd="0" presId="urn:microsoft.com/office/officeart/2005/8/layout/hierarchy3"/>
    <dgm:cxn modelId="{9777B99E-B111-484F-8F83-45AFA9879DC0}" type="presOf" srcId="{38CF024E-947F-4BAA-BE76-841E91E65A8A}" destId="{5E22A051-B903-49D2-83D3-830FD18CCA1E}" srcOrd="0" destOrd="0" presId="urn:microsoft.com/office/officeart/2005/8/layout/hierarchy3"/>
    <dgm:cxn modelId="{285ECDA2-5C4D-48EA-826B-47D5BA0FEB11}" type="presOf" srcId="{0F301606-5A89-47EB-8D48-EE7582D29D63}" destId="{07E0BA00-E602-4DF1-9FA1-9CB4F12574F8}" srcOrd="0" destOrd="0" presId="urn:microsoft.com/office/officeart/2005/8/layout/hierarchy3"/>
    <dgm:cxn modelId="{25D7A3A4-6006-49B1-81C3-4ABA625DCD39}" type="presOf" srcId="{4E4A49AE-0E6E-4E46-9FC4-E5C17AA0BFDA}" destId="{ACA2AB6D-89DD-4BDD-B3B2-415C8156CF45}" srcOrd="0" destOrd="0" presId="urn:microsoft.com/office/officeart/2005/8/layout/hierarchy3"/>
    <dgm:cxn modelId="{17375BA7-4A5C-4D8B-855B-7C53BA8153A3}" srcId="{92C5A641-EC7F-4270-B687-C014EFD455EC}" destId="{1057F028-CE46-4CDB-9832-6E1E682E6FF8}" srcOrd="0" destOrd="0" parTransId="{CA0AAB19-BFDF-4243-AF8A-B568EC80C616}" sibTransId="{6D6811A3-ACAA-4273-BC1A-413304CD4DBF}"/>
    <dgm:cxn modelId="{638284B2-6063-4CD5-AE3C-8927392680ED}" srcId="{3612EC97-826F-4713-8327-59D1E316E06A}" destId="{5FB47993-475D-4852-9FFB-F67CDB7715E1}" srcOrd="2" destOrd="0" parTransId="{BED2A9D9-F95C-4DF7-97D6-7065895EE694}" sibTransId="{337F8CEE-A5FD-475A-9CBE-176B5F87B52B}"/>
    <dgm:cxn modelId="{C181D2B3-690C-4CBA-8112-81294E628374}" srcId="{3612EC97-826F-4713-8327-59D1E316E06A}" destId="{A13791F1-E9D1-4855-98EE-D819B86098C7}" srcOrd="4" destOrd="0" parTransId="{1F57348C-72CB-4EBA-806B-936DD951E6EE}" sibTransId="{0AAF4043-39AB-4602-85EA-4DD7403CE7B3}"/>
    <dgm:cxn modelId="{28C540B8-10C3-44FC-8FD2-AF64F7E66618}" type="presOf" srcId="{2C3F01FE-C585-485F-8527-C926F5C925F5}" destId="{9F8E921E-7984-4ED8-A8BC-FBDB33468653}" srcOrd="0" destOrd="0" presId="urn:microsoft.com/office/officeart/2005/8/layout/hierarchy3"/>
    <dgm:cxn modelId="{F826FDC3-B320-4A06-ADEB-317458BC51C7}" type="presOf" srcId="{3C8660E1-9499-4F10-93EA-098EE4815696}" destId="{2346843C-EAE4-4BFB-9C43-A54B34F179D3}" srcOrd="0" destOrd="0" presId="urn:microsoft.com/office/officeart/2005/8/layout/hierarchy3"/>
    <dgm:cxn modelId="{B6937BC9-6399-4F51-BB68-B2EF52E0DD9B}" srcId="{92C5A641-EC7F-4270-B687-C014EFD455EC}" destId="{97A5BEC7-3D21-4B31-888B-3A1C4FA12A96}" srcOrd="3" destOrd="0" parTransId="{0BD74FD4-6C6A-40C0-8B0C-D6BEAFD5BDFC}" sibTransId="{ACB1E700-F4FB-4B04-B048-ED0E374C12A2}"/>
    <dgm:cxn modelId="{88014DE0-7BF7-407D-BD40-96C527CC8B37}" srcId="{09F7C3AD-36AA-4405-BD7F-AE900BBC2D30}" destId="{3612EC97-826F-4713-8327-59D1E316E06A}" srcOrd="0" destOrd="0" parTransId="{8D018B8B-DC2C-46F3-BC3A-4697B0D7E7E6}" sibTransId="{38FD0D2B-0C6A-4AA8-9838-1E6245A7D437}"/>
    <dgm:cxn modelId="{C65359E1-C9CB-4F5E-BCAB-139740DCE17B}" srcId="{09F7C3AD-36AA-4405-BD7F-AE900BBC2D30}" destId="{92C5A641-EC7F-4270-B687-C014EFD455EC}" srcOrd="1" destOrd="0" parTransId="{D95A6DA4-78F0-4B0D-BA37-D1DD4FA1072F}" sibTransId="{C7B07BE9-FFBE-40D1-863D-9FCA79626B5C}"/>
    <dgm:cxn modelId="{EBFF2BE7-9F46-435E-A185-14B0BB1A59CA}" srcId="{92C5A641-EC7F-4270-B687-C014EFD455EC}" destId="{2C3F01FE-C585-485F-8527-C926F5C925F5}" srcOrd="4" destOrd="0" parTransId="{770787A0-D8C1-4398-9FC2-0FCFD4D95E1B}" sibTransId="{F448490D-C624-45A9-87CC-EF551C1E875D}"/>
    <dgm:cxn modelId="{A04CA4F0-FCEF-45C8-B7E6-E3417E908ED3}" type="presOf" srcId="{1F57348C-72CB-4EBA-806B-936DD951E6EE}" destId="{A9B4B325-E02A-4014-8CDC-6ACAB0A19624}" srcOrd="0" destOrd="0" presId="urn:microsoft.com/office/officeart/2005/8/layout/hierarchy3"/>
    <dgm:cxn modelId="{EF6AF8F2-6BAE-457D-AFFE-A46E418AF46E}" type="presOf" srcId="{CA0AAB19-BFDF-4243-AF8A-B568EC80C616}" destId="{05FB4583-5F36-4B75-B532-36C4A28C32FD}" srcOrd="0" destOrd="0" presId="urn:microsoft.com/office/officeart/2005/8/layout/hierarchy3"/>
    <dgm:cxn modelId="{FB3178AB-A2FF-4B46-9B0E-294829C765AD}" type="presParOf" srcId="{31E691C2-3576-4C8D-975B-E2F49403BE88}" destId="{06F40FA0-A814-49DF-ABA9-BB4BB116CC5F}" srcOrd="0" destOrd="0" presId="urn:microsoft.com/office/officeart/2005/8/layout/hierarchy3"/>
    <dgm:cxn modelId="{16455FC4-8188-4EDC-B79D-B31F4D3FEE77}" type="presParOf" srcId="{06F40FA0-A814-49DF-ABA9-BB4BB116CC5F}" destId="{F03B3421-E362-4F27-B3B6-EB8AB75A3EBF}" srcOrd="0" destOrd="0" presId="urn:microsoft.com/office/officeart/2005/8/layout/hierarchy3"/>
    <dgm:cxn modelId="{E83C9133-8FCE-4B11-98DB-5CD8DE8B7396}" type="presParOf" srcId="{F03B3421-E362-4F27-B3B6-EB8AB75A3EBF}" destId="{7E6E9BA2-9AA2-42D9-AE1E-A0043C5DCB33}" srcOrd="0" destOrd="0" presId="urn:microsoft.com/office/officeart/2005/8/layout/hierarchy3"/>
    <dgm:cxn modelId="{CF131904-702E-4F4A-A206-9AFA3B14606E}" type="presParOf" srcId="{F03B3421-E362-4F27-B3B6-EB8AB75A3EBF}" destId="{D04A2B25-1B0C-4C77-BA06-3ABFD5F7041E}" srcOrd="1" destOrd="0" presId="urn:microsoft.com/office/officeart/2005/8/layout/hierarchy3"/>
    <dgm:cxn modelId="{16CBCE08-9243-40B3-BBA0-666BFE1AE0ED}" type="presParOf" srcId="{06F40FA0-A814-49DF-ABA9-BB4BB116CC5F}" destId="{016AAC29-E5DD-4289-AD36-573353D68C89}" srcOrd="1" destOrd="0" presId="urn:microsoft.com/office/officeart/2005/8/layout/hierarchy3"/>
    <dgm:cxn modelId="{59E6F5FC-D077-4655-8186-865DDB43C4AA}" type="presParOf" srcId="{016AAC29-E5DD-4289-AD36-573353D68C89}" destId="{0D3EDC9E-AAC0-4975-9B0E-C5C8C7F813AA}" srcOrd="0" destOrd="0" presId="urn:microsoft.com/office/officeart/2005/8/layout/hierarchy3"/>
    <dgm:cxn modelId="{10E779BD-93A0-4517-83F6-950DC9117854}" type="presParOf" srcId="{016AAC29-E5DD-4289-AD36-573353D68C89}" destId="{07E0BA00-E602-4DF1-9FA1-9CB4F12574F8}" srcOrd="1" destOrd="0" presId="urn:microsoft.com/office/officeart/2005/8/layout/hierarchy3"/>
    <dgm:cxn modelId="{B685C3C5-F61F-4543-AC3F-41BE47365AC4}" type="presParOf" srcId="{016AAC29-E5DD-4289-AD36-573353D68C89}" destId="{2346843C-EAE4-4BFB-9C43-A54B34F179D3}" srcOrd="2" destOrd="0" presId="urn:microsoft.com/office/officeart/2005/8/layout/hierarchy3"/>
    <dgm:cxn modelId="{57832655-FF56-47F0-BAC4-A7E01D99F59A}" type="presParOf" srcId="{016AAC29-E5DD-4289-AD36-573353D68C89}" destId="{68E48557-29DD-45FD-819B-F254C983D9A1}" srcOrd="3" destOrd="0" presId="urn:microsoft.com/office/officeart/2005/8/layout/hierarchy3"/>
    <dgm:cxn modelId="{AAEFB74F-7976-4997-99F0-9F50101E659D}" type="presParOf" srcId="{016AAC29-E5DD-4289-AD36-573353D68C89}" destId="{95235D1B-989E-4B48-8764-856F3995ACEA}" srcOrd="4" destOrd="0" presId="urn:microsoft.com/office/officeart/2005/8/layout/hierarchy3"/>
    <dgm:cxn modelId="{44FF489A-C171-49DF-A415-7A5AE8884503}" type="presParOf" srcId="{016AAC29-E5DD-4289-AD36-573353D68C89}" destId="{29A9FEC3-695E-4619-82B9-11C9F4F79CCD}" srcOrd="5" destOrd="0" presId="urn:microsoft.com/office/officeart/2005/8/layout/hierarchy3"/>
    <dgm:cxn modelId="{8FB07082-EE07-4EE9-BF33-FDE304D726FB}" type="presParOf" srcId="{016AAC29-E5DD-4289-AD36-573353D68C89}" destId="{8362B138-D8EF-4FD9-9249-5A1A8CA87095}" srcOrd="6" destOrd="0" presId="urn:microsoft.com/office/officeart/2005/8/layout/hierarchy3"/>
    <dgm:cxn modelId="{649EA3AE-9F0C-4710-AFAE-F06CB7965EF7}" type="presParOf" srcId="{016AAC29-E5DD-4289-AD36-573353D68C89}" destId="{56726C38-FD28-45E7-8A62-938FDE2E7EEE}" srcOrd="7" destOrd="0" presId="urn:microsoft.com/office/officeart/2005/8/layout/hierarchy3"/>
    <dgm:cxn modelId="{82F93ED0-F7E2-458D-9393-BEF46799877B}" type="presParOf" srcId="{016AAC29-E5DD-4289-AD36-573353D68C89}" destId="{A9B4B325-E02A-4014-8CDC-6ACAB0A19624}" srcOrd="8" destOrd="0" presId="urn:microsoft.com/office/officeart/2005/8/layout/hierarchy3"/>
    <dgm:cxn modelId="{D43528C7-EFA3-4AB7-B087-75D075438319}" type="presParOf" srcId="{016AAC29-E5DD-4289-AD36-573353D68C89}" destId="{2E5A3744-ABE3-4BFC-97F6-0012EDA26CDB}" srcOrd="9" destOrd="0" presId="urn:microsoft.com/office/officeart/2005/8/layout/hierarchy3"/>
    <dgm:cxn modelId="{6A95E1C8-362E-4795-AEE7-E5323BB5FF29}" type="presParOf" srcId="{31E691C2-3576-4C8D-975B-E2F49403BE88}" destId="{6CA6544B-8FE7-41FC-B59A-C5191FD82C52}" srcOrd="1" destOrd="0" presId="urn:microsoft.com/office/officeart/2005/8/layout/hierarchy3"/>
    <dgm:cxn modelId="{B851E648-B052-4514-9B7F-80F9B3CF7DB9}" type="presParOf" srcId="{6CA6544B-8FE7-41FC-B59A-C5191FD82C52}" destId="{2E6A4BB8-F34B-40DC-AF3E-6210443EDFA4}" srcOrd="0" destOrd="0" presId="urn:microsoft.com/office/officeart/2005/8/layout/hierarchy3"/>
    <dgm:cxn modelId="{8ECC7570-7847-4FBC-859B-580922A9BC91}" type="presParOf" srcId="{2E6A4BB8-F34B-40DC-AF3E-6210443EDFA4}" destId="{5923E12F-6C34-49CB-9E4D-38BFB2D4D224}" srcOrd="0" destOrd="0" presId="urn:microsoft.com/office/officeart/2005/8/layout/hierarchy3"/>
    <dgm:cxn modelId="{CE0CE6F4-F1FF-460D-97E2-CF5DFFB1D7D5}" type="presParOf" srcId="{2E6A4BB8-F34B-40DC-AF3E-6210443EDFA4}" destId="{05822272-6A10-4E00-A2BA-A3146B69441B}" srcOrd="1" destOrd="0" presId="urn:microsoft.com/office/officeart/2005/8/layout/hierarchy3"/>
    <dgm:cxn modelId="{B8D08DE0-105A-4151-93F6-8B0C8CECDA63}" type="presParOf" srcId="{6CA6544B-8FE7-41FC-B59A-C5191FD82C52}" destId="{A98FA21C-F3E7-4913-BEEE-CF22B1E21596}" srcOrd="1" destOrd="0" presId="urn:microsoft.com/office/officeart/2005/8/layout/hierarchy3"/>
    <dgm:cxn modelId="{37378889-0CAE-46C6-B772-BCB1A2A5EE3F}" type="presParOf" srcId="{A98FA21C-F3E7-4913-BEEE-CF22B1E21596}" destId="{05FB4583-5F36-4B75-B532-36C4A28C32FD}" srcOrd="0" destOrd="0" presId="urn:microsoft.com/office/officeart/2005/8/layout/hierarchy3"/>
    <dgm:cxn modelId="{A6C6BD86-2414-447D-8BBF-CB525784774C}" type="presParOf" srcId="{A98FA21C-F3E7-4913-BEEE-CF22B1E21596}" destId="{08236EE5-3254-4CC6-AC36-0298A1C884B0}" srcOrd="1" destOrd="0" presId="urn:microsoft.com/office/officeart/2005/8/layout/hierarchy3"/>
    <dgm:cxn modelId="{0B94E6D6-4ED4-4B91-805F-DBE03463626C}" type="presParOf" srcId="{A98FA21C-F3E7-4913-BEEE-CF22B1E21596}" destId="{ACA2AB6D-89DD-4BDD-B3B2-415C8156CF45}" srcOrd="2" destOrd="0" presId="urn:microsoft.com/office/officeart/2005/8/layout/hierarchy3"/>
    <dgm:cxn modelId="{8A337936-A4E0-49C0-9EAC-4BD856F33B60}" type="presParOf" srcId="{A98FA21C-F3E7-4913-BEEE-CF22B1E21596}" destId="{5E22A051-B903-49D2-83D3-830FD18CCA1E}" srcOrd="3" destOrd="0" presId="urn:microsoft.com/office/officeart/2005/8/layout/hierarchy3"/>
    <dgm:cxn modelId="{6551CCE7-165F-4459-89A1-33F7AB265C2D}" type="presParOf" srcId="{A98FA21C-F3E7-4913-BEEE-CF22B1E21596}" destId="{FD649C54-8E97-49E3-8E77-B1576D2E7819}" srcOrd="4" destOrd="0" presId="urn:microsoft.com/office/officeart/2005/8/layout/hierarchy3"/>
    <dgm:cxn modelId="{C3841B76-9A06-47C5-895C-48AD7B26F3DA}" type="presParOf" srcId="{A98FA21C-F3E7-4913-BEEE-CF22B1E21596}" destId="{E5A45CB0-9007-4531-82DC-6E08946F612B}" srcOrd="5" destOrd="0" presId="urn:microsoft.com/office/officeart/2005/8/layout/hierarchy3"/>
    <dgm:cxn modelId="{73E56637-7FD1-41FA-8D6A-554C4727E59D}" type="presParOf" srcId="{A98FA21C-F3E7-4913-BEEE-CF22B1E21596}" destId="{0543D802-BF94-4E6D-A5A8-5AAA44A4D70C}" srcOrd="6" destOrd="0" presId="urn:microsoft.com/office/officeart/2005/8/layout/hierarchy3"/>
    <dgm:cxn modelId="{6D6528A5-2770-4ED3-AE2F-2611FFD5D9D4}" type="presParOf" srcId="{A98FA21C-F3E7-4913-BEEE-CF22B1E21596}" destId="{88C98D19-B787-4BA8-8303-8CAD595F00B9}" srcOrd="7" destOrd="0" presId="urn:microsoft.com/office/officeart/2005/8/layout/hierarchy3"/>
    <dgm:cxn modelId="{53AC9A6C-5AE2-4F5C-B17C-7039133DDD18}" type="presParOf" srcId="{A98FA21C-F3E7-4913-BEEE-CF22B1E21596}" destId="{1B6AD94D-5FCE-4C23-A9B2-9630EB40D1E0}" srcOrd="8" destOrd="0" presId="urn:microsoft.com/office/officeart/2005/8/layout/hierarchy3"/>
    <dgm:cxn modelId="{DD12B51C-CD4C-42A9-8064-EAC12C7B5773}" type="presParOf" srcId="{A98FA21C-F3E7-4913-BEEE-CF22B1E21596}" destId="{9F8E921E-7984-4ED8-A8BC-FBDB33468653}" srcOrd="9" destOrd="0" presId="urn:microsoft.com/office/officeart/2005/8/layout/hierarchy3"/>
    <dgm:cxn modelId="{877F09EE-220C-480B-846D-35BC45DF0951}" type="presParOf" srcId="{A98FA21C-F3E7-4913-BEEE-CF22B1E21596}" destId="{26716A5C-B7D7-493B-9FF4-2408D79B8D71}" srcOrd="10" destOrd="0" presId="urn:microsoft.com/office/officeart/2005/8/layout/hierarchy3"/>
    <dgm:cxn modelId="{ECA29837-1876-428F-82A0-59F93B6D54EB}" type="presParOf" srcId="{A98FA21C-F3E7-4913-BEEE-CF22B1E21596}" destId="{A947F2E3-DE76-45E0-885E-2EB7F8C24EE8}" srcOrd="11" destOrd="0" presId="urn:microsoft.com/office/officeart/2005/8/layout/hierarchy3"/>
    <dgm:cxn modelId="{B7AC20B1-53AF-4664-9C44-06BFB472634B}" type="presParOf" srcId="{A98FA21C-F3E7-4913-BEEE-CF22B1E21596}" destId="{4C890ED0-8DA8-4715-A40C-F3DE41D46C7C}" srcOrd="12" destOrd="0" presId="urn:microsoft.com/office/officeart/2005/8/layout/hierarchy3"/>
    <dgm:cxn modelId="{3E5ACBC6-C315-4212-BBF3-B2AD283040BA}" type="presParOf" srcId="{A98FA21C-F3E7-4913-BEEE-CF22B1E21596}" destId="{D46BBBA3-9DDE-43CE-86B9-15E98AE7767A}" srcOrd="1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9F7C3AD-36AA-4405-BD7F-AE900BBC2D30}" type="doc">
      <dgm:prSet loTypeId="urn:microsoft.com/office/officeart/2005/8/layout/vList6" loCatId="list" qsTypeId="urn:microsoft.com/office/officeart/2005/8/quickstyle/simple1#5" qsCatId="simple" csTypeId="urn:microsoft.com/office/officeart/2005/8/colors/colorful4#2" csCatId="colorful" phldr="1"/>
      <dgm:spPr/>
      <dgm:t>
        <a:bodyPr/>
        <a:lstStyle/>
        <a:p>
          <a:endParaRPr lang="ru-RU"/>
        </a:p>
      </dgm:t>
    </dgm:pt>
    <dgm:pt modelId="{D236B55E-340D-409D-B171-76E19CC6D84C}">
      <dgm:prSet/>
      <dgm:spPr/>
      <dgm:t>
        <a:bodyPr/>
        <a:lstStyle/>
        <a:p>
          <a:pPr rtl="0"/>
          <a:r>
            <a:rPr lang="ru-RU" dirty="0"/>
            <a:t>Патриотическое</a:t>
          </a:r>
        </a:p>
      </dgm:t>
    </dgm:pt>
    <dgm:pt modelId="{ECE8591A-8375-4852-8C06-8D42DE2CF088}" type="parTrans" cxnId="{51D56654-5495-4BD5-844F-10380CEB16CE}">
      <dgm:prSet/>
      <dgm:spPr/>
      <dgm:t>
        <a:bodyPr/>
        <a:lstStyle/>
        <a:p>
          <a:endParaRPr lang="ru-RU"/>
        </a:p>
      </dgm:t>
    </dgm:pt>
    <dgm:pt modelId="{F5623A9E-95BA-4634-BC54-DFD6480F72B2}" type="sibTrans" cxnId="{51D56654-5495-4BD5-844F-10380CEB16CE}">
      <dgm:prSet/>
      <dgm:spPr/>
      <dgm:t>
        <a:bodyPr/>
        <a:lstStyle/>
        <a:p>
          <a:endParaRPr lang="ru-RU"/>
        </a:p>
      </dgm:t>
    </dgm:pt>
    <dgm:pt modelId="{32768B45-4F01-4D8D-AF0B-BF5B0F6EB2F6}">
      <dgm:prSet/>
      <dgm:spPr/>
      <dgm:t>
        <a:bodyPr/>
        <a:lstStyle/>
        <a:p>
          <a:pPr rtl="0"/>
          <a:r>
            <a:rPr lang="ru-RU" dirty="0">
              <a:solidFill>
                <a:schemeClr val="accent1">
                  <a:lumMod val="50000"/>
                </a:schemeClr>
              </a:solidFill>
            </a:rPr>
            <a:t>Темы </a:t>
          </a:r>
          <a:r>
            <a:rPr lang="ru-RU" i="1" dirty="0">
              <a:solidFill>
                <a:schemeClr val="accent1">
                  <a:lumMod val="50000"/>
                </a:schemeClr>
              </a:solidFill>
            </a:rPr>
            <a:t>«Народы России», «Уголок России - край родной»</a:t>
          </a:r>
          <a:r>
            <a:rPr lang="ru-RU" dirty="0">
              <a:solidFill>
                <a:schemeClr val="accent1">
                  <a:lumMod val="50000"/>
                </a:schemeClr>
              </a:solidFill>
            </a:rPr>
            <a:t>, государственные праздники</a:t>
          </a:r>
        </a:p>
      </dgm:t>
    </dgm:pt>
    <dgm:pt modelId="{B72F67B0-434C-494C-8B74-37C074E5DBE0}" type="parTrans" cxnId="{F44E930F-8454-4B3A-9E4D-C3439C6AB40B}">
      <dgm:prSet/>
      <dgm:spPr/>
      <dgm:t>
        <a:bodyPr/>
        <a:lstStyle/>
        <a:p>
          <a:endParaRPr lang="ru-RU"/>
        </a:p>
      </dgm:t>
    </dgm:pt>
    <dgm:pt modelId="{8A29E266-E38B-4A97-8249-B23BE6142EA7}" type="sibTrans" cxnId="{F44E930F-8454-4B3A-9E4D-C3439C6AB40B}">
      <dgm:prSet/>
      <dgm:spPr/>
      <dgm:t>
        <a:bodyPr/>
        <a:lstStyle/>
        <a:p>
          <a:endParaRPr lang="ru-RU"/>
        </a:p>
      </dgm:t>
    </dgm:pt>
    <dgm:pt modelId="{5A10FD1F-A198-4932-8D1B-1FC05E3F1BB5}">
      <dgm:prSet/>
      <dgm:spPr/>
      <dgm:t>
        <a:bodyPr/>
        <a:lstStyle/>
        <a:p>
          <a:pPr rtl="0"/>
          <a:r>
            <a:rPr lang="ru-RU" dirty="0"/>
            <a:t>Духовно-нравственное</a:t>
          </a:r>
        </a:p>
      </dgm:t>
    </dgm:pt>
    <dgm:pt modelId="{341C24E9-2DCB-4969-8CD2-40A722D82AD0}" type="parTrans" cxnId="{ED75E472-0C03-4864-AB96-E18356C6437C}">
      <dgm:prSet/>
      <dgm:spPr/>
      <dgm:t>
        <a:bodyPr/>
        <a:lstStyle/>
        <a:p>
          <a:endParaRPr lang="ru-RU"/>
        </a:p>
      </dgm:t>
    </dgm:pt>
    <dgm:pt modelId="{247B4CAB-7225-4E56-A20D-F56D060D53D1}" type="sibTrans" cxnId="{ED75E472-0C03-4864-AB96-E18356C6437C}">
      <dgm:prSet/>
      <dgm:spPr/>
      <dgm:t>
        <a:bodyPr/>
        <a:lstStyle/>
        <a:p>
          <a:endParaRPr lang="ru-RU"/>
        </a:p>
      </dgm:t>
    </dgm:pt>
    <dgm:pt modelId="{5EA49E06-85D3-4824-8AF6-1ACCA36ACD2A}">
      <dgm:prSet/>
      <dgm:spPr/>
      <dgm:t>
        <a:bodyPr/>
        <a:lstStyle/>
        <a:p>
          <a:pPr rtl="0"/>
          <a:r>
            <a:rPr lang="ru-RU" dirty="0">
              <a:solidFill>
                <a:schemeClr val="accent1">
                  <a:lumMod val="50000"/>
                </a:schemeClr>
              </a:solidFill>
            </a:rPr>
            <a:t>Темы о доброте, честности, заботе, уважении к старшим</a:t>
          </a:r>
        </a:p>
      </dgm:t>
    </dgm:pt>
    <dgm:pt modelId="{4F32A9D7-0503-4C1D-9408-158EB390E70B}" type="parTrans" cxnId="{396F3513-FE0F-4D56-9068-6115464A3E71}">
      <dgm:prSet/>
      <dgm:spPr/>
      <dgm:t>
        <a:bodyPr/>
        <a:lstStyle/>
        <a:p>
          <a:endParaRPr lang="ru-RU"/>
        </a:p>
      </dgm:t>
    </dgm:pt>
    <dgm:pt modelId="{802BBE09-4E83-49BC-97FD-7CAC0434D8F8}" type="sibTrans" cxnId="{396F3513-FE0F-4D56-9068-6115464A3E71}">
      <dgm:prSet/>
      <dgm:spPr/>
      <dgm:t>
        <a:bodyPr/>
        <a:lstStyle/>
        <a:p>
          <a:endParaRPr lang="ru-RU"/>
        </a:p>
      </dgm:t>
    </dgm:pt>
    <dgm:pt modelId="{A6D67D79-C982-474E-A830-ACB021FCABC2}">
      <dgm:prSet/>
      <dgm:spPr/>
      <dgm:t>
        <a:bodyPr/>
        <a:lstStyle/>
        <a:p>
          <a:pPr rtl="0"/>
          <a:r>
            <a:rPr lang="ru-RU" dirty="0"/>
            <a:t>Социальное</a:t>
          </a:r>
        </a:p>
      </dgm:t>
    </dgm:pt>
    <dgm:pt modelId="{2E75B1B1-9252-4D92-B44F-79F38607EFA9}" type="parTrans" cxnId="{4CDD2687-C5E0-4C42-967E-B9EBF23FE620}">
      <dgm:prSet/>
      <dgm:spPr/>
      <dgm:t>
        <a:bodyPr/>
        <a:lstStyle/>
        <a:p>
          <a:endParaRPr lang="ru-RU"/>
        </a:p>
      </dgm:t>
    </dgm:pt>
    <dgm:pt modelId="{C96F5BD6-B262-44E0-ABF2-8149703C810E}" type="sibTrans" cxnId="{4CDD2687-C5E0-4C42-967E-B9EBF23FE620}">
      <dgm:prSet/>
      <dgm:spPr/>
      <dgm:t>
        <a:bodyPr/>
        <a:lstStyle/>
        <a:p>
          <a:endParaRPr lang="ru-RU"/>
        </a:p>
      </dgm:t>
    </dgm:pt>
    <dgm:pt modelId="{3E97DAB5-E8B7-4C11-AAA9-3F668495DE63}">
      <dgm:prSet/>
      <dgm:spPr/>
      <dgm:t>
        <a:bodyPr/>
        <a:lstStyle/>
        <a:p>
          <a:pPr rtl="0"/>
          <a:r>
            <a:rPr lang="ru-RU" dirty="0">
              <a:solidFill>
                <a:schemeClr val="accent1">
                  <a:lumMod val="50000"/>
                </a:schemeClr>
              </a:solidFill>
            </a:rPr>
            <a:t>Игры на взаимодействие, умение договариваться, тема </a:t>
          </a:r>
          <a:r>
            <a:rPr lang="ru-RU" i="1" dirty="0">
              <a:solidFill>
                <a:schemeClr val="accent1">
                  <a:lumMod val="50000"/>
                </a:schemeClr>
              </a:solidFill>
            </a:rPr>
            <a:t>«Мой любимый детский сад»</a:t>
          </a:r>
        </a:p>
      </dgm:t>
    </dgm:pt>
    <dgm:pt modelId="{F3100E04-B5F2-4751-AE2D-B85876274061}" type="parTrans" cxnId="{6398FC87-A57A-4ED2-B9C0-221CEF6BA998}">
      <dgm:prSet/>
      <dgm:spPr/>
      <dgm:t>
        <a:bodyPr/>
        <a:lstStyle/>
        <a:p>
          <a:endParaRPr lang="ru-RU"/>
        </a:p>
      </dgm:t>
    </dgm:pt>
    <dgm:pt modelId="{B1AA66A7-4245-4D84-8653-EC25291C839E}" type="sibTrans" cxnId="{6398FC87-A57A-4ED2-B9C0-221CEF6BA998}">
      <dgm:prSet/>
      <dgm:spPr/>
      <dgm:t>
        <a:bodyPr/>
        <a:lstStyle/>
        <a:p>
          <a:endParaRPr lang="ru-RU"/>
        </a:p>
      </dgm:t>
    </dgm:pt>
    <dgm:pt modelId="{54E9E4CD-2211-49DC-8BD2-78E0E5374E8D}">
      <dgm:prSet/>
      <dgm:spPr/>
      <dgm:t>
        <a:bodyPr/>
        <a:lstStyle/>
        <a:p>
          <a:pPr rtl="0"/>
          <a:r>
            <a:rPr lang="ru-RU" dirty="0"/>
            <a:t>Трудовое</a:t>
          </a:r>
        </a:p>
      </dgm:t>
    </dgm:pt>
    <dgm:pt modelId="{A0008879-CF51-4B6C-9B09-9108A38FE8C9}" type="parTrans" cxnId="{E742BA5B-EA83-47BE-B9C4-E3BD5FFCB971}">
      <dgm:prSet/>
      <dgm:spPr/>
      <dgm:t>
        <a:bodyPr/>
        <a:lstStyle/>
        <a:p>
          <a:endParaRPr lang="ru-RU"/>
        </a:p>
      </dgm:t>
    </dgm:pt>
    <dgm:pt modelId="{FC38B76D-0A75-4765-89AC-7132411E4644}" type="sibTrans" cxnId="{E742BA5B-EA83-47BE-B9C4-E3BD5FFCB971}">
      <dgm:prSet/>
      <dgm:spPr/>
      <dgm:t>
        <a:bodyPr/>
        <a:lstStyle/>
        <a:p>
          <a:endParaRPr lang="ru-RU"/>
        </a:p>
      </dgm:t>
    </dgm:pt>
    <dgm:pt modelId="{53B145C3-EE78-4766-887F-74327558AAB8}">
      <dgm:prSet/>
      <dgm:spPr/>
      <dgm:t>
        <a:bodyPr/>
        <a:lstStyle/>
        <a:p>
          <a:pPr rtl="0"/>
          <a:r>
            <a:rPr lang="ru-RU" dirty="0">
              <a:solidFill>
                <a:schemeClr val="accent1">
                  <a:lumMod val="50000"/>
                </a:schemeClr>
              </a:solidFill>
            </a:rPr>
            <a:t>Сезонные темы </a:t>
          </a:r>
          <a:r>
            <a:rPr lang="ru-RU" i="1" dirty="0">
              <a:solidFill>
                <a:schemeClr val="accent1">
                  <a:lumMod val="50000"/>
                </a:schemeClr>
              </a:solidFill>
            </a:rPr>
            <a:t>«Сельское хозяйство», «Труд людей»</a:t>
          </a:r>
        </a:p>
      </dgm:t>
    </dgm:pt>
    <dgm:pt modelId="{E225B4F6-6207-4631-A2CB-40C95E97597F}" type="parTrans" cxnId="{0F86C8C1-22CA-45B1-ADF5-D84803991555}">
      <dgm:prSet/>
      <dgm:spPr/>
      <dgm:t>
        <a:bodyPr/>
        <a:lstStyle/>
        <a:p>
          <a:endParaRPr lang="ru-RU"/>
        </a:p>
      </dgm:t>
    </dgm:pt>
    <dgm:pt modelId="{94CD2A37-7C6E-4672-BBB6-33C54CA95D46}" type="sibTrans" cxnId="{0F86C8C1-22CA-45B1-ADF5-D84803991555}">
      <dgm:prSet/>
      <dgm:spPr/>
      <dgm:t>
        <a:bodyPr/>
        <a:lstStyle/>
        <a:p>
          <a:endParaRPr lang="ru-RU"/>
        </a:p>
      </dgm:t>
    </dgm:pt>
    <dgm:pt modelId="{48437F85-B918-4C76-BDB3-E686A0532282}">
      <dgm:prSet/>
      <dgm:spPr/>
      <dgm:t>
        <a:bodyPr/>
        <a:lstStyle/>
        <a:p>
          <a:pPr rtl="0"/>
          <a:r>
            <a:rPr lang="ru-RU" dirty="0"/>
            <a:t>Познавательное</a:t>
          </a:r>
        </a:p>
      </dgm:t>
    </dgm:pt>
    <dgm:pt modelId="{691C6870-8334-432B-B3C6-BF6088513661}" type="parTrans" cxnId="{22B77E13-D698-488A-A6FB-61011724A0A5}">
      <dgm:prSet/>
      <dgm:spPr/>
      <dgm:t>
        <a:bodyPr/>
        <a:lstStyle/>
        <a:p>
          <a:endParaRPr lang="ru-RU"/>
        </a:p>
      </dgm:t>
    </dgm:pt>
    <dgm:pt modelId="{A222CB9D-21A0-4587-B3BB-78A684399B94}" type="sibTrans" cxnId="{22B77E13-D698-488A-A6FB-61011724A0A5}">
      <dgm:prSet/>
      <dgm:spPr/>
      <dgm:t>
        <a:bodyPr/>
        <a:lstStyle/>
        <a:p>
          <a:endParaRPr lang="ru-RU"/>
        </a:p>
      </dgm:t>
    </dgm:pt>
    <dgm:pt modelId="{B8F64362-0AF7-4B7F-9141-E125212EA05B}">
      <dgm:prSet/>
      <dgm:spPr/>
      <dgm:t>
        <a:bodyPr/>
        <a:lstStyle/>
        <a:p>
          <a:pPr rtl="0"/>
          <a:r>
            <a:rPr lang="ru-RU" dirty="0">
              <a:solidFill>
                <a:schemeClr val="accent1">
                  <a:lumMod val="50000"/>
                </a:schemeClr>
              </a:solidFill>
            </a:rPr>
            <a:t>Знакомство с культурой, природой, народными промыслами России</a:t>
          </a:r>
        </a:p>
      </dgm:t>
    </dgm:pt>
    <dgm:pt modelId="{F4341113-45F3-4150-91C6-B1B2C57BF0CB}" type="parTrans" cxnId="{65BA1293-4EBB-4C2F-964E-C25C2B66B743}">
      <dgm:prSet/>
      <dgm:spPr/>
      <dgm:t>
        <a:bodyPr/>
        <a:lstStyle/>
        <a:p>
          <a:endParaRPr lang="ru-RU"/>
        </a:p>
      </dgm:t>
    </dgm:pt>
    <dgm:pt modelId="{B95DC4ED-E19D-4D8E-9E75-50DB22ECC1E3}" type="sibTrans" cxnId="{65BA1293-4EBB-4C2F-964E-C25C2B66B743}">
      <dgm:prSet/>
      <dgm:spPr/>
      <dgm:t>
        <a:bodyPr/>
        <a:lstStyle/>
        <a:p>
          <a:endParaRPr lang="ru-RU"/>
        </a:p>
      </dgm:t>
    </dgm:pt>
    <dgm:pt modelId="{5BC40DAD-316D-4566-B2BF-2D2AAFAD69BE}">
      <dgm:prSet/>
      <dgm:spPr/>
      <dgm:t>
        <a:bodyPr/>
        <a:lstStyle/>
        <a:p>
          <a:pPr rtl="0"/>
          <a:r>
            <a:rPr lang="ru-RU" dirty="0"/>
            <a:t>Физическое и оздоровительное</a:t>
          </a:r>
        </a:p>
      </dgm:t>
    </dgm:pt>
    <dgm:pt modelId="{0F2332F3-42CC-4D19-88F9-36FCBFD83863}" type="parTrans" cxnId="{84B3956C-19FE-4247-AB1E-EC2D6904CCD0}">
      <dgm:prSet/>
      <dgm:spPr/>
      <dgm:t>
        <a:bodyPr/>
        <a:lstStyle/>
        <a:p>
          <a:endParaRPr lang="ru-RU"/>
        </a:p>
      </dgm:t>
    </dgm:pt>
    <dgm:pt modelId="{CBAA8E00-AA2A-479D-B10A-394D633855A4}" type="sibTrans" cxnId="{84B3956C-19FE-4247-AB1E-EC2D6904CCD0}">
      <dgm:prSet/>
      <dgm:spPr/>
      <dgm:t>
        <a:bodyPr/>
        <a:lstStyle/>
        <a:p>
          <a:endParaRPr lang="ru-RU"/>
        </a:p>
      </dgm:t>
    </dgm:pt>
    <dgm:pt modelId="{69B1BABB-941D-4684-84C6-BE0F4A7EAC22}">
      <dgm:prSet/>
      <dgm:spPr/>
      <dgm:t>
        <a:bodyPr/>
        <a:lstStyle/>
        <a:p>
          <a:pPr rtl="0"/>
          <a:r>
            <a:rPr lang="ru-RU" dirty="0">
              <a:solidFill>
                <a:schemeClr val="accent1">
                  <a:lumMod val="50000"/>
                </a:schemeClr>
              </a:solidFill>
            </a:rPr>
            <a:t>Подвижные игры, тема </a:t>
          </a:r>
          <a:r>
            <a:rPr lang="ru-RU" i="1" dirty="0">
              <a:solidFill>
                <a:schemeClr val="accent1">
                  <a:lumMod val="50000"/>
                </a:schemeClr>
              </a:solidFill>
            </a:rPr>
            <a:t>«Сезонная безопасность»</a:t>
          </a:r>
        </a:p>
      </dgm:t>
    </dgm:pt>
    <dgm:pt modelId="{F5BB8D1F-79CF-4AE1-9B5D-1AA906E68A16}" type="parTrans" cxnId="{7F221265-AB40-412C-A2A6-A68D58156ECF}">
      <dgm:prSet/>
      <dgm:spPr/>
      <dgm:t>
        <a:bodyPr/>
        <a:lstStyle/>
        <a:p>
          <a:endParaRPr lang="ru-RU"/>
        </a:p>
      </dgm:t>
    </dgm:pt>
    <dgm:pt modelId="{45142411-514C-46C3-9393-4E0C76C2AFF4}" type="sibTrans" cxnId="{7F221265-AB40-412C-A2A6-A68D58156ECF}">
      <dgm:prSet/>
      <dgm:spPr/>
      <dgm:t>
        <a:bodyPr/>
        <a:lstStyle/>
        <a:p>
          <a:endParaRPr lang="ru-RU"/>
        </a:p>
      </dgm:t>
    </dgm:pt>
    <dgm:pt modelId="{ECC1A457-0FD5-43F2-9CB8-D869C87F6E4B}">
      <dgm:prSet/>
      <dgm:spPr/>
      <dgm:t>
        <a:bodyPr/>
        <a:lstStyle/>
        <a:p>
          <a:pPr rtl="0"/>
          <a:r>
            <a:rPr lang="ru-RU" dirty="0"/>
            <a:t>Эстетическое</a:t>
          </a:r>
        </a:p>
      </dgm:t>
    </dgm:pt>
    <dgm:pt modelId="{5E5B6F5F-BF23-4819-923C-752AE25DC544}" type="parTrans" cxnId="{7990222C-275F-408A-ABDA-0F48E0E57FB4}">
      <dgm:prSet/>
      <dgm:spPr/>
      <dgm:t>
        <a:bodyPr/>
        <a:lstStyle/>
        <a:p>
          <a:endParaRPr lang="ru-RU"/>
        </a:p>
      </dgm:t>
    </dgm:pt>
    <dgm:pt modelId="{0AD8B4A4-3BF3-47A6-8657-B1D9ECF0EFAB}" type="sibTrans" cxnId="{7990222C-275F-408A-ABDA-0F48E0E57FB4}">
      <dgm:prSet/>
      <dgm:spPr/>
      <dgm:t>
        <a:bodyPr/>
        <a:lstStyle/>
        <a:p>
          <a:endParaRPr lang="ru-RU"/>
        </a:p>
      </dgm:t>
    </dgm:pt>
    <dgm:pt modelId="{EAEBCC0E-73B9-49AA-A49B-D3E883801A71}">
      <dgm:prSet/>
      <dgm:spPr/>
      <dgm:t>
        <a:bodyPr/>
        <a:lstStyle/>
        <a:p>
          <a:pPr rtl="0"/>
          <a:r>
            <a:rPr lang="ru-RU" dirty="0">
              <a:solidFill>
                <a:schemeClr val="accent1">
                  <a:lumMod val="50000"/>
                </a:schemeClr>
              </a:solidFill>
            </a:rPr>
            <a:t>Раскраски, творчество, знакомство с народным искусством</a:t>
          </a:r>
        </a:p>
      </dgm:t>
    </dgm:pt>
    <dgm:pt modelId="{74DB4C28-582C-48CC-84A3-5DCD212B2FA9}" type="parTrans" cxnId="{2DB4C401-9899-49A5-8319-F44D6427086C}">
      <dgm:prSet/>
      <dgm:spPr/>
      <dgm:t>
        <a:bodyPr/>
        <a:lstStyle/>
        <a:p>
          <a:endParaRPr lang="ru-RU"/>
        </a:p>
      </dgm:t>
    </dgm:pt>
    <dgm:pt modelId="{E89DE145-4888-47D8-A094-37D0CEE8AD71}" type="sibTrans" cxnId="{2DB4C401-9899-49A5-8319-F44D6427086C}">
      <dgm:prSet/>
      <dgm:spPr/>
      <dgm:t>
        <a:bodyPr/>
        <a:lstStyle/>
        <a:p>
          <a:endParaRPr lang="ru-RU"/>
        </a:p>
      </dgm:t>
    </dgm:pt>
    <dgm:pt modelId="{621C27DE-839B-495F-97A9-ECAB11B4BDF4}" type="pres">
      <dgm:prSet presAssocID="{09F7C3AD-36AA-4405-BD7F-AE900BBC2D30}" presName="Name0" presStyleCnt="0">
        <dgm:presLayoutVars>
          <dgm:dir/>
          <dgm:animLvl val="lvl"/>
          <dgm:resizeHandles/>
        </dgm:presLayoutVars>
      </dgm:prSet>
      <dgm:spPr/>
    </dgm:pt>
    <dgm:pt modelId="{7D0E84AD-9D39-4764-8FFC-6928353CBBE7}" type="pres">
      <dgm:prSet presAssocID="{D236B55E-340D-409D-B171-76E19CC6D84C}" presName="linNode" presStyleCnt="0"/>
      <dgm:spPr/>
    </dgm:pt>
    <dgm:pt modelId="{CB296524-8E75-4038-86BF-599A64A5F9E4}" type="pres">
      <dgm:prSet presAssocID="{D236B55E-340D-409D-B171-76E19CC6D84C}" presName="parentShp" presStyleLbl="node1" presStyleIdx="0" presStyleCnt="7">
        <dgm:presLayoutVars>
          <dgm:bulletEnabled val="1"/>
        </dgm:presLayoutVars>
      </dgm:prSet>
      <dgm:spPr/>
    </dgm:pt>
    <dgm:pt modelId="{C10C4E08-3D9D-4237-B12C-537918833E16}" type="pres">
      <dgm:prSet presAssocID="{D236B55E-340D-409D-B171-76E19CC6D84C}" presName="childShp" presStyleLbl="bgAccFollowNode1" presStyleIdx="0" presStyleCnt="7">
        <dgm:presLayoutVars>
          <dgm:bulletEnabled val="1"/>
        </dgm:presLayoutVars>
      </dgm:prSet>
      <dgm:spPr/>
    </dgm:pt>
    <dgm:pt modelId="{35A361C8-1AEB-4B2C-B081-1B31EBD1B595}" type="pres">
      <dgm:prSet presAssocID="{F5623A9E-95BA-4634-BC54-DFD6480F72B2}" presName="spacing" presStyleCnt="0"/>
      <dgm:spPr/>
    </dgm:pt>
    <dgm:pt modelId="{8A61F1FB-6A4E-45CD-B4F4-72DCC320A25E}" type="pres">
      <dgm:prSet presAssocID="{5A10FD1F-A198-4932-8D1B-1FC05E3F1BB5}" presName="linNode" presStyleCnt="0"/>
      <dgm:spPr/>
    </dgm:pt>
    <dgm:pt modelId="{3A60B962-0A05-4716-BD98-79981226B24D}" type="pres">
      <dgm:prSet presAssocID="{5A10FD1F-A198-4932-8D1B-1FC05E3F1BB5}" presName="parentShp" presStyleLbl="node1" presStyleIdx="1" presStyleCnt="7">
        <dgm:presLayoutVars>
          <dgm:bulletEnabled val="1"/>
        </dgm:presLayoutVars>
      </dgm:prSet>
      <dgm:spPr/>
    </dgm:pt>
    <dgm:pt modelId="{F822097A-AB84-415B-BAAC-078D3694A66F}" type="pres">
      <dgm:prSet presAssocID="{5A10FD1F-A198-4932-8D1B-1FC05E3F1BB5}" presName="childShp" presStyleLbl="bgAccFollowNode1" presStyleIdx="1" presStyleCnt="7">
        <dgm:presLayoutVars>
          <dgm:bulletEnabled val="1"/>
        </dgm:presLayoutVars>
      </dgm:prSet>
      <dgm:spPr/>
    </dgm:pt>
    <dgm:pt modelId="{049146D4-30BB-4DF8-BDB9-2A9A779635C4}" type="pres">
      <dgm:prSet presAssocID="{247B4CAB-7225-4E56-A20D-F56D060D53D1}" presName="spacing" presStyleCnt="0"/>
      <dgm:spPr/>
    </dgm:pt>
    <dgm:pt modelId="{D392E289-B846-4ACC-8691-58EC5FC8B115}" type="pres">
      <dgm:prSet presAssocID="{A6D67D79-C982-474E-A830-ACB021FCABC2}" presName="linNode" presStyleCnt="0"/>
      <dgm:spPr/>
    </dgm:pt>
    <dgm:pt modelId="{9399DD9C-BC45-4C10-A80D-F4871AE353F8}" type="pres">
      <dgm:prSet presAssocID="{A6D67D79-C982-474E-A830-ACB021FCABC2}" presName="parentShp" presStyleLbl="node1" presStyleIdx="2" presStyleCnt="7">
        <dgm:presLayoutVars>
          <dgm:bulletEnabled val="1"/>
        </dgm:presLayoutVars>
      </dgm:prSet>
      <dgm:spPr/>
    </dgm:pt>
    <dgm:pt modelId="{DCA451A7-8829-4BD1-BECF-2C68A50CFF07}" type="pres">
      <dgm:prSet presAssocID="{A6D67D79-C982-474E-A830-ACB021FCABC2}" presName="childShp" presStyleLbl="bgAccFollowNode1" presStyleIdx="2" presStyleCnt="7">
        <dgm:presLayoutVars>
          <dgm:bulletEnabled val="1"/>
        </dgm:presLayoutVars>
      </dgm:prSet>
      <dgm:spPr/>
    </dgm:pt>
    <dgm:pt modelId="{33D41C9B-08B0-479F-93FB-A0289B3621B5}" type="pres">
      <dgm:prSet presAssocID="{C96F5BD6-B262-44E0-ABF2-8149703C810E}" presName="spacing" presStyleCnt="0"/>
      <dgm:spPr/>
    </dgm:pt>
    <dgm:pt modelId="{CD32920E-5284-47FA-8838-6ABEC12E2183}" type="pres">
      <dgm:prSet presAssocID="{54E9E4CD-2211-49DC-8BD2-78E0E5374E8D}" presName="linNode" presStyleCnt="0"/>
      <dgm:spPr/>
    </dgm:pt>
    <dgm:pt modelId="{EC557062-D479-4452-9CF4-21930AC26A24}" type="pres">
      <dgm:prSet presAssocID="{54E9E4CD-2211-49DC-8BD2-78E0E5374E8D}" presName="parentShp" presStyleLbl="node1" presStyleIdx="3" presStyleCnt="7">
        <dgm:presLayoutVars>
          <dgm:bulletEnabled val="1"/>
        </dgm:presLayoutVars>
      </dgm:prSet>
      <dgm:spPr/>
    </dgm:pt>
    <dgm:pt modelId="{9858805D-E175-4B56-9CBA-58CDEC5EBC37}" type="pres">
      <dgm:prSet presAssocID="{54E9E4CD-2211-49DC-8BD2-78E0E5374E8D}" presName="childShp" presStyleLbl="bgAccFollowNode1" presStyleIdx="3" presStyleCnt="7">
        <dgm:presLayoutVars>
          <dgm:bulletEnabled val="1"/>
        </dgm:presLayoutVars>
      </dgm:prSet>
      <dgm:spPr/>
    </dgm:pt>
    <dgm:pt modelId="{CFC48CA7-EF46-4780-A128-4B36E22BD491}" type="pres">
      <dgm:prSet presAssocID="{FC38B76D-0A75-4765-89AC-7132411E4644}" presName="spacing" presStyleCnt="0"/>
      <dgm:spPr/>
    </dgm:pt>
    <dgm:pt modelId="{E68A3330-58F3-4B8B-B81C-A117B73FF1E3}" type="pres">
      <dgm:prSet presAssocID="{48437F85-B918-4C76-BDB3-E686A0532282}" presName="linNode" presStyleCnt="0"/>
      <dgm:spPr/>
    </dgm:pt>
    <dgm:pt modelId="{FE68887E-BC9D-4135-B588-EDBEED15C57D}" type="pres">
      <dgm:prSet presAssocID="{48437F85-B918-4C76-BDB3-E686A0532282}" presName="parentShp" presStyleLbl="node1" presStyleIdx="4" presStyleCnt="7">
        <dgm:presLayoutVars>
          <dgm:bulletEnabled val="1"/>
        </dgm:presLayoutVars>
      </dgm:prSet>
      <dgm:spPr/>
    </dgm:pt>
    <dgm:pt modelId="{EC9DD8CE-D127-4C7B-9CB2-773E567A1A51}" type="pres">
      <dgm:prSet presAssocID="{48437F85-B918-4C76-BDB3-E686A0532282}" presName="childShp" presStyleLbl="bgAccFollowNode1" presStyleIdx="4" presStyleCnt="7">
        <dgm:presLayoutVars>
          <dgm:bulletEnabled val="1"/>
        </dgm:presLayoutVars>
      </dgm:prSet>
      <dgm:spPr/>
    </dgm:pt>
    <dgm:pt modelId="{B58BE978-CE81-460B-9350-5F1DD6EBEA2F}" type="pres">
      <dgm:prSet presAssocID="{A222CB9D-21A0-4587-B3BB-78A684399B94}" presName="spacing" presStyleCnt="0"/>
      <dgm:spPr/>
    </dgm:pt>
    <dgm:pt modelId="{1BC3BA81-C1A2-4F0F-80B3-D57867A58185}" type="pres">
      <dgm:prSet presAssocID="{5BC40DAD-316D-4566-B2BF-2D2AAFAD69BE}" presName="linNode" presStyleCnt="0"/>
      <dgm:spPr/>
    </dgm:pt>
    <dgm:pt modelId="{C74B27F9-8B8A-4A81-9DA7-83C251979891}" type="pres">
      <dgm:prSet presAssocID="{5BC40DAD-316D-4566-B2BF-2D2AAFAD69BE}" presName="parentShp" presStyleLbl="node1" presStyleIdx="5" presStyleCnt="7">
        <dgm:presLayoutVars>
          <dgm:bulletEnabled val="1"/>
        </dgm:presLayoutVars>
      </dgm:prSet>
      <dgm:spPr/>
    </dgm:pt>
    <dgm:pt modelId="{E2EB197A-E434-492F-A683-780D87A69A7F}" type="pres">
      <dgm:prSet presAssocID="{5BC40DAD-316D-4566-B2BF-2D2AAFAD69BE}" presName="childShp" presStyleLbl="bgAccFollowNode1" presStyleIdx="5" presStyleCnt="7">
        <dgm:presLayoutVars>
          <dgm:bulletEnabled val="1"/>
        </dgm:presLayoutVars>
      </dgm:prSet>
      <dgm:spPr/>
    </dgm:pt>
    <dgm:pt modelId="{7A2571E6-3787-4CCC-956B-2306927ABC40}" type="pres">
      <dgm:prSet presAssocID="{CBAA8E00-AA2A-479D-B10A-394D633855A4}" presName="spacing" presStyleCnt="0"/>
      <dgm:spPr/>
    </dgm:pt>
    <dgm:pt modelId="{BD0BD76C-AAA8-4F3C-BF7F-3026217D7E4E}" type="pres">
      <dgm:prSet presAssocID="{ECC1A457-0FD5-43F2-9CB8-D869C87F6E4B}" presName="linNode" presStyleCnt="0"/>
      <dgm:spPr/>
    </dgm:pt>
    <dgm:pt modelId="{32F5AA5F-BE8E-4AA8-8B5D-7EEA4E14DE05}" type="pres">
      <dgm:prSet presAssocID="{ECC1A457-0FD5-43F2-9CB8-D869C87F6E4B}" presName="parentShp" presStyleLbl="node1" presStyleIdx="6" presStyleCnt="7">
        <dgm:presLayoutVars>
          <dgm:bulletEnabled val="1"/>
        </dgm:presLayoutVars>
      </dgm:prSet>
      <dgm:spPr/>
    </dgm:pt>
    <dgm:pt modelId="{29BE9BB0-4BDF-4018-A62C-8A812E95EA60}" type="pres">
      <dgm:prSet presAssocID="{ECC1A457-0FD5-43F2-9CB8-D869C87F6E4B}" presName="childShp" presStyleLbl="bgAccFollowNode1" presStyleIdx="6" presStyleCnt="7">
        <dgm:presLayoutVars>
          <dgm:bulletEnabled val="1"/>
        </dgm:presLayoutVars>
      </dgm:prSet>
      <dgm:spPr/>
    </dgm:pt>
  </dgm:ptLst>
  <dgm:cxnLst>
    <dgm:cxn modelId="{2DB4C401-9899-49A5-8319-F44D6427086C}" srcId="{ECC1A457-0FD5-43F2-9CB8-D869C87F6E4B}" destId="{EAEBCC0E-73B9-49AA-A49B-D3E883801A71}" srcOrd="0" destOrd="0" parTransId="{74DB4C28-582C-48CC-84A3-5DCD212B2FA9}" sibTransId="{E89DE145-4888-47D8-A094-37D0CEE8AD71}"/>
    <dgm:cxn modelId="{F44E930F-8454-4B3A-9E4D-C3439C6AB40B}" srcId="{D236B55E-340D-409D-B171-76E19CC6D84C}" destId="{32768B45-4F01-4D8D-AF0B-BF5B0F6EB2F6}" srcOrd="0" destOrd="0" parTransId="{B72F67B0-434C-494C-8B74-37C074E5DBE0}" sibTransId="{8A29E266-E38B-4A97-8249-B23BE6142EA7}"/>
    <dgm:cxn modelId="{396F3513-FE0F-4D56-9068-6115464A3E71}" srcId="{5A10FD1F-A198-4932-8D1B-1FC05E3F1BB5}" destId="{5EA49E06-85D3-4824-8AF6-1ACCA36ACD2A}" srcOrd="0" destOrd="0" parTransId="{4F32A9D7-0503-4C1D-9408-158EB390E70B}" sibTransId="{802BBE09-4E83-49BC-97FD-7CAC0434D8F8}"/>
    <dgm:cxn modelId="{22B77E13-D698-488A-A6FB-61011724A0A5}" srcId="{09F7C3AD-36AA-4405-BD7F-AE900BBC2D30}" destId="{48437F85-B918-4C76-BDB3-E686A0532282}" srcOrd="4" destOrd="0" parTransId="{691C6870-8334-432B-B3C6-BF6088513661}" sibTransId="{A222CB9D-21A0-4587-B3BB-78A684399B94}"/>
    <dgm:cxn modelId="{671F1526-A1A4-4F64-8259-F831B250439F}" type="presOf" srcId="{5A10FD1F-A198-4932-8D1B-1FC05E3F1BB5}" destId="{3A60B962-0A05-4716-BD98-79981226B24D}" srcOrd="0" destOrd="0" presId="urn:microsoft.com/office/officeart/2005/8/layout/vList6"/>
    <dgm:cxn modelId="{7990222C-275F-408A-ABDA-0F48E0E57FB4}" srcId="{09F7C3AD-36AA-4405-BD7F-AE900BBC2D30}" destId="{ECC1A457-0FD5-43F2-9CB8-D869C87F6E4B}" srcOrd="6" destOrd="0" parTransId="{5E5B6F5F-BF23-4819-923C-752AE25DC544}" sibTransId="{0AD8B4A4-3BF3-47A6-8657-B1D9ECF0EFAB}"/>
    <dgm:cxn modelId="{22243B2D-4982-40C6-A2F9-D8FA4727AEA3}" type="presOf" srcId="{D236B55E-340D-409D-B171-76E19CC6D84C}" destId="{CB296524-8E75-4038-86BF-599A64A5F9E4}" srcOrd="0" destOrd="0" presId="urn:microsoft.com/office/officeart/2005/8/layout/vList6"/>
    <dgm:cxn modelId="{430BA734-86A2-4FA8-A7A7-5F30962AB38C}" type="presOf" srcId="{5BC40DAD-316D-4566-B2BF-2D2AAFAD69BE}" destId="{C74B27F9-8B8A-4A81-9DA7-83C251979891}" srcOrd="0" destOrd="0" presId="urn:microsoft.com/office/officeart/2005/8/layout/vList6"/>
    <dgm:cxn modelId="{7D9A2638-EA05-4371-A2E7-61E05BCEC3E2}" type="presOf" srcId="{32768B45-4F01-4D8D-AF0B-BF5B0F6EB2F6}" destId="{C10C4E08-3D9D-4237-B12C-537918833E16}" srcOrd="0" destOrd="0" presId="urn:microsoft.com/office/officeart/2005/8/layout/vList6"/>
    <dgm:cxn modelId="{E742BA5B-EA83-47BE-B9C4-E3BD5FFCB971}" srcId="{09F7C3AD-36AA-4405-BD7F-AE900BBC2D30}" destId="{54E9E4CD-2211-49DC-8BD2-78E0E5374E8D}" srcOrd="3" destOrd="0" parTransId="{A0008879-CF51-4B6C-9B09-9108A38FE8C9}" sibTransId="{FC38B76D-0A75-4765-89AC-7132411E4644}"/>
    <dgm:cxn modelId="{7F221265-AB40-412C-A2A6-A68D58156ECF}" srcId="{5BC40DAD-316D-4566-B2BF-2D2AAFAD69BE}" destId="{69B1BABB-941D-4684-84C6-BE0F4A7EAC22}" srcOrd="0" destOrd="0" parTransId="{F5BB8D1F-79CF-4AE1-9B5D-1AA906E68A16}" sibTransId="{45142411-514C-46C3-9393-4E0C76C2AFF4}"/>
    <dgm:cxn modelId="{5EED1767-C734-4CFA-A39C-F1049B6C0F61}" type="presOf" srcId="{69B1BABB-941D-4684-84C6-BE0F4A7EAC22}" destId="{E2EB197A-E434-492F-A683-780D87A69A7F}" srcOrd="0" destOrd="0" presId="urn:microsoft.com/office/officeart/2005/8/layout/vList6"/>
    <dgm:cxn modelId="{84B3956C-19FE-4247-AB1E-EC2D6904CCD0}" srcId="{09F7C3AD-36AA-4405-BD7F-AE900BBC2D30}" destId="{5BC40DAD-316D-4566-B2BF-2D2AAFAD69BE}" srcOrd="5" destOrd="0" parTransId="{0F2332F3-42CC-4D19-88F9-36FCBFD83863}" sibTransId="{CBAA8E00-AA2A-479D-B10A-394D633855A4}"/>
    <dgm:cxn modelId="{ED75E472-0C03-4864-AB96-E18356C6437C}" srcId="{09F7C3AD-36AA-4405-BD7F-AE900BBC2D30}" destId="{5A10FD1F-A198-4932-8D1B-1FC05E3F1BB5}" srcOrd="1" destOrd="0" parTransId="{341C24E9-2DCB-4969-8CD2-40A722D82AD0}" sibTransId="{247B4CAB-7225-4E56-A20D-F56D060D53D1}"/>
    <dgm:cxn modelId="{51D56654-5495-4BD5-844F-10380CEB16CE}" srcId="{09F7C3AD-36AA-4405-BD7F-AE900BBC2D30}" destId="{D236B55E-340D-409D-B171-76E19CC6D84C}" srcOrd="0" destOrd="0" parTransId="{ECE8591A-8375-4852-8C06-8D42DE2CF088}" sibTransId="{F5623A9E-95BA-4634-BC54-DFD6480F72B2}"/>
    <dgm:cxn modelId="{A1711F7D-BCFC-482E-A9C1-741ABFDD86A0}" type="presOf" srcId="{ECC1A457-0FD5-43F2-9CB8-D869C87F6E4B}" destId="{32F5AA5F-BE8E-4AA8-8B5D-7EEA4E14DE05}" srcOrd="0" destOrd="0" presId="urn:microsoft.com/office/officeart/2005/8/layout/vList6"/>
    <dgm:cxn modelId="{4CDD2687-C5E0-4C42-967E-B9EBF23FE620}" srcId="{09F7C3AD-36AA-4405-BD7F-AE900BBC2D30}" destId="{A6D67D79-C982-474E-A830-ACB021FCABC2}" srcOrd="2" destOrd="0" parTransId="{2E75B1B1-9252-4D92-B44F-79F38607EFA9}" sibTransId="{C96F5BD6-B262-44E0-ABF2-8149703C810E}"/>
    <dgm:cxn modelId="{6398FC87-A57A-4ED2-B9C0-221CEF6BA998}" srcId="{A6D67D79-C982-474E-A830-ACB021FCABC2}" destId="{3E97DAB5-E8B7-4C11-AAA9-3F668495DE63}" srcOrd="0" destOrd="0" parTransId="{F3100E04-B5F2-4751-AE2D-B85876274061}" sibTransId="{B1AA66A7-4245-4D84-8653-EC25291C839E}"/>
    <dgm:cxn modelId="{D30B5190-2F4E-447D-8614-CECB868CA8AA}" type="presOf" srcId="{53B145C3-EE78-4766-887F-74327558AAB8}" destId="{9858805D-E175-4B56-9CBA-58CDEC5EBC37}" srcOrd="0" destOrd="0" presId="urn:microsoft.com/office/officeart/2005/8/layout/vList6"/>
    <dgm:cxn modelId="{65BA1293-4EBB-4C2F-964E-C25C2B66B743}" srcId="{48437F85-B918-4C76-BDB3-E686A0532282}" destId="{B8F64362-0AF7-4B7F-9141-E125212EA05B}" srcOrd="0" destOrd="0" parTransId="{F4341113-45F3-4150-91C6-B1B2C57BF0CB}" sibTransId="{B95DC4ED-E19D-4D8E-9E75-50DB22ECC1E3}"/>
    <dgm:cxn modelId="{118CB695-6C9F-4E8D-9FFF-5585AE583FF6}" type="presOf" srcId="{A6D67D79-C982-474E-A830-ACB021FCABC2}" destId="{9399DD9C-BC45-4C10-A80D-F4871AE353F8}" srcOrd="0" destOrd="0" presId="urn:microsoft.com/office/officeart/2005/8/layout/vList6"/>
    <dgm:cxn modelId="{2D6328AF-8519-45AB-BC65-11A8B770ED06}" type="presOf" srcId="{5EA49E06-85D3-4824-8AF6-1ACCA36ACD2A}" destId="{F822097A-AB84-415B-BAAC-078D3694A66F}" srcOrd="0" destOrd="0" presId="urn:microsoft.com/office/officeart/2005/8/layout/vList6"/>
    <dgm:cxn modelId="{0F86C8C1-22CA-45B1-ADF5-D84803991555}" srcId="{54E9E4CD-2211-49DC-8BD2-78E0E5374E8D}" destId="{53B145C3-EE78-4766-887F-74327558AAB8}" srcOrd="0" destOrd="0" parTransId="{E225B4F6-6207-4631-A2CB-40C95E97597F}" sibTransId="{94CD2A37-7C6E-4672-BBB6-33C54CA95D46}"/>
    <dgm:cxn modelId="{2CB5AEC3-C766-4BA4-8ACF-2C41B5994EA7}" type="presOf" srcId="{B8F64362-0AF7-4B7F-9141-E125212EA05B}" destId="{EC9DD8CE-D127-4C7B-9CB2-773E567A1A51}" srcOrd="0" destOrd="0" presId="urn:microsoft.com/office/officeart/2005/8/layout/vList6"/>
    <dgm:cxn modelId="{F9CC7DC6-ED6A-4E88-9087-2A1A5B0EE6A6}" type="presOf" srcId="{3E97DAB5-E8B7-4C11-AAA9-3F668495DE63}" destId="{DCA451A7-8829-4BD1-BECF-2C68A50CFF07}" srcOrd="0" destOrd="0" presId="urn:microsoft.com/office/officeart/2005/8/layout/vList6"/>
    <dgm:cxn modelId="{BEAAD4DA-96EA-4B29-98CC-D71C318AEFA6}" type="presOf" srcId="{09F7C3AD-36AA-4405-BD7F-AE900BBC2D30}" destId="{621C27DE-839B-495F-97A9-ECAB11B4BDF4}" srcOrd="0" destOrd="0" presId="urn:microsoft.com/office/officeart/2005/8/layout/vList6"/>
    <dgm:cxn modelId="{BBE163DD-9E8E-436D-AA25-EDD0A8161300}" type="presOf" srcId="{EAEBCC0E-73B9-49AA-A49B-D3E883801A71}" destId="{29BE9BB0-4BDF-4018-A62C-8A812E95EA60}" srcOrd="0" destOrd="0" presId="urn:microsoft.com/office/officeart/2005/8/layout/vList6"/>
    <dgm:cxn modelId="{AFBF4AE6-6538-4ED7-9C58-D38D435BDFCA}" type="presOf" srcId="{54E9E4CD-2211-49DC-8BD2-78E0E5374E8D}" destId="{EC557062-D479-4452-9CF4-21930AC26A24}" srcOrd="0" destOrd="0" presId="urn:microsoft.com/office/officeart/2005/8/layout/vList6"/>
    <dgm:cxn modelId="{7BBF4AF8-9FF1-4A36-AE91-87AA98470672}" type="presOf" srcId="{48437F85-B918-4C76-BDB3-E686A0532282}" destId="{FE68887E-BC9D-4135-B588-EDBEED15C57D}" srcOrd="0" destOrd="0" presId="urn:microsoft.com/office/officeart/2005/8/layout/vList6"/>
    <dgm:cxn modelId="{A1A38F28-2CEF-4D79-9955-2E70F1B29192}" type="presParOf" srcId="{621C27DE-839B-495F-97A9-ECAB11B4BDF4}" destId="{7D0E84AD-9D39-4764-8FFC-6928353CBBE7}" srcOrd="0" destOrd="0" presId="urn:microsoft.com/office/officeart/2005/8/layout/vList6"/>
    <dgm:cxn modelId="{F350B94A-ED59-4F28-A0D4-018CDA788319}" type="presParOf" srcId="{7D0E84AD-9D39-4764-8FFC-6928353CBBE7}" destId="{CB296524-8E75-4038-86BF-599A64A5F9E4}" srcOrd="0" destOrd="0" presId="urn:microsoft.com/office/officeart/2005/8/layout/vList6"/>
    <dgm:cxn modelId="{6935D74E-30A5-40AF-89E3-364E7E2B3C88}" type="presParOf" srcId="{7D0E84AD-9D39-4764-8FFC-6928353CBBE7}" destId="{C10C4E08-3D9D-4237-B12C-537918833E16}" srcOrd="1" destOrd="0" presId="urn:microsoft.com/office/officeart/2005/8/layout/vList6"/>
    <dgm:cxn modelId="{0ADF4C12-39D9-452A-AD93-848B7AF41A96}" type="presParOf" srcId="{621C27DE-839B-495F-97A9-ECAB11B4BDF4}" destId="{35A361C8-1AEB-4B2C-B081-1B31EBD1B595}" srcOrd="1" destOrd="0" presId="urn:microsoft.com/office/officeart/2005/8/layout/vList6"/>
    <dgm:cxn modelId="{5D061F57-0341-470A-81D4-A1ECAB1DC868}" type="presParOf" srcId="{621C27DE-839B-495F-97A9-ECAB11B4BDF4}" destId="{8A61F1FB-6A4E-45CD-B4F4-72DCC320A25E}" srcOrd="2" destOrd="0" presId="urn:microsoft.com/office/officeart/2005/8/layout/vList6"/>
    <dgm:cxn modelId="{6D16808D-0D4D-4FE6-A655-869638C51C5A}" type="presParOf" srcId="{8A61F1FB-6A4E-45CD-B4F4-72DCC320A25E}" destId="{3A60B962-0A05-4716-BD98-79981226B24D}" srcOrd="0" destOrd="0" presId="urn:microsoft.com/office/officeart/2005/8/layout/vList6"/>
    <dgm:cxn modelId="{038D18AB-42C8-4085-A5B9-FBCC281F5AD8}" type="presParOf" srcId="{8A61F1FB-6A4E-45CD-B4F4-72DCC320A25E}" destId="{F822097A-AB84-415B-BAAC-078D3694A66F}" srcOrd="1" destOrd="0" presId="urn:microsoft.com/office/officeart/2005/8/layout/vList6"/>
    <dgm:cxn modelId="{BD25D5DC-A8CD-4986-BC51-B132F7A916F9}" type="presParOf" srcId="{621C27DE-839B-495F-97A9-ECAB11B4BDF4}" destId="{049146D4-30BB-4DF8-BDB9-2A9A779635C4}" srcOrd="3" destOrd="0" presId="urn:microsoft.com/office/officeart/2005/8/layout/vList6"/>
    <dgm:cxn modelId="{0F10C1AF-E1D1-4962-AFE4-832A54BAF637}" type="presParOf" srcId="{621C27DE-839B-495F-97A9-ECAB11B4BDF4}" destId="{D392E289-B846-4ACC-8691-58EC5FC8B115}" srcOrd="4" destOrd="0" presId="urn:microsoft.com/office/officeart/2005/8/layout/vList6"/>
    <dgm:cxn modelId="{D264333B-11CA-48AF-B376-5218D0C2F7F4}" type="presParOf" srcId="{D392E289-B846-4ACC-8691-58EC5FC8B115}" destId="{9399DD9C-BC45-4C10-A80D-F4871AE353F8}" srcOrd="0" destOrd="0" presId="urn:microsoft.com/office/officeart/2005/8/layout/vList6"/>
    <dgm:cxn modelId="{73C37B23-7FDD-49F9-9716-E4E0F522B7A7}" type="presParOf" srcId="{D392E289-B846-4ACC-8691-58EC5FC8B115}" destId="{DCA451A7-8829-4BD1-BECF-2C68A50CFF07}" srcOrd="1" destOrd="0" presId="urn:microsoft.com/office/officeart/2005/8/layout/vList6"/>
    <dgm:cxn modelId="{37C646EB-2B89-4B83-A64D-71FE3357856C}" type="presParOf" srcId="{621C27DE-839B-495F-97A9-ECAB11B4BDF4}" destId="{33D41C9B-08B0-479F-93FB-A0289B3621B5}" srcOrd="5" destOrd="0" presId="urn:microsoft.com/office/officeart/2005/8/layout/vList6"/>
    <dgm:cxn modelId="{58EC1C3F-10EF-4E64-B6C6-487331ADA245}" type="presParOf" srcId="{621C27DE-839B-495F-97A9-ECAB11B4BDF4}" destId="{CD32920E-5284-47FA-8838-6ABEC12E2183}" srcOrd="6" destOrd="0" presId="urn:microsoft.com/office/officeart/2005/8/layout/vList6"/>
    <dgm:cxn modelId="{9FB1C8E3-2687-4738-B851-362CE002CDA0}" type="presParOf" srcId="{CD32920E-5284-47FA-8838-6ABEC12E2183}" destId="{EC557062-D479-4452-9CF4-21930AC26A24}" srcOrd="0" destOrd="0" presId="urn:microsoft.com/office/officeart/2005/8/layout/vList6"/>
    <dgm:cxn modelId="{6B984F98-F7F2-4461-8689-637E060850B1}" type="presParOf" srcId="{CD32920E-5284-47FA-8838-6ABEC12E2183}" destId="{9858805D-E175-4B56-9CBA-58CDEC5EBC37}" srcOrd="1" destOrd="0" presId="urn:microsoft.com/office/officeart/2005/8/layout/vList6"/>
    <dgm:cxn modelId="{53F8A8A1-A166-4E4E-96C8-5A1035764B63}" type="presParOf" srcId="{621C27DE-839B-495F-97A9-ECAB11B4BDF4}" destId="{CFC48CA7-EF46-4780-A128-4B36E22BD491}" srcOrd="7" destOrd="0" presId="urn:microsoft.com/office/officeart/2005/8/layout/vList6"/>
    <dgm:cxn modelId="{21FA595B-5954-4D6E-BD4A-438BE5A572A3}" type="presParOf" srcId="{621C27DE-839B-495F-97A9-ECAB11B4BDF4}" destId="{E68A3330-58F3-4B8B-B81C-A117B73FF1E3}" srcOrd="8" destOrd="0" presId="urn:microsoft.com/office/officeart/2005/8/layout/vList6"/>
    <dgm:cxn modelId="{89D8C149-F58F-4E99-B348-5821C8BC5EDF}" type="presParOf" srcId="{E68A3330-58F3-4B8B-B81C-A117B73FF1E3}" destId="{FE68887E-BC9D-4135-B588-EDBEED15C57D}" srcOrd="0" destOrd="0" presId="urn:microsoft.com/office/officeart/2005/8/layout/vList6"/>
    <dgm:cxn modelId="{9A4ADF05-8425-4007-8562-674594357C67}" type="presParOf" srcId="{E68A3330-58F3-4B8B-B81C-A117B73FF1E3}" destId="{EC9DD8CE-D127-4C7B-9CB2-773E567A1A51}" srcOrd="1" destOrd="0" presId="urn:microsoft.com/office/officeart/2005/8/layout/vList6"/>
    <dgm:cxn modelId="{F2DE9572-ED40-452A-B2E2-C4E16E9B3291}" type="presParOf" srcId="{621C27DE-839B-495F-97A9-ECAB11B4BDF4}" destId="{B58BE978-CE81-460B-9350-5F1DD6EBEA2F}" srcOrd="9" destOrd="0" presId="urn:microsoft.com/office/officeart/2005/8/layout/vList6"/>
    <dgm:cxn modelId="{38E7440B-CFF7-40CD-A3D1-E65E86E10C68}" type="presParOf" srcId="{621C27DE-839B-495F-97A9-ECAB11B4BDF4}" destId="{1BC3BA81-C1A2-4F0F-80B3-D57867A58185}" srcOrd="10" destOrd="0" presId="urn:microsoft.com/office/officeart/2005/8/layout/vList6"/>
    <dgm:cxn modelId="{CD2B19B2-3827-4BD1-BDD9-C36EDEAFDFA0}" type="presParOf" srcId="{1BC3BA81-C1A2-4F0F-80B3-D57867A58185}" destId="{C74B27F9-8B8A-4A81-9DA7-83C251979891}" srcOrd="0" destOrd="0" presId="urn:microsoft.com/office/officeart/2005/8/layout/vList6"/>
    <dgm:cxn modelId="{B81E8D3F-F3EF-4DD1-BB00-4257C5F88660}" type="presParOf" srcId="{1BC3BA81-C1A2-4F0F-80B3-D57867A58185}" destId="{E2EB197A-E434-492F-A683-780D87A69A7F}" srcOrd="1" destOrd="0" presId="urn:microsoft.com/office/officeart/2005/8/layout/vList6"/>
    <dgm:cxn modelId="{142644C2-751B-402E-ADB1-C7326DB7863C}" type="presParOf" srcId="{621C27DE-839B-495F-97A9-ECAB11B4BDF4}" destId="{7A2571E6-3787-4CCC-956B-2306927ABC40}" srcOrd="11" destOrd="0" presId="urn:microsoft.com/office/officeart/2005/8/layout/vList6"/>
    <dgm:cxn modelId="{00B16074-B405-47F8-A34B-BD92B45562FB}" type="presParOf" srcId="{621C27DE-839B-495F-97A9-ECAB11B4BDF4}" destId="{BD0BD76C-AAA8-4F3C-BF7F-3026217D7E4E}" srcOrd="12" destOrd="0" presId="urn:microsoft.com/office/officeart/2005/8/layout/vList6"/>
    <dgm:cxn modelId="{D7B07C9C-2634-425B-B0BE-5867AF0117CC}" type="presParOf" srcId="{BD0BD76C-AAA8-4F3C-BF7F-3026217D7E4E}" destId="{32F5AA5F-BE8E-4AA8-8B5D-7EEA4E14DE05}" srcOrd="0" destOrd="0" presId="urn:microsoft.com/office/officeart/2005/8/layout/vList6"/>
    <dgm:cxn modelId="{AE904899-B026-45B4-B104-2CF15544EB2C}" type="presParOf" srcId="{BD0BD76C-AAA8-4F3C-BF7F-3026217D7E4E}" destId="{29BE9BB0-4BDF-4018-A62C-8A812E95EA6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9F7C3AD-36AA-4405-BD7F-AE900BBC2D30}" type="doc">
      <dgm:prSet loTypeId="urn:microsoft.com/office/officeart/2008/layout/LinedList" loCatId="list" qsTypeId="urn:microsoft.com/office/officeart/2005/8/quickstyle/simple1#6" qsCatId="simple" csTypeId="urn:microsoft.com/office/officeart/2005/8/colors/colorful4#3" csCatId="colorful" phldr="1"/>
      <dgm:spPr/>
      <dgm:t>
        <a:bodyPr/>
        <a:lstStyle/>
        <a:p>
          <a:endParaRPr lang="ru-RU"/>
        </a:p>
      </dgm:t>
    </dgm:pt>
    <dgm:pt modelId="{99BB99D7-C4F1-41AA-B27B-1221896605E0}">
      <dgm:prSet custT="1"/>
      <dgm:spPr/>
      <dgm:t>
        <a:bodyPr/>
        <a:lstStyle/>
        <a:p>
          <a:pPr rtl="0"/>
          <a:r>
            <a:rPr lang="ru-RU" sz="1200" dirty="0">
              <a:solidFill>
                <a:srgbClr val="1893E0"/>
              </a:solidFill>
            </a:rPr>
            <a:t>Разработка единых методических пособий - 2025–2026 гг.</a:t>
          </a:r>
        </a:p>
      </dgm:t>
    </dgm:pt>
    <dgm:pt modelId="{BC2A4CED-2B03-46BB-AF52-2B35BD382C36}" type="parTrans" cxnId="{B3AEC1C8-9026-438D-B030-098542D92BE4}">
      <dgm:prSet/>
      <dgm:spPr/>
      <dgm:t>
        <a:bodyPr/>
        <a:lstStyle/>
        <a:p>
          <a:endParaRPr lang="ru-RU" sz="1200"/>
        </a:p>
      </dgm:t>
    </dgm:pt>
    <dgm:pt modelId="{52D7EED4-439C-44C5-B3D0-46A209BC5D90}" type="sibTrans" cxnId="{B3AEC1C8-9026-438D-B030-098542D92BE4}">
      <dgm:prSet/>
      <dgm:spPr/>
      <dgm:t>
        <a:bodyPr/>
        <a:lstStyle/>
        <a:p>
          <a:endParaRPr lang="ru-RU" sz="1200"/>
        </a:p>
      </dgm:t>
    </dgm:pt>
    <dgm:pt modelId="{4C323EC4-6E59-4F70-904C-22DB16A2D0F1}">
      <dgm:prSet custT="1"/>
      <dgm:spPr/>
      <dgm:t>
        <a:bodyPr/>
        <a:lstStyle/>
        <a:p>
          <a:pPr rtl="0"/>
          <a:r>
            <a:rPr lang="ru-RU" sz="1200" dirty="0">
              <a:solidFill>
                <a:srgbClr val="1893E0"/>
              </a:solidFill>
            </a:rPr>
            <a:t>Апробация проекта и корректировка по результатам - 2025–2026 гг.</a:t>
          </a:r>
        </a:p>
      </dgm:t>
    </dgm:pt>
    <dgm:pt modelId="{E8C091F1-5DEA-4F35-8E2A-7914678168DE}" type="parTrans" cxnId="{9412D41A-71E0-4E81-8147-62852E4929B7}">
      <dgm:prSet/>
      <dgm:spPr/>
      <dgm:t>
        <a:bodyPr/>
        <a:lstStyle/>
        <a:p>
          <a:endParaRPr lang="ru-RU" sz="1200"/>
        </a:p>
      </dgm:t>
    </dgm:pt>
    <dgm:pt modelId="{6C0ABCBE-0475-4240-9D3B-DD7194CCBD6F}" type="sibTrans" cxnId="{9412D41A-71E0-4E81-8147-62852E4929B7}">
      <dgm:prSet/>
      <dgm:spPr/>
      <dgm:t>
        <a:bodyPr/>
        <a:lstStyle/>
        <a:p>
          <a:endParaRPr lang="ru-RU" sz="1200"/>
        </a:p>
      </dgm:t>
    </dgm:pt>
    <dgm:pt modelId="{C379174D-34F7-4952-A892-C746014684D3}">
      <dgm:prSet custT="1"/>
      <dgm:spPr/>
      <dgm:t>
        <a:bodyPr/>
        <a:lstStyle/>
        <a:p>
          <a:pPr rtl="0"/>
          <a:r>
            <a:rPr lang="ru-RU" sz="1200" dirty="0">
              <a:solidFill>
                <a:srgbClr val="1893E0"/>
              </a:solidFill>
            </a:rPr>
            <a:t>Разработка методических рекомендаций по реализации проекта - до 1 августа 2026 г.</a:t>
          </a:r>
        </a:p>
      </dgm:t>
    </dgm:pt>
    <dgm:pt modelId="{7F51B248-F16A-4F33-894D-428C01BFBB58}" type="parTrans" cxnId="{7212D15B-C4C8-4CF9-8F63-975CF58515E6}">
      <dgm:prSet/>
      <dgm:spPr/>
      <dgm:t>
        <a:bodyPr/>
        <a:lstStyle/>
        <a:p>
          <a:endParaRPr lang="ru-RU" sz="1200"/>
        </a:p>
      </dgm:t>
    </dgm:pt>
    <dgm:pt modelId="{B60F4E11-18EF-4A8E-9158-7F169FC9B332}" type="sibTrans" cxnId="{7212D15B-C4C8-4CF9-8F63-975CF58515E6}">
      <dgm:prSet/>
      <dgm:spPr/>
      <dgm:t>
        <a:bodyPr/>
        <a:lstStyle/>
        <a:p>
          <a:endParaRPr lang="ru-RU" sz="1200"/>
        </a:p>
      </dgm:t>
    </dgm:pt>
    <dgm:pt modelId="{60669B18-81DD-40BA-8577-780E901E30BF}">
      <dgm:prSet custT="1"/>
      <dgm:spPr/>
      <dgm:t>
        <a:bodyPr/>
        <a:lstStyle/>
        <a:p>
          <a:pPr rtl="0"/>
          <a:r>
            <a:rPr lang="ru-RU" sz="1200" dirty="0">
              <a:solidFill>
                <a:srgbClr val="0070C0"/>
              </a:solidFill>
            </a:rPr>
            <a:t>Установочные вебинары для педагогов - до 1 сентября 2026 г. </a:t>
          </a:r>
          <a:r>
            <a:rPr lang="ru-RU" sz="1200" i="1" dirty="0">
              <a:solidFill>
                <a:srgbClr val="0070C0"/>
              </a:solidFill>
            </a:rPr>
            <a:t>Вебинар 05.08-«Реализация проекта "Добрые игры" в детских садах: ответы на вопросы» </a:t>
          </a:r>
          <a:r>
            <a:rPr lang="en-US" sz="1200" i="1" dirty="0">
              <a:solidFill>
                <a:srgbClr val="0070C0"/>
              </a:solidFill>
              <a:hlinkClick xmlns:r="http://schemas.openxmlformats.org/officeDocument/2006/relationships" r:id="rId1"/>
            </a:rPr>
            <a:t>https://vk.ru/wall-194497181_102077</a:t>
          </a:r>
          <a:r>
            <a:rPr lang="ru-RU" sz="1200" i="1" dirty="0">
              <a:solidFill>
                <a:srgbClr val="0070C0"/>
              </a:solidFill>
            </a:rPr>
            <a:t> </a:t>
          </a:r>
          <a:endParaRPr lang="ru-RU" sz="1200" dirty="0">
            <a:solidFill>
              <a:srgbClr val="1893E0"/>
            </a:solidFill>
          </a:endParaRPr>
        </a:p>
      </dgm:t>
    </dgm:pt>
    <dgm:pt modelId="{6D07FD5A-9E14-4DB1-97F7-EFAAD4F15A6B}" type="parTrans" cxnId="{4D83BCEB-F86F-4824-93F6-8A32C32BDC97}">
      <dgm:prSet/>
      <dgm:spPr/>
      <dgm:t>
        <a:bodyPr/>
        <a:lstStyle/>
        <a:p>
          <a:endParaRPr lang="ru-RU" sz="1200"/>
        </a:p>
      </dgm:t>
    </dgm:pt>
    <dgm:pt modelId="{30015CDD-068E-4143-92AF-A1D4C776E2D9}" type="sibTrans" cxnId="{4D83BCEB-F86F-4824-93F6-8A32C32BDC97}">
      <dgm:prSet/>
      <dgm:spPr/>
      <dgm:t>
        <a:bodyPr/>
        <a:lstStyle/>
        <a:p>
          <a:endParaRPr lang="ru-RU" sz="1200"/>
        </a:p>
      </dgm:t>
    </dgm:pt>
    <dgm:pt modelId="{3D215E4B-BA38-4823-B0E4-573233DF0B04}">
      <dgm:prSet custT="1"/>
      <dgm:spPr/>
      <dgm:t>
        <a:bodyPr/>
        <a:lstStyle/>
        <a:p>
          <a:pPr rtl="0"/>
          <a:r>
            <a:rPr lang="ru-RU" sz="1200" dirty="0">
              <a:solidFill>
                <a:srgbClr val="1893E0"/>
              </a:solidFill>
            </a:rPr>
            <a:t>Внедрение во всех субъектах РФ - с 1 сентября 2026 г.</a:t>
          </a:r>
        </a:p>
      </dgm:t>
    </dgm:pt>
    <dgm:pt modelId="{3BCCE99E-59FC-4442-8C90-38396BD970E0}" type="parTrans" cxnId="{F2E6FE34-EF65-4C14-B8C4-FC1C9433EB75}">
      <dgm:prSet/>
      <dgm:spPr/>
      <dgm:t>
        <a:bodyPr/>
        <a:lstStyle/>
        <a:p>
          <a:endParaRPr lang="ru-RU" sz="1200"/>
        </a:p>
      </dgm:t>
    </dgm:pt>
    <dgm:pt modelId="{42B11587-02B9-418F-8D1C-72AD04374CF3}" type="sibTrans" cxnId="{F2E6FE34-EF65-4C14-B8C4-FC1C9433EB75}">
      <dgm:prSet/>
      <dgm:spPr/>
      <dgm:t>
        <a:bodyPr/>
        <a:lstStyle/>
        <a:p>
          <a:endParaRPr lang="ru-RU" sz="1200"/>
        </a:p>
      </dgm:t>
    </dgm:pt>
    <dgm:pt modelId="{BF633AC5-C8AD-4633-AD8E-44282F2EB270}">
      <dgm:prSet custT="1"/>
      <dgm:spPr/>
      <dgm:t>
        <a:bodyPr/>
        <a:lstStyle/>
        <a:p>
          <a:pPr rtl="0"/>
          <a:r>
            <a:rPr lang="ru-RU" sz="1200" dirty="0">
              <a:solidFill>
                <a:srgbClr val="1893E0"/>
              </a:solidFill>
            </a:rPr>
            <a:t>Повышение квалификации педагогов по реализации проекта -2026–2030 гг. (ежегодно КПК 24 </a:t>
          </a:r>
          <a:r>
            <a:rPr lang="ru-RU" sz="1200" dirty="0" err="1">
              <a:solidFill>
                <a:srgbClr val="1893E0"/>
              </a:solidFill>
            </a:rPr>
            <a:t>ак.часа</a:t>
          </a:r>
          <a:r>
            <a:rPr lang="ru-RU" sz="1200" dirty="0">
              <a:solidFill>
                <a:srgbClr val="1893E0"/>
              </a:solidFill>
            </a:rPr>
            <a:t>.)</a:t>
          </a:r>
        </a:p>
      </dgm:t>
    </dgm:pt>
    <dgm:pt modelId="{1B8DA94B-700A-4DAE-AA75-14E1BE073447}" type="parTrans" cxnId="{EE5ACB58-A196-420A-B6A8-39467B02DABE}">
      <dgm:prSet/>
      <dgm:spPr/>
      <dgm:t>
        <a:bodyPr/>
        <a:lstStyle/>
        <a:p>
          <a:endParaRPr lang="ru-RU" sz="1200"/>
        </a:p>
      </dgm:t>
    </dgm:pt>
    <dgm:pt modelId="{527159AB-093E-4523-85AB-C99F8C8B5C3A}" type="sibTrans" cxnId="{EE5ACB58-A196-420A-B6A8-39467B02DABE}">
      <dgm:prSet/>
      <dgm:spPr/>
      <dgm:t>
        <a:bodyPr/>
        <a:lstStyle/>
        <a:p>
          <a:endParaRPr lang="ru-RU" sz="1200"/>
        </a:p>
      </dgm:t>
    </dgm:pt>
    <dgm:pt modelId="{63397C67-341D-4C45-BF61-863694658498}" type="pres">
      <dgm:prSet presAssocID="{09F7C3AD-36AA-4405-BD7F-AE900BBC2D30}" presName="vert0" presStyleCnt="0">
        <dgm:presLayoutVars>
          <dgm:dir/>
          <dgm:animOne val="branch"/>
          <dgm:animLvl val="lvl"/>
        </dgm:presLayoutVars>
      </dgm:prSet>
      <dgm:spPr/>
    </dgm:pt>
    <dgm:pt modelId="{E5EC7CD1-9AEE-4F9B-A135-1A9FBD95621D}" type="pres">
      <dgm:prSet presAssocID="{99BB99D7-C4F1-41AA-B27B-1221896605E0}" presName="thickLine" presStyleLbl="alignNode1" presStyleIdx="0" presStyleCnt="6"/>
      <dgm:spPr/>
    </dgm:pt>
    <dgm:pt modelId="{FD4E061E-8180-446F-AE73-D427B1DF99F2}" type="pres">
      <dgm:prSet presAssocID="{99BB99D7-C4F1-41AA-B27B-1221896605E0}" presName="horz1" presStyleCnt="0"/>
      <dgm:spPr/>
    </dgm:pt>
    <dgm:pt modelId="{0DB357AF-9097-4DAE-B6AB-B8661FBEAD67}" type="pres">
      <dgm:prSet presAssocID="{99BB99D7-C4F1-41AA-B27B-1221896605E0}" presName="tx1" presStyleLbl="revTx" presStyleIdx="0" presStyleCnt="6" custScaleY="44599"/>
      <dgm:spPr/>
    </dgm:pt>
    <dgm:pt modelId="{CB4B9DD3-5EED-47F4-B346-426CDC1BB24D}" type="pres">
      <dgm:prSet presAssocID="{99BB99D7-C4F1-41AA-B27B-1221896605E0}" presName="vert1" presStyleCnt="0"/>
      <dgm:spPr/>
    </dgm:pt>
    <dgm:pt modelId="{D5C6CABA-9406-413C-BA52-95E8C3734469}" type="pres">
      <dgm:prSet presAssocID="{4C323EC4-6E59-4F70-904C-22DB16A2D0F1}" presName="thickLine" presStyleLbl="alignNode1" presStyleIdx="1" presStyleCnt="6"/>
      <dgm:spPr/>
    </dgm:pt>
    <dgm:pt modelId="{FF0D6429-2878-45E6-ADE4-571E51FC1E62}" type="pres">
      <dgm:prSet presAssocID="{4C323EC4-6E59-4F70-904C-22DB16A2D0F1}" presName="horz1" presStyleCnt="0"/>
      <dgm:spPr/>
    </dgm:pt>
    <dgm:pt modelId="{C629E154-1046-4ABF-9666-F1AB0219683A}" type="pres">
      <dgm:prSet presAssocID="{4C323EC4-6E59-4F70-904C-22DB16A2D0F1}" presName="tx1" presStyleLbl="revTx" presStyleIdx="1" presStyleCnt="6" custScaleY="37992"/>
      <dgm:spPr/>
    </dgm:pt>
    <dgm:pt modelId="{A6C9AEB2-1F19-42A0-BF9A-3F8E18BB566D}" type="pres">
      <dgm:prSet presAssocID="{4C323EC4-6E59-4F70-904C-22DB16A2D0F1}" presName="vert1" presStyleCnt="0"/>
      <dgm:spPr/>
    </dgm:pt>
    <dgm:pt modelId="{7FFDBD71-1077-4009-A6E4-33DB9D504587}" type="pres">
      <dgm:prSet presAssocID="{C379174D-34F7-4952-A892-C746014684D3}" presName="thickLine" presStyleLbl="alignNode1" presStyleIdx="2" presStyleCnt="6"/>
      <dgm:spPr/>
    </dgm:pt>
    <dgm:pt modelId="{FE31DBBD-F9FD-43FF-8EFD-7B7DCF8B9361}" type="pres">
      <dgm:prSet presAssocID="{C379174D-34F7-4952-A892-C746014684D3}" presName="horz1" presStyleCnt="0"/>
      <dgm:spPr/>
    </dgm:pt>
    <dgm:pt modelId="{DF5E7535-CDFE-4226-91D5-FF34981FAB48}" type="pres">
      <dgm:prSet presAssocID="{C379174D-34F7-4952-A892-C746014684D3}" presName="tx1" presStyleLbl="revTx" presStyleIdx="2" presStyleCnt="6" custScaleY="50053"/>
      <dgm:spPr/>
    </dgm:pt>
    <dgm:pt modelId="{2E5221F6-4C34-4B8C-896A-5FFBF2F95A2F}" type="pres">
      <dgm:prSet presAssocID="{C379174D-34F7-4952-A892-C746014684D3}" presName="vert1" presStyleCnt="0"/>
      <dgm:spPr/>
    </dgm:pt>
    <dgm:pt modelId="{2A76EF3C-A9D0-4A6F-810D-808E7BD430B2}" type="pres">
      <dgm:prSet presAssocID="{60669B18-81DD-40BA-8577-780E901E30BF}" presName="thickLine" presStyleLbl="alignNode1" presStyleIdx="3" presStyleCnt="6"/>
      <dgm:spPr/>
    </dgm:pt>
    <dgm:pt modelId="{20799593-B580-49EB-90BE-ACEB91E49400}" type="pres">
      <dgm:prSet presAssocID="{60669B18-81DD-40BA-8577-780E901E30BF}" presName="horz1" presStyleCnt="0"/>
      <dgm:spPr/>
    </dgm:pt>
    <dgm:pt modelId="{191E70BD-B4C1-436B-A238-7AAEB4D96445}" type="pres">
      <dgm:prSet presAssocID="{60669B18-81DD-40BA-8577-780E901E30BF}" presName="tx1" presStyleLbl="revTx" presStyleIdx="3" presStyleCnt="6" custScaleY="59220"/>
      <dgm:spPr/>
    </dgm:pt>
    <dgm:pt modelId="{03B15152-CF32-42BA-9CB2-B0EB6BA8CD2B}" type="pres">
      <dgm:prSet presAssocID="{60669B18-81DD-40BA-8577-780E901E30BF}" presName="vert1" presStyleCnt="0"/>
      <dgm:spPr/>
    </dgm:pt>
    <dgm:pt modelId="{B5A514FC-AA86-454E-BB94-769F8E1C47DA}" type="pres">
      <dgm:prSet presAssocID="{3D215E4B-BA38-4823-B0E4-573233DF0B04}" presName="thickLine" presStyleLbl="alignNode1" presStyleIdx="4" presStyleCnt="6" custLinFactNeighborY="27162"/>
      <dgm:spPr/>
    </dgm:pt>
    <dgm:pt modelId="{BE500845-1D39-4E30-8A53-3D5C096BFB32}" type="pres">
      <dgm:prSet presAssocID="{3D215E4B-BA38-4823-B0E4-573233DF0B04}" presName="horz1" presStyleCnt="0"/>
      <dgm:spPr/>
    </dgm:pt>
    <dgm:pt modelId="{FAD3B4A7-1120-47AD-BE8D-D7F7138E2C80}" type="pres">
      <dgm:prSet presAssocID="{3D215E4B-BA38-4823-B0E4-573233DF0B04}" presName="tx1" presStyleLbl="revTx" presStyleIdx="4" presStyleCnt="6" custScaleY="23778" custLinFactNeighborX="1052" custLinFactNeighborY="5675"/>
      <dgm:spPr/>
    </dgm:pt>
    <dgm:pt modelId="{9F822D04-7A53-49FA-837D-357E469105CE}" type="pres">
      <dgm:prSet presAssocID="{3D215E4B-BA38-4823-B0E4-573233DF0B04}" presName="vert1" presStyleCnt="0"/>
      <dgm:spPr/>
    </dgm:pt>
    <dgm:pt modelId="{2A33479F-FEE1-42A9-A83B-2993129F2B59}" type="pres">
      <dgm:prSet presAssocID="{BF633AC5-C8AD-4633-AD8E-44282F2EB270}" presName="thickLine" presStyleLbl="alignNode1" presStyleIdx="5" presStyleCnt="6" custLinFactNeighborY="14306"/>
      <dgm:spPr/>
    </dgm:pt>
    <dgm:pt modelId="{B5F0C0B6-C7E8-40DF-B09F-0771D9FCD9FF}" type="pres">
      <dgm:prSet presAssocID="{BF633AC5-C8AD-4633-AD8E-44282F2EB270}" presName="horz1" presStyleCnt="0"/>
      <dgm:spPr/>
    </dgm:pt>
    <dgm:pt modelId="{17CCAC44-CBF0-4010-A01E-2773C5828318}" type="pres">
      <dgm:prSet presAssocID="{BF633AC5-C8AD-4633-AD8E-44282F2EB270}" presName="tx1" presStyleLbl="revTx" presStyleIdx="5" presStyleCnt="6" custScaleY="35430" custLinFactNeighborX="399" custLinFactNeighborY="11347"/>
      <dgm:spPr/>
    </dgm:pt>
    <dgm:pt modelId="{15B9F014-D367-4C6F-9388-85E9450EA88A}" type="pres">
      <dgm:prSet presAssocID="{BF633AC5-C8AD-4633-AD8E-44282F2EB270}" presName="vert1" presStyleCnt="0"/>
      <dgm:spPr/>
    </dgm:pt>
  </dgm:ptLst>
  <dgm:cxnLst>
    <dgm:cxn modelId="{97EA2503-6842-48ED-AF59-E3975A480379}" type="presOf" srcId="{4C323EC4-6E59-4F70-904C-22DB16A2D0F1}" destId="{C629E154-1046-4ABF-9666-F1AB0219683A}" srcOrd="0" destOrd="0" presId="urn:microsoft.com/office/officeart/2008/layout/LinedList"/>
    <dgm:cxn modelId="{1C278118-D67E-4331-AA01-E60EA5CC3996}" type="presOf" srcId="{99BB99D7-C4F1-41AA-B27B-1221896605E0}" destId="{0DB357AF-9097-4DAE-B6AB-B8661FBEAD67}" srcOrd="0" destOrd="0" presId="urn:microsoft.com/office/officeart/2008/layout/LinedList"/>
    <dgm:cxn modelId="{9412D41A-71E0-4E81-8147-62852E4929B7}" srcId="{09F7C3AD-36AA-4405-BD7F-AE900BBC2D30}" destId="{4C323EC4-6E59-4F70-904C-22DB16A2D0F1}" srcOrd="1" destOrd="0" parTransId="{E8C091F1-5DEA-4F35-8E2A-7914678168DE}" sibTransId="{6C0ABCBE-0475-4240-9D3B-DD7194CCBD6F}"/>
    <dgm:cxn modelId="{2D863B24-DBA9-411C-BFF4-45C02AA1A889}" type="presOf" srcId="{BF633AC5-C8AD-4633-AD8E-44282F2EB270}" destId="{17CCAC44-CBF0-4010-A01E-2773C5828318}" srcOrd="0" destOrd="0" presId="urn:microsoft.com/office/officeart/2008/layout/LinedList"/>
    <dgm:cxn modelId="{F2E6FE34-EF65-4C14-B8C4-FC1C9433EB75}" srcId="{09F7C3AD-36AA-4405-BD7F-AE900BBC2D30}" destId="{3D215E4B-BA38-4823-B0E4-573233DF0B04}" srcOrd="4" destOrd="0" parTransId="{3BCCE99E-59FC-4442-8C90-38396BD970E0}" sibTransId="{42B11587-02B9-418F-8D1C-72AD04374CF3}"/>
    <dgm:cxn modelId="{7212D15B-C4C8-4CF9-8F63-975CF58515E6}" srcId="{09F7C3AD-36AA-4405-BD7F-AE900BBC2D30}" destId="{C379174D-34F7-4952-A892-C746014684D3}" srcOrd="2" destOrd="0" parTransId="{7F51B248-F16A-4F33-894D-428C01BFBB58}" sibTransId="{B60F4E11-18EF-4A8E-9158-7F169FC9B332}"/>
    <dgm:cxn modelId="{95022D6D-9A11-4989-A7F0-F4850836C6DC}" type="presOf" srcId="{09F7C3AD-36AA-4405-BD7F-AE900BBC2D30}" destId="{63397C67-341D-4C45-BF61-863694658498}" srcOrd="0" destOrd="0" presId="urn:microsoft.com/office/officeart/2008/layout/LinedList"/>
    <dgm:cxn modelId="{EE5ACB58-A196-420A-B6A8-39467B02DABE}" srcId="{09F7C3AD-36AA-4405-BD7F-AE900BBC2D30}" destId="{BF633AC5-C8AD-4633-AD8E-44282F2EB270}" srcOrd="5" destOrd="0" parTransId="{1B8DA94B-700A-4DAE-AA75-14E1BE073447}" sibTransId="{527159AB-093E-4523-85AB-C99F8C8B5C3A}"/>
    <dgm:cxn modelId="{E9CF9E80-7113-4237-88DA-250FE189EA5C}" type="presOf" srcId="{C379174D-34F7-4952-A892-C746014684D3}" destId="{DF5E7535-CDFE-4226-91D5-FF34981FAB48}" srcOrd="0" destOrd="0" presId="urn:microsoft.com/office/officeart/2008/layout/LinedList"/>
    <dgm:cxn modelId="{1735B190-2565-4142-AE53-5BABBC46B76C}" type="presOf" srcId="{60669B18-81DD-40BA-8577-780E901E30BF}" destId="{191E70BD-B4C1-436B-A238-7AAEB4D96445}" srcOrd="0" destOrd="0" presId="urn:microsoft.com/office/officeart/2008/layout/LinedList"/>
    <dgm:cxn modelId="{56D08296-5A79-46F9-909D-4257A15C4303}" type="presOf" srcId="{3D215E4B-BA38-4823-B0E4-573233DF0B04}" destId="{FAD3B4A7-1120-47AD-BE8D-D7F7138E2C80}" srcOrd="0" destOrd="0" presId="urn:microsoft.com/office/officeart/2008/layout/LinedList"/>
    <dgm:cxn modelId="{B3AEC1C8-9026-438D-B030-098542D92BE4}" srcId="{09F7C3AD-36AA-4405-BD7F-AE900BBC2D30}" destId="{99BB99D7-C4F1-41AA-B27B-1221896605E0}" srcOrd="0" destOrd="0" parTransId="{BC2A4CED-2B03-46BB-AF52-2B35BD382C36}" sibTransId="{52D7EED4-439C-44C5-B3D0-46A209BC5D90}"/>
    <dgm:cxn modelId="{4D83BCEB-F86F-4824-93F6-8A32C32BDC97}" srcId="{09F7C3AD-36AA-4405-BD7F-AE900BBC2D30}" destId="{60669B18-81DD-40BA-8577-780E901E30BF}" srcOrd="3" destOrd="0" parTransId="{6D07FD5A-9E14-4DB1-97F7-EFAAD4F15A6B}" sibTransId="{30015CDD-068E-4143-92AF-A1D4C776E2D9}"/>
    <dgm:cxn modelId="{E146708F-18AC-45DC-A179-D9AE3EF11D63}" type="presParOf" srcId="{63397C67-341D-4C45-BF61-863694658498}" destId="{E5EC7CD1-9AEE-4F9B-A135-1A9FBD95621D}" srcOrd="0" destOrd="0" presId="urn:microsoft.com/office/officeart/2008/layout/LinedList"/>
    <dgm:cxn modelId="{FBDDD537-D327-4AE4-B1EE-E3ED92765A36}" type="presParOf" srcId="{63397C67-341D-4C45-BF61-863694658498}" destId="{FD4E061E-8180-446F-AE73-D427B1DF99F2}" srcOrd="1" destOrd="0" presId="urn:microsoft.com/office/officeart/2008/layout/LinedList"/>
    <dgm:cxn modelId="{3EC9C367-E65F-4F9A-8705-CCDA726321CA}" type="presParOf" srcId="{FD4E061E-8180-446F-AE73-D427B1DF99F2}" destId="{0DB357AF-9097-4DAE-B6AB-B8661FBEAD67}" srcOrd="0" destOrd="0" presId="urn:microsoft.com/office/officeart/2008/layout/LinedList"/>
    <dgm:cxn modelId="{3B234F0F-32BC-4790-A2DC-8224B40C4B6A}" type="presParOf" srcId="{FD4E061E-8180-446F-AE73-D427B1DF99F2}" destId="{CB4B9DD3-5EED-47F4-B346-426CDC1BB24D}" srcOrd="1" destOrd="0" presId="urn:microsoft.com/office/officeart/2008/layout/LinedList"/>
    <dgm:cxn modelId="{06D6FCF1-0FB2-4244-B5AA-35ACEAE9663C}" type="presParOf" srcId="{63397C67-341D-4C45-BF61-863694658498}" destId="{D5C6CABA-9406-413C-BA52-95E8C3734469}" srcOrd="2" destOrd="0" presId="urn:microsoft.com/office/officeart/2008/layout/LinedList"/>
    <dgm:cxn modelId="{DFB30F00-6D78-4B8A-AAE0-9DA279F4A8AC}" type="presParOf" srcId="{63397C67-341D-4C45-BF61-863694658498}" destId="{FF0D6429-2878-45E6-ADE4-571E51FC1E62}" srcOrd="3" destOrd="0" presId="urn:microsoft.com/office/officeart/2008/layout/LinedList"/>
    <dgm:cxn modelId="{7D80B67A-FDEE-45AB-94B8-9FFFA0B967B7}" type="presParOf" srcId="{FF0D6429-2878-45E6-ADE4-571E51FC1E62}" destId="{C629E154-1046-4ABF-9666-F1AB0219683A}" srcOrd="0" destOrd="0" presId="urn:microsoft.com/office/officeart/2008/layout/LinedList"/>
    <dgm:cxn modelId="{79559C13-B5C2-48E5-8960-5FD02D1F066D}" type="presParOf" srcId="{FF0D6429-2878-45E6-ADE4-571E51FC1E62}" destId="{A6C9AEB2-1F19-42A0-BF9A-3F8E18BB566D}" srcOrd="1" destOrd="0" presId="urn:microsoft.com/office/officeart/2008/layout/LinedList"/>
    <dgm:cxn modelId="{14CAD18F-F453-4A9F-A977-86E2DE6BB4F6}" type="presParOf" srcId="{63397C67-341D-4C45-BF61-863694658498}" destId="{7FFDBD71-1077-4009-A6E4-33DB9D504587}" srcOrd="4" destOrd="0" presId="urn:microsoft.com/office/officeart/2008/layout/LinedList"/>
    <dgm:cxn modelId="{185FF776-7F8B-491C-AF9B-A25731705560}" type="presParOf" srcId="{63397C67-341D-4C45-BF61-863694658498}" destId="{FE31DBBD-F9FD-43FF-8EFD-7B7DCF8B9361}" srcOrd="5" destOrd="0" presId="urn:microsoft.com/office/officeart/2008/layout/LinedList"/>
    <dgm:cxn modelId="{0264154D-FB5C-4E7B-99E3-A7E21A28FB66}" type="presParOf" srcId="{FE31DBBD-F9FD-43FF-8EFD-7B7DCF8B9361}" destId="{DF5E7535-CDFE-4226-91D5-FF34981FAB48}" srcOrd="0" destOrd="0" presId="urn:microsoft.com/office/officeart/2008/layout/LinedList"/>
    <dgm:cxn modelId="{06A1404A-69B4-4E6C-8C88-ABB9A78799A6}" type="presParOf" srcId="{FE31DBBD-F9FD-43FF-8EFD-7B7DCF8B9361}" destId="{2E5221F6-4C34-4B8C-896A-5FFBF2F95A2F}" srcOrd="1" destOrd="0" presId="urn:microsoft.com/office/officeart/2008/layout/LinedList"/>
    <dgm:cxn modelId="{CBD5052B-BBE2-42C3-A568-E61795301EA7}" type="presParOf" srcId="{63397C67-341D-4C45-BF61-863694658498}" destId="{2A76EF3C-A9D0-4A6F-810D-808E7BD430B2}" srcOrd="6" destOrd="0" presId="urn:microsoft.com/office/officeart/2008/layout/LinedList"/>
    <dgm:cxn modelId="{D486394A-EECC-40F6-B63B-C1E70D1886AE}" type="presParOf" srcId="{63397C67-341D-4C45-BF61-863694658498}" destId="{20799593-B580-49EB-90BE-ACEB91E49400}" srcOrd="7" destOrd="0" presId="urn:microsoft.com/office/officeart/2008/layout/LinedList"/>
    <dgm:cxn modelId="{F29E8EE8-B3F2-4675-8DDF-4D10CA9F15DE}" type="presParOf" srcId="{20799593-B580-49EB-90BE-ACEB91E49400}" destId="{191E70BD-B4C1-436B-A238-7AAEB4D96445}" srcOrd="0" destOrd="0" presId="urn:microsoft.com/office/officeart/2008/layout/LinedList"/>
    <dgm:cxn modelId="{60555EE2-EEAA-4CC7-82AE-CE2ED871675B}" type="presParOf" srcId="{20799593-B580-49EB-90BE-ACEB91E49400}" destId="{03B15152-CF32-42BA-9CB2-B0EB6BA8CD2B}" srcOrd="1" destOrd="0" presId="urn:microsoft.com/office/officeart/2008/layout/LinedList"/>
    <dgm:cxn modelId="{FC735E7D-3A3E-40B2-97FF-A31EA52F61A4}" type="presParOf" srcId="{63397C67-341D-4C45-BF61-863694658498}" destId="{B5A514FC-AA86-454E-BB94-769F8E1C47DA}" srcOrd="8" destOrd="0" presId="urn:microsoft.com/office/officeart/2008/layout/LinedList"/>
    <dgm:cxn modelId="{52DE2703-119E-4904-B047-A10758F5A06D}" type="presParOf" srcId="{63397C67-341D-4C45-BF61-863694658498}" destId="{BE500845-1D39-4E30-8A53-3D5C096BFB32}" srcOrd="9" destOrd="0" presId="urn:microsoft.com/office/officeart/2008/layout/LinedList"/>
    <dgm:cxn modelId="{C4DF49F4-9307-4489-A64A-8B7B152E3A28}" type="presParOf" srcId="{BE500845-1D39-4E30-8A53-3D5C096BFB32}" destId="{FAD3B4A7-1120-47AD-BE8D-D7F7138E2C80}" srcOrd="0" destOrd="0" presId="urn:microsoft.com/office/officeart/2008/layout/LinedList"/>
    <dgm:cxn modelId="{28EDB23D-16F1-4ADF-BF77-7E9E735C06D5}" type="presParOf" srcId="{BE500845-1D39-4E30-8A53-3D5C096BFB32}" destId="{9F822D04-7A53-49FA-837D-357E469105CE}" srcOrd="1" destOrd="0" presId="urn:microsoft.com/office/officeart/2008/layout/LinedList"/>
    <dgm:cxn modelId="{347B5C0D-0E07-4175-B424-65B47DB76584}" type="presParOf" srcId="{63397C67-341D-4C45-BF61-863694658498}" destId="{2A33479F-FEE1-42A9-A83B-2993129F2B59}" srcOrd="10" destOrd="0" presId="urn:microsoft.com/office/officeart/2008/layout/LinedList"/>
    <dgm:cxn modelId="{31703BA4-5C5F-426D-AE18-454974EA68BA}" type="presParOf" srcId="{63397C67-341D-4C45-BF61-863694658498}" destId="{B5F0C0B6-C7E8-40DF-B09F-0771D9FCD9FF}" srcOrd="11" destOrd="0" presId="urn:microsoft.com/office/officeart/2008/layout/LinedList"/>
    <dgm:cxn modelId="{840FEEBD-AEDE-4942-AEEA-6107CA5B36F8}" type="presParOf" srcId="{B5F0C0B6-C7E8-40DF-B09F-0771D9FCD9FF}" destId="{17CCAC44-CBF0-4010-A01E-2773C5828318}" srcOrd="0" destOrd="0" presId="urn:microsoft.com/office/officeart/2008/layout/LinedList"/>
    <dgm:cxn modelId="{E05E45C0-8348-4D21-A93A-777AE571224B}" type="presParOf" srcId="{B5F0C0B6-C7E8-40DF-B09F-0771D9FCD9FF}" destId="{15B9F014-D367-4C6F-9388-85E9450EA88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B619F9-3924-4097-B111-1F7327438AFB}">
      <dsp:nvSpPr>
        <dsp:cNvPr id="0" name=""/>
        <dsp:cNvSpPr/>
      </dsp:nvSpPr>
      <dsp:spPr>
        <a:xfrm>
          <a:off x="247" y="49999"/>
          <a:ext cx="2180183" cy="854959"/>
        </a:xfrm>
        <a:prstGeom prst="roundRect">
          <a:avLst/>
        </a:prstGeom>
        <a:solidFill>
          <a:srgbClr val="31CCF6">
            <a:alpha val="50000"/>
          </a:srgb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b="1" kern="1200" dirty="0">
              <a:solidFill>
                <a:srgbClr val="1893E0"/>
              </a:solidFill>
            </a:rPr>
            <a:t>56</a:t>
          </a:r>
          <a:r>
            <a:rPr lang="ru-RU" sz="2700" kern="1200" dirty="0">
              <a:solidFill>
                <a:srgbClr val="1893E0"/>
              </a:solidFill>
            </a:rPr>
            <a:t> </a:t>
          </a:r>
          <a:r>
            <a:rPr lang="ru-RU" sz="1800" kern="1200" dirty="0">
              <a:solidFill>
                <a:srgbClr val="1893E0"/>
              </a:solidFill>
            </a:rPr>
            <a:t>детских садов  </a:t>
          </a:r>
        </a:p>
      </dsp:txBody>
      <dsp:txXfrm>
        <a:off x="41983" y="91735"/>
        <a:ext cx="2096711" cy="771487"/>
      </dsp:txXfrm>
    </dsp:sp>
    <dsp:sp modelId="{7179B1BE-EB15-4509-8C1E-5C7D27938BEA}">
      <dsp:nvSpPr>
        <dsp:cNvPr id="0" name=""/>
        <dsp:cNvSpPr/>
      </dsp:nvSpPr>
      <dsp:spPr>
        <a:xfrm>
          <a:off x="2202029" y="49662"/>
          <a:ext cx="2369723" cy="854959"/>
        </a:xfrm>
        <a:prstGeom prst="roundRect">
          <a:avLst/>
        </a:prstGeom>
        <a:solidFill>
          <a:srgbClr val="FB58A7">
            <a:alpha val="50000"/>
          </a:srgb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b="1" kern="1200" dirty="0">
              <a:solidFill>
                <a:srgbClr val="1893E0"/>
              </a:solidFill>
            </a:rPr>
            <a:t>25</a:t>
          </a:r>
          <a:r>
            <a:rPr lang="ru-RU" sz="2700" kern="1200" dirty="0">
              <a:solidFill>
                <a:srgbClr val="1893E0"/>
              </a:solidFill>
            </a:rPr>
            <a:t> </a:t>
          </a:r>
          <a:r>
            <a:rPr lang="ru-RU" sz="1800" kern="1200" dirty="0">
              <a:solidFill>
                <a:srgbClr val="1893E0"/>
              </a:solidFill>
            </a:rPr>
            <a:t>регионов-участников</a:t>
          </a:r>
        </a:p>
      </dsp:txBody>
      <dsp:txXfrm>
        <a:off x="2243765" y="91398"/>
        <a:ext cx="2286251" cy="771487"/>
      </dsp:txXfrm>
    </dsp:sp>
    <dsp:sp modelId="{6E63A72A-129E-44C4-8C0E-A68C455E61E7}">
      <dsp:nvSpPr>
        <dsp:cNvPr id="0" name=""/>
        <dsp:cNvSpPr/>
      </dsp:nvSpPr>
      <dsp:spPr>
        <a:xfrm>
          <a:off x="5255" y="934118"/>
          <a:ext cx="2180183" cy="854959"/>
        </a:xfrm>
        <a:prstGeom prst="roundRect">
          <a:avLst/>
        </a:prstGeom>
        <a:solidFill>
          <a:srgbClr val="C536D5">
            <a:alpha val="50000"/>
          </a:srgb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4000" b="1" kern="1200" dirty="0">
              <a:solidFill>
                <a:srgbClr val="1893E0"/>
              </a:solidFill>
              <a:sym typeface="Symbol" panose="05050102010706020507" pitchFamily="18" charset="2"/>
            </a:rPr>
            <a:t></a:t>
          </a:r>
          <a:r>
            <a:rPr lang="ru-RU" sz="4000" b="1" kern="1200" dirty="0">
              <a:solidFill>
                <a:srgbClr val="1893E0"/>
              </a:solidFill>
            </a:rPr>
            <a:t>2 500 </a:t>
          </a:r>
          <a:r>
            <a:rPr lang="ru-RU" sz="1800" kern="1200" dirty="0">
              <a:solidFill>
                <a:srgbClr val="1893E0"/>
              </a:solidFill>
            </a:rPr>
            <a:t>семей </a:t>
          </a:r>
          <a:r>
            <a:rPr lang="ru-RU" sz="3100" kern="1200" dirty="0">
              <a:solidFill>
                <a:srgbClr val="1893E0"/>
              </a:solidFill>
            </a:rPr>
            <a:t>       </a:t>
          </a:r>
        </a:p>
      </dsp:txBody>
      <dsp:txXfrm>
        <a:off x="46991" y="975854"/>
        <a:ext cx="2096711" cy="771487"/>
      </dsp:txXfrm>
    </dsp:sp>
    <dsp:sp modelId="{8245D626-1BD5-4B23-8632-8BFC67A6E018}">
      <dsp:nvSpPr>
        <dsp:cNvPr id="0" name=""/>
        <dsp:cNvSpPr/>
      </dsp:nvSpPr>
      <dsp:spPr>
        <a:xfrm>
          <a:off x="2202029" y="926220"/>
          <a:ext cx="2369723" cy="854959"/>
        </a:xfrm>
        <a:prstGeom prst="roundRect">
          <a:avLst/>
        </a:prstGeom>
        <a:solidFill>
          <a:srgbClr val="A3DF0C">
            <a:alpha val="50000"/>
          </a:srgb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b="1" kern="1200" dirty="0">
              <a:solidFill>
                <a:srgbClr val="1893E0"/>
              </a:solidFill>
            </a:rPr>
            <a:t>87% </a:t>
          </a:r>
          <a:r>
            <a:rPr lang="ru-RU" sz="1600" kern="1200" dirty="0">
              <a:solidFill>
                <a:srgbClr val="1893E0"/>
              </a:solidFill>
            </a:rPr>
            <a:t>родителей одобрили</a:t>
          </a:r>
        </a:p>
      </dsp:txBody>
      <dsp:txXfrm>
        <a:off x="2243765" y="967956"/>
        <a:ext cx="2286251" cy="7714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13D848-62A0-4CC0-9944-1C0D93A44A41}">
      <dsp:nvSpPr>
        <dsp:cNvPr id="0" name=""/>
        <dsp:cNvSpPr/>
      </dsp:nvSpPr>
      <dsp:spPr>
        <a:xfrm>
          <a:off x="0" y="0"/>
          <a:ext cx="4328304" cy="501957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1893E0"/>
              </a:solidFill>
              <a:latin typeface="Golos Text"/>
              <a:ea typeface="+mn-ea"/>
              <a:cs typeface="+mn-cs"/>
            </a:rPr>
            <a:t>«Мой любимый детский сад»</a:t>
          </a:r>
        </a:p>
      </dsp:txBody>
      <dsp:txXfrm>
        <a:off x="915856" y="0"/>
        <a:ext cx="3412447" cy="501957"/>
      </dsp:txXfrm>
    </dsp:sp>
    <dsp:sp modelId="{47315E41-5727-43FC-9C0B-286CC51801F9}">
      <dsp:nvSpPr>
        <dsp:cNvPr id="0" name=""/>
        <dsp:cNvSpPr/>
      </dsp:nvSpPr>
      <dsp:spPr>
        <a:xfrm>
          <a:off x="50195" y="50195"/>
          <a:ext cx="865660" cy="40156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8CF296-8357-4E00-8780-23668522FB8B}">
      <dsp:nvSpPr>
        <dsp:cNvPr id="0" name=""/>
        <dsp:cNvSpPr/>
      </dsp:nvSpPr>
      <dsp:spPr>
        <a:xfrm>
          <a:off x="0" y="552153"/>
          <a:ext cx="4328304" cy="501957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1893E0"/>
              </a:solidFill>
              <a:latin typeface="Golos Text"/>
              <a:ea typeface="+mn-ea"/>
              <a:cs typeface="+mn-cs"/>
            </a:rPr>
            <a:t>«Сезонная безопасность: осень»</a:t>
          </a:r>
        </a:p>
      </dsp:txBody>
      <dsp:txXfrm>
        <a:off x="915856" y="552153"/>
        <a:ext cx="3412447" cy="501957"/>
      </dsp:txXfrm>
    </dsp:sp>
    <dsp:sp modelId="{09BABCCC-6D1C-48FD-B765-C00641F064E2}">
      <dsp:nvSpPr>
        <dsp:cNvPr id="0" name=""/>
        <dsp:cNvSpPr/>
      </dsp:nvSpPr>
      <dsp:spPr>
        <a:xfrm>
          <a:off x="50195" y="602349"/>
          <a:ext cx="865660" cy="40156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81D4ED-31ED-417E-BEF6-A973AFCB04F0}">
      <dsp:nvSpPr>
        <dsp:cNvPr id="0" name=""/>
        <dsp:cNvSpPr/>
      </dsp:nvSpPr>
      <dsp:spPr>
        <a:xfrm>
          <a:off x="0" y="1104307"/>
          <a:ext cx="4328304" cy="501957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>
              <a:solidFill>
                <a:srgbClr val="1893E0"/>
              </a:solidFill>
              <a:latin typeface="Golos Text"/>
              <a:ea typeface="+mn-ea"/>
              <a:cs typeface="+mn-cs"/>
            </a:rPr>
            <a:t>«Сельское хозяйство»</a:t>
          </a:r>
          <a:endParaRPr lang="ru-RU" sz="2000" kern="1200" dirty="0">
            <a:solidFill>
              <a:srgbClr val="1893E0"/>
            </a:solidFill>
            <a:latin typeface="Golos Text"/>
            <a:ea typeface="+mn-ea"/>
            <a:cs typeface="+mn-cs"/>
          </a:endParaRPr>
        </a:p>
      </dsp:txBody>
      <dsp:txXfrm>
        <a:off x="915856" y="1104307"/>
        <a:ext cx="3412447" cy="501957"/>
      </dsp:txXfrm>
    </dsp:sp>
    <dsp:sp modelId="{8086772B-746E-41A7-A371-D7700F6C59C2}">
      <dsp:nvSpPr>
        <dsp:cNvPr id="0" name=""/>
        <dsp:cNvSpPr/>
      </dsp:nvSpPr>
      <dsp:spPr>
        <a:xfrm>
          <a:off x="50195" y="1154502"/>
          <a:ext cx="865660" cy="40156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542A7F-F081-4E3A-A280-9815F2285033}">
      <dsp:nvSpPr>
        <dsp:cNvPr id="0" name=""/>
        <dsp:cNvSpPr/>
      </dsp:nvSpPr>
      <dsp:spPr>
        <a:xfrm>
          <a:off x="0" y="1656460"/>
          <a:ext cx="4328304" cy="501957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>
              <a:solidFill>
                <a:srgbClr val="1893E0"/>
              </a:solidFill>
              <a:latin typeface="Golos Text"/>
              <a:ea typeface="+mn-ea"/>
              <a:cs typeface="+mn-cs"/>
            </a:rPr>
            <a:t>«Бабушки и дедушки»</a:t>
          </a:r>
          <a:endParaRPr lang="ru-RU" sz="2000" kern="1200" dirty="0">
            <a:solidFill>
              <a:srgbClr val="1893E0"/>
            </a:solidFill>
            <a:latin typeface="Golos Text"/>
            <a:ea typeface="+mn-ea"/>
            <a:cs typeface="+mn-cs"/>
          </a:endParaRPr>
        </a:p>
      </dsp:txBody>
      <dsp:txXfrm>
        <a:off x="915856" y="1656460"/>
        <a:ext cx="3412447" cy="501957"/>
      </dsp:txXfrm>
    </dsp:sp>
    <dsp:sp modelId="{9307296E-66B5-4123-91D4-CF70F4EE70D1}">
      <dsp:nvSpPr>
        <dsp:cNvPr id="0" name=""/>
        <dsp:cNvSpPr/>
      </dsp:nvSpPr>
      <dsp:spPr>
        <a:xfrm>
          <a:off x="50195" y="1706656"/>
          <a:ext cx="865660" cy="40156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F904C8-4220-4759-B4DC-B59F513A956A}">
      <dsp:nvSpPr>
        <dsp:cNvPr id="0" name=""/>
        <dsp:cNvSpPr/>
      </dsp:nvSpPr>
      <dsp:spPr>
        <a:xfrm>
          <a:off x="0" y="2208614"/>
          <a:ext cx="4328304" cy="501957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>
              <a:solidFill>
                <a:srgbClr val="1893E0"/>
              </a:solidFill>
              <a:latin typeface="Golos Text"/>
              <a:ea typeface="+mn-ea"/>
              <a:cs typeface="+mn-cs"/>
            </a:rPr>
            <a:t>«Народы России»</a:t>
          </a:r>
          <a:endParaRPr lang="ru-RU" sz="2000" kern="1200" dirty="0">
            <a:solidFill>
              <a:srgbClr val="1893E0"/>
            </a:solidFill>
            <a:latin typeface="Golos Text"/>
            <a:ea typeface="+mn-ea"/>
            <a:cs typeface="+mn-cs"/>
          </a:endParaRPr>
        </a:p>
      </dsp:txBody>
      <dsp:txXfrm>
        <a:off x="915856" y="2208614"/>
        <a:ext cx="3412447" cy="501957"/>
      </dsp:txXfrm>
    </dsp:sp>
    <dsp:sp modelId="{61E501E2-4C10-43D5-B686-9422DA281318}">
      <dsp:nvSpPr>
        <dsp:cNvPr id="0" name=""/>
        <dsp:cNvSpPr/>
      </dsp:nvSpPr>
      <dsp:spPr>
        <a:xfrm>
          <a:off x="50195" y="2258809"/>
          <a:ext cx="865660" cy="40156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1911CD-99FF-4CB8-B127-9076D697A00D}">
      <dsp:nvSpPr>
        <dsp:cNvPr id="0" name=""/>
        <dsp:cNvSpPr/>
      </dsp:nvSpPr>
      <dsp:spPr>
        <a:xfrm>
          <a:off x="0" y="2760767"/>
          <a:ext cx="4328304" cy="501957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>
              <a:solidFill>
                <a:srgbClr val="1893E0"/>
              </a:solidFill>
              <a:latin typeface="Golos Text"/>
              <a:ea typeface="+mn-ea"/>
              <a:cs typeface="+mn-cs"/>
            </a:rPr>
            <a:t>«Уголок России — край родной»</a:t>
          </a:r>
          <a:endParaRPr lang="ru-RU" sz="2000" kern="1200" dirty="0">
            <a:solidFill>
              <a:srgbClr val="1893E0"/>
            </a:solidFill>
            <a:latin typeface="Golos Text"/>
            <a:ea typeface="+mn-ea"/>
            <a:cs typeface="+mn-cs"/>
          </a:endParaRPr>
        </a:p>
      </dsp:txBody>
      <dsp:txXfrm>
        <a:off x="915856" y="2760767"/>
        <a:ext cx="3412447" cy="501957"/>
      </dsp:txXfrm>
    </dsp:sp>
    <dsp:sp modelId="{BA876A18-F87B-4091-BE39-AF0A100B0C73}">
      <dsp:nvSpPr>
        <dsp:cNvPr id="0" name=""/>
        <dsp:cNvSpPr/>
      </dsp:nvSpPr>
      <dsp:spPr>
        <a:xfrm>
          <a:off x="50195" y="2810963"/>
          <a:ext cx="865660" cy="40156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D92E8E-A6D5-4570-98E2-BCE5CCFD8AA9}">
      <dsp:nvSpPr>
        <dsp:cNvPr id="0" name=""/>
        <dsp:cNvSpPr/>
      </dsp:nvSpPr>
      <dsp:spPr>
        <a:xfrm>
          <a:off x="-3688689" y="-566725"/>
          <a:ext cx="4396973" cy="4396973"/>
        </a:xfrm>
        <a:prstGeom prst="blockArc">
          <a:avLst>
            <a:gd name="adj1" fmla="val 18900000"/>
            <a:gd name="adj2" fmla="val 2700000"/>
            <a:gd name="adj3" fmla="val 491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965E0E-0CDB-43AF-BE64-8C3C37C3B811}">
      <dsp:nvSpPr>
        <dsp:cNvPr id="0" name=""/>
        <dsp:cNvSpPr/>
      </dsp:nvSpPr>
      <dsp:spPr>
        <a:xfrm>
          <a:off x="310569" y="203904"/>
          <a:ext cx="3596454" cy="408070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323906" tIns="40640" rIns="40640" bIns="4064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31CCF6"/>
              </a:solidFill>
              <a:latin typeface="Golos Text"/>
              <a:ea typeface="+mn-ea"/>
              <a:cs typeface="+mn-cs"/>
            </a:rPr>
            <a:t>Игры (творческие, с правилами, народные)</a:t>
          </a:r>
        </a:p>
      </dsp:txBody>
      <dsp:txXfrm>
        <a:off x="310569" y="203904"/>
        <a:ext cx="3596454" cy="408070"/>
      </dsp:txXfrm>
    </dsp:sp>
    <dsp:sp modelId="{A03D917E-A630-4E29-BEE5-B4ED05BF95CB}">
      <dsp:nvSpPr>
        <dsp:cNvPr id="0" name=""/>
        <dsp:cNvSpPr/>
      </dsp:nvSpPr>
      <dsp:spPr>
        <a:xfrm>
          <a:off x="55524" y="152896"/>
          <a:ext cx="510088" cy="510088"/>
        </a:xfrm>
        <a:prstGeom prst="ellipse">
          <a:avLst/>
        </a:prstGeom>
        <a:solidFill>
          <a:srgbClr val="31CCF6"/>
        </a:solidFill>
        <a:ln w="19050" cap="flat" cmpd="sng" algn="ctr">
          <a:solidFill>
            <a:srgbClr val="31CCF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A4BE05-D3D4-41F7-9B4D-987634F68C4B}">
      <dsp:nvSpPr>
        <dsp:cNvPr id="0" name=""/>
        <dsp:cNvSpPr/>
      </dsp:nvSpPr>
      <dsp:spPr>
        <a:xfrm>
          <a:off x="602980" y="815815"/>
          <a:ext cx="3304043" cy="408070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323906" tIns="40640" rIns="40640" bIns="4064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C536D5"/>
              </a:solidFill>
              <a:latin typeface="Golos Text"/>
              <a:ea typeface="+mn-ea"/>
              <a:cs typeface="+mn-cs"/>
            </a:rPr>
            <a:t>Беседы и развивающее общение</a:t>
          </a:r>
        </a:p>
      </dsp:txBody>
      <dsp:txXfrm>
        <a:off x="602980" y="815815"/>
        <a:ext cx="3304043" cy="408070"/>
      </dsp:txXfrm>
    </dsp:sp>
    <dsp:sp modelId="{AAE96023-AF62-4240-8EB6-88BBE9A4835E}">
      <dsp:nvSpPr>
        <dsp:cNvPr id="0" name=""/>
        <dsp:cNvSpPr/>
      </dsp:nvSpPr>
      <dsp:spPr>
        <a:xfrm>
          <a:off x="347936" y="764806"/>
          <a:ext cx="510088" cy="510088"/>
        </a:xfrm>
        <a:prstGeom prst="ellipse">
          <a:avLst/>
        </a:prstGeom>
        <a:solidFill>
          <a:srgbClr val="C536D5"/>
        </a:solidFill>
        <a:ln w="19050" cap="flat" cmpd="sng" algn="ctr">
          <a:solidFill>
            <a:srgbClr val="C536D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8175C6-B946-477D-A77B-D1E38BBCDC27}">
      <dsp:nvSpPr>
        <dsp:cNvPr id="0" name=""/>
        <dsp:cNvSpPr/>
      </dsp:nvSpPr>
      <dsp:spPr>
        <a:xfrm>
          <a:off x="692727" y="1427725"/>
          <a:ext cx="3214296" cy="408070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323906" tIns="40640" rIns="40640" bIns="4064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A3DF0C"/>
              </a:solidFill>
              <a:latin typeface="Golos Text"/>
              <a:ea typeface="+mn-ea"/>
              <a:cs typeface="+mn-cs"/>
            </a:rPr>
            <a:t>Чтение книг и обсуждение</a:t>
          </a:r>
        </a:p>
      </dsp:txBody>
      <dsp:txXfrm>
        <a:off x="692727" y="1427725"/>
        <a:ext cx="3214296" cy="408070"/>
      </dsp:txXfrm>
    </dsp:sp>
    <dsp:sp modelId="{8D6A8F8E-1B3B-4768-821F-1F60CF7CCB22}">
      <dsp:nvSpPr>
        <dsp:cNvPr id="0" name=""/>
        <dsp:cNvSpPr/>
      </dsp:nvSpPr>
      <dsp:spPr>
        <a:xfrm>
          <a:off x="437683" y="1376716"/>
          <a:ext cx="510088" cy="510088"/>
        </a:xfrm>
        <a:prstGeom prst="ellipse">
          <a:avLst/>
        </a:prstGeom>
        <a:solidFill>
          <a:srgbClr val="A3DF0C"/>
        </a:solidFill>
        <a:ln w="19050" cap="flat" cmpd="sng" algn="ctr">
          <a:solidFill>
            <a:srgbClr val="A3DF0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7D2563-999D-4E4C-991E-441FFDA02C77}">
      <dsp:nvSpPr>
        <dsp:cNvPr id="0" name=""/>
        <dsp:cNvSpPr/>
      </dsp:nvSpPr>
      <dsp:spPr>
        <a:xfrm>
          <a:off x="602980" y="2039635"/>
          <a:ext cx="3304043" cy="408070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323906" tIns="40640" rIns="40640" bIns="4064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1893E0"/>
              </a:solidFill>
              <a:latin typeface="Golos Text"/>
              <a:ea typeface="+mn-ea"/>
              <a:cs typeface="+mn-cs"/>
            </a:rPr>
            <a:t>Творческие задания (раскраски, мозаики, лабиринты)</a:t>
          </a:r>
        </a:p>
      </dsp:txBody>
      <dsp:txXfrm>
        <a:off x="602980" y="2039635"/>
        <a:ext cx="3304043" cy="408070"/>
      </dsp:txXfrm>
    </dsp:sp>
    <dsp:sp modelId="{F2DC4FE5-27D9-4090-8503-1335528996FA}">
      <dsp:nvSpPr>
        <dsp:cNvPr id="0" name=""/>
        <dsp:cNvSpPr/>
      </dsp:nvSpPr>
      <dsp:spPr>
        <a:xfrm>
          <a:off x="347936" y="1988627"/>
          <a:ext cx="510088" cy="510088"/>
        </a:xfrm>
        <a:prstGeom prst="ellipse">
          <a:avLst/>
        </a:prstGeom>
        <a:solidFill>
          <a:srgbClr val="1893E0"/>
        </a:solidFill>
        <a:ln w="19050" cap="flat" cmpd="sng" algn="ctr">
          <a:solidFill>
            <a:srgbClr val="1893E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26B70E-A0D2-4541-A573-E5DCBC48E8D8}">
      <dsp:nvSpPr>
        <dsp:cNvPr id="0" name=""/>
        <dsp:cNvSpPr/>
      </dsp:nvSpPr>
      <dsp:spPr>
        <a:xfrm>
          <a:off x="310569" y="2651546"/>
          <a:ext cx="3596454" cy="408070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323906" tIns="40640" rIns="40640" bIns="4064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FB58A7"/>
              </a:solidFill>
              <a:latin typeface="Golos Text"/>
              <a:ea typeface="+mn-ea"/>
              <a:cs typeface="+mn-cs"/>
            </a:rPr>
            <a:t>Самостоятельная деятельность детей</a:t>
          </a:r>
        </a:p>
      </dsp:txBody>
      <dsp:txXfrm>
        <a:off x="310569" y="2651546"/>
        <a:ext cx="3596454" cy="408070"/>
      </dsp:txXfrm>
    </dsp:sp>
    <dsp:sp modelId="{71779A3F-1357-4FB9-A4C0-F9EC0E4DC597}">
      <dsp:nvSpPr>
        <dsp:cNvPr id="0" name=""/>
        <dsp:cNvSpPr/>
      </dsp:nvSpPr>
      <dsp:spPr>
        <a:xfrm>
          <a:off x="55524" y="2600537"/>
          <a:ext cx="510088" cy="510088"/>
        </a:xfrm>
        <a:prstGeom prst="ellipse">
          <a:avLst/>
        </a:prstGeom>
        <a:solidFill>
          <a:srgbClr val="FB58A7"/>
        </a:solidFill>
        <a:ln w="19050" cap="flat" cmpd="sng" algn="ctr">
          <a:solidFill>
            <a:srgbClr val="FB58A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6E9BA2-9AA2-42D9-AE1E-A0043C5DCB33}">
      <dsp:nvSpPr>
        <dsp:cNvPr id="0" name=""/>
        <dsp:cNvSpPr/>
      </dsp:nvSpPr>
      <dsp:spPr>
        <a:xfrm>
          <a:off x="17755" y="148094"/>
          <a:ext cx="4033240" cy="444940"/>
        </a:xfrm>
        <a:prstGeom prst="roundRect">
          <a:avLst>
            <a:gd name="adj" fmla="val 10000"/>
          </a:avLst>
        </a:prstGeom>
        <a:solidFill>
          <a:srgbClr val="31CCF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1600" b="1" kern="1200" dirty="0"/>
            <a:t>Что получает педагог:</a:t>
          </a:r>
        </a:p>
      </dsp:txBody>
      <dsp:txXfrm>
        <a:off x="30787" y="161126"/>
        <a:ext cx="4007176" cy="418876"/>
      </dsp:txXfrm>
    </dsp:sp>
    <dsp:sp modelId="{0D3EDC9E-AAC0-4975-9B0E-C5C8C7F813AA}">
      <dsp:nvSpPr>
        <dsp:cNvPr id="0" name=""/>
        <dsp:cNvSpPr/>
      </dsp:nvSpPr>
      <dsp:spPr>
        <a:xfrm>
          <a:off x="421080" y="593035"/>
          <a:ext cx="387438" cy="3074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7404"/>
              </a:lnTo>
              <a:lnTo>
                <a:pt x="387438" y="307404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0BA00-E602-4DF1-9FA1-9CB4F12574F8}">
      <dsp:nvSpPr>
        <dsp:cNvPr id="0" name=""/>
        <dsp:cNvSpPr/>
      </dsp:nvSpPr>
      <dsp:spPr>
        <a:xfrm>
          <a:off x="808518" y="677969"/>
          <a:ext cx="3503686" cy="4449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1600" kern="1200" dirty="0"/>
            <a:t>Готовые методические рекомендации </a:t>
          </a:r>
        </a:p>
      </dsp:txBody>
      <dsp:txXfrm>
        <a:off x="821550" y="691001"/>
        <a:ext cx="3477622" cy="418876"/>
      </dsp:txXfrm>
    </dsp:sp>
    <dsp:sp modelId="{2346843C-EAE4-4BFB-9C43-A54B34F179D3}">
      <dsp:nvSpPr>
        <dsp:cNvPr id="0" name=""/>
        <dsp:cNvSpPr/>
      </dsp:nvSpPr>
      <dsp:spPr>
        <a:xfrm>
          <a:off x="421080" y="593035"/>
          <a:ext cx="387438" cy="8372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7279"/>
              </a:lnTo>
              <a:lnTo>
                <a:pt x="387438" y="83727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E48557-29DD-45FD-819B-F254C983D9A1}">
      <dsp:nvSpPr>
        <dsp:cNvPr id="0" name=""/>
        <dsp:cNvSpPr/>
      </dsp:nvSpPr>
      <dsp:spPr>
        <a:xfrm>
          <a:off x="808518" y="1207843"/>
          <a:ext cx="3503686" cy="4449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599994"/>
              <a:satOff val="-2655"/>
              <a:lumOff val="-44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1600" kern="1200" dirty="0"/>
            <a:t>Шаблоны раздаточных материалов для детей</a:t>
          </a:r>
        </a:p>
      </dsp:txBody>
      <dsp:txXfrm>
        <a:off x="821550" y="1220875"/>
        <a:ext cx="3477622" cy="418876"/>
      </dsp:txXfrm>
    </dsp:sp>
    <dsp:sp modelId="{95235D1B-989E-4B48-8764-856F3995ACEA}">
      <dsp:nvSpPr>
        <dsp:cNvPr id="0" name=""/>
        <dsp:cNvSpPr/>
      </dsp:nvSpPr>
      <dsp:spPr>
        <a:xfrm>
          <a:off x="421080" y="593035"/>
          <a:ext cx="387438" cy="13671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7153"/>
              </a:lnTo>
              <a:lnTo>
                <a:pt x="387438" y="136715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A9FEC3-695E-4619-82B9-11C9F4F79CCD}">
      <dsp:nvSpPr>
        <dsp:cNvPr id="0" name=""/>
        <dsp:cNvSpPr/>
      </dsp:nvSpPr>
      <dsp:spPr>
        <a:xfrm>
          <a:off x="808518" y="1737718"/>
          <a:ext cx="3503686" cy="4449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1199989"/>
              <a:satOff val="-5309"/>
              <a:lumOff val="-89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1600" kern="1200" dirty="0"/>
            <a:t>Тематические карточки и настольные игры</a:t>
          </a:r>
        </a:p>
      </dsp:txBody>
      <dsp:txXfrm>
        <a:off x="821550" y="1750750"/>
        <a:ext cx="3477622" cy="418876"/>
      </dsp:txXfrm>
    </dsp:sp>
    <dsp:sp modelId="{8362B138-D8EF-4FD9-9249-5A1A8CA87095}">
      <dsp:nvSpPr>
        <dsp:cNvPr id="0" name=""/>
        <dsp:cNvSpPr/>
      </dsp:nvSpPr>
      <dsp:spPr>
        <a:xfrm>
          <a:off x="421080" y="593035"/>
          <a:ext cx="387438" cy="18970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7028"/>
              </a:lnTo>
              <a:lnTo>
                <a:pt x="387438" y="1897028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726C38-FD28-45E7-8A62-938FDE2E7EEE}">
      <dsp:nvSpPr>
        <dsp:cNvPr id="0" name=""/>
        <dsp:cNvSpPr/>
      </dsp:nvSpPr>
      <dsp:spPr>
        <a:xfrm>
          <a:off x="808518" y="2267593"/>
          <a:ext cx="3503686" cy="4449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1799983"/>
              <a:satOff val="-7964"/>
              <a:lumOff val="-133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1600" kern="1200" dirty="0"/>
            <a:t>Список рекомендованной художественной литературы</a:t>
          </a:r>
        </a:p>
      </dsp:txBody>
      <dsp:txXfrm>
        <a:off x="821550" y="2280625"/>
        <a:ext cx="3477622" cy="418876"/>
      </dsp:txXfrm>
    </dsp:sp>
    <dsp:sp modelId="{A9B4B325-E02A-4014-8CDC-6ACAB0A19624}">
      <dsp:nvSpPr>
        <dsp:cNvPr id="0" name=""/>
        <dsp:cNvSpPr/>
      </dsp:nvSpPr>
      <dsp:spPr>
        <a:xfrm>
          <a:off x="421080" y="593035"/>
          <a:ext cx="387438" cy="24269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6903"/>
              </a:lnTo>
              <a:lnTo>
                <a:pt x="387438" y="242690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5A3744-ABE3-4BFC-97F6-0012EDA26CDB}">
      <dsp:nvSpPr>
        <dsp:cNvPr id="0" name=""/>
        <dsp:cNvSpPr/>
      </dsp:nvSpPr>
      <dsp:spPr>
        <a:xfrm>
          <a:off x="808518" y="2797468"/>
          <a:ext cx="3503686" cy="4449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2399977"/>
              <a:satOff val="-10619"/>
              <a:lumOff val="-17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1600" kern="1200" dirty="0"/>
            <a:t>Рекомендации по вовлечению семьи</a:t>
          </a:r>
        </a:p>
      </dsp:txBody>
      <dsp:txXfrm>
        <a:off x="821550" y="2810500"/>
        <a:ext cx="3477622" cy="418876"/>
      </dsp:txXfrm>
    </dsp:sp>
    <dsp:sp modelId="{5923E12F-6C34-49CB-9E4D-38BFB2D4D224}">
      <dsp:nvSpPr>
        <dsp:cNvPr id="0" name=""/>
        <dsp:cNvSpPr/>
      </dsp:nvSpPr>
      <dsp:spPr>
        <a:xfrm>
          <a:off x="4204978" y="148094"/>
          <a:ext cx="4033240" cy="444940"/>
        </a:xfrm>
        <a:prstGeom prst="roundRect">
          <a:avLst>
            <a:gd name="adj" fmla="val 10000"/>
          </a:avLst>
        </a:prstGeom>
        <a:solidFill>
          <a:srgbClr val="C536D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1600" b="1" kern="1200" dirty="0"/>
            <a:t>Что получает родитель </a:t>
          </a:r>
        </a:p>
        <a:p>
          <a:pPr marL="0" lvl="0" indent="0" algn="ctr" defTabSz="711200" rtl="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1600" b="1" kern="1200" dirty="0"/>
            <a:t>(ключевое отличие проекта):</a:t>
          </a:r>
        </a:p>
      </dsp:txBody>
      <dsp:txXfrm>
        <a:off x="4218010" y="161126"/>
        <a:ext cx="4007176" cy="418876"/>
      </dsp:txXfrm>
    </dsp:sp>
    <dsp:sp modelId="{05FB4583-5F36-4B75-B532-36C4A28C32FD}">
      <dsp:nvSpPr>
        <dsp:cNvPr id="0" name=""/>
        <dsp:cNvSpPr/>
      </dsp:nvSpPr>
      <dsp:spPr>
        <a:xfrm>
          <a:off x="4608302" y="593035"/>
          <a:ext cx="403324" cy="3074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7404"/>
              </a:lnTo>
              <a:lnTo>
                <a:pt x="403324" y="307404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236EE5-3254-4CC6-AC36-0298A1C884B0}">
      <dsp:nvSpPr>
        <dsp:cNvPr id="0" name=""/>
        <dsp:cNvSpPr/>
      </dsp:nvSpPr>
      <dsp:spPr>
        <a:xfrm>
          <a:off x="5011626" y="677969"/>
          <a:ext cx="3503686" cy="4449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2999971"/>
              <a:satOff val="-13274"/>
              <a:lumOff val="-22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1600" b="1" kern="1200" dirty="0"/>
            <a:t>Готовые материалы для домашнего использования:</a:t>
          </a:r>
        </a:p>
      </dsp:txBody>
      <dsp:txXfrm>
        <a:off x="5024658" y="691001"/>
        <a:ext cx="3477622" cy="418876"/>
      </dsp:txXfrm>
    </dsp:sp>
    <dsp:sp modelId="{ACA2AB6D-89DD-4BDD-B3B2-415C8156CF45}">
      <dsp:nvSpPr>
        <dsp:cNvPr id="0" name=""/>
        <dsp:cNvSpPr/>
      </dsp:nvSpPr>
      <dsp:spPr>
        <a:xfrm>
          <a:off x="4608302" y="593035"/>
          <a:ext cx="403324" cy="8372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7279"/>
              </a:lnTo>
              <a:lnTo>
                <a:pt x="403324" y="83727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22A051-B903-49D2-83D3-830FD18CCA1E}">
      <dsp:nvSpPr>
        <dsp:cNvPr id="0" name=""/>
        <dsp:cNvSpPr/>
      </dsp:nvSpPr>
      <dsp:spPr>
        <a:xfrm>
          <a:off x="5011626" y="1207843"/>
          <a:ext cx="3874285" cy="4449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3599966"/>
              <a:satOff val="-15928"/>
              <a:lumOff val="-267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7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1400" kern="1200" dirty="0"/>
            <a:t>«Познаем вместе» – тезисы того, о чем дети узнали в детском саду, для обсуждения с ребенком</a:t>
          </a:r>
        </a:p>
      </dsp:txBody>
      <dsp:txXfrm>
        <a:off x="5024658" y="1220875"/>
        <a:ext cx="3848221" cy="418876"/>
      </dsp:txXfrm>
    </dsp:sp>
    <dsp:sp modelId="{FD649C54-8E97-49E3-8E77-B1576D2E7819}">
      <dsp:nvSpPr>
        <dsp:cNvPr id="0" name=""/>
        <dsp:cNvSpPr/>
      </dsp:nvSpPr>
      <dsp:spPr>
        <a:xfrm>
          <a:off x="4608302" y="593035"/>
          <a:ext cx="403324" cy="13145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4550"/>
              </a:lnTo>
              <a:lnTo>
                <a:pt x="403324" y="1314550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A45CB0-9007-4531-82DC-6E08946F612B}">
      <dsp:nvSpPr>
        <dsp:cNvPr id="0" name=""/>
        <dsp:cNvSpPr/>
      </dsp:nvSpPr>
      <dsp:spPr>
        <a:xfrm>
          <a:off x="5011626" y="1737718"/>
          <a:ext cx="3892457" cy="3397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4199960"/>
              <a:satOff val="-18583"/>
              <a:lumOff val="-312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1600" kern="1200" dirty="0"/>
            <a:t> </a:t>
          </a:r>
          <a:r>
            <a:rPr lang="ru-RU" sz="1400" kern="1200" dirty="0"/>
            <a:t>«Играем вместе» – идеи для игр дома и на улице</a:t>
          </a:r>
        </a:p>
      </dsp:txBody>
      <dsp:txXfrm>
        <a:off x="5021576" y="1747668"/>
        <a:ext cx="3872557" cy="319835"/>
      </dsp:txXfrm>
    </dsp:sp>
    <dsp:sp modelId="{0543D802-BF94-4E6D-A5A8-5AAA44A4D70C}">
      <dsp:nvSpPr>
        <dsp:cNvPr id="0" name=""/>
        <dsp:cNvSpPr/>
      </dsp:nvSpPr>
      <dsp:spPr>
        <a:xfrm>
          <a:off x="4608302" y="593035"/>
          <a:ext cx="403324" cy="17392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9219"/>
              </a:lnTo>
              <a:lnTo>
                <a:pt x="403324" y="17392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C98D19-B787-4BA8-8303-8CAD595F00B9}">
      <dsp:nvSpPr>
        <dsp:cNvPr id="0" name=""/>
        <dsp:cNvSpPr/>
      </dsp:nvSpPr>
      <dsp:spPr>
        <a:xfrm>
          <a:off x="5011626" y="2162387"/>
          <a:ext cx="3892457" cy="3397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4799954"/>
              <a:satOff val="-21238"/>
              <a:lumOff val="-356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1400" kern="1200" dirty="0"/>
            <a:t>«Мастерим вместе» – идеи для совместной деятельности и творчества</a:t>
          </a:r>
        </a:p>
      </dsp:txBody>
      <dsp:txXfrm>
        <a:off x="5021576" y="2172337"/>
        <a:ext cx="3872557" cy="319835"/>
      </dsp:txXfrm>
    </dsp:sp>
    <dsp:sp modelId="{1B6AD94D-5FCE-4C23-A9B2-9630EB40D1E0}">
      <dsp:nvSpPr>
        <dsp:cNvPr id="0" name=""/>
        <dsp:cNvSpPr/>
      </dsp:nvSpPr>
      <dsp:spPr>
        <a:xfrm>
          <a:off x="4608302" y="593035"/>
          <a:ext cx="403324" cy="21638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3888"/>
              </a:lnTo>
              <a:lnTo>
                <a:pt x="403324" y="2163888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8E921E-7984-4ED8-A8BC-FBDB33468653}">
      <dsp:nvSpPr>
        <dsp:cNvPr id="0" name=""/>
        <dsp:cNvSpPr/>
      </dsp:nvSpPr>
      <dsp:spPr>
        <a:xfrm>
          <a:off x="5011626" y="2587056"/>
          <a:ext cx="3892457" cy="3397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5399948"/>
              <a:satOff val="-23893"/>
              <a:lumOff val="-40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1400" kern="1200" dirty="0"/>
            <a:t>«Читаем вместе» – рекомендации для чтения детям</a:t>
          </a:r>
        </a:p>
      </dsp:txBody>
      <dsp:txXfrm>
        <a:off x="5021576" y="2597006"/>
        <a:ext cx="3872557" cy="319835"/>
      </dsp:txXfrm>
    </dsp:sp>
    <dsp:sp modelId="{26716A5C-B7D7-493B-9FF4-2408D79B8D71}">
      <dsp:nvSpPr>
        <dsp:cNvPr id="0" name=""/>
        <dsp:cNvSpPr/>
      </dsp:nvSpPr>
      <dsp:spPr>
        <a:xfrm>
          <a:off x="4608302" y="593035"/>
          <a:ext cx="403324" cy="25885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88557"/>
              </a:lnTo>
              <a:lnTo>
                <a:pt x="403324" y="258855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47F2E3-DE76-45E0-885E-2EB7F8C24EE8}">
      <dsp:nvSpPr>
        <dsp:cNvPr id="0" name=""/>
        <dsp:cNvSpPr/>
      </dsp:nvSpPr>
      <dsp:spPr>
        <a:xfrm>
          <a:off x="5011626" y="3011725"/>
          <a:ext cx="3892457" cy="3397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5999943"/>
              <a:satOff val="-26547"/>
              <a:lumOff val="-44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1400" kern="1200" dirty="0"/>
            <a:t>«Смотрим вместе» – рекомендации для просмотра мультфильмов</a:t>
          </a:r>
        </a:p>
      </dsp:txBody>
      <dsp:txXfrm>
        <a:off x="5021576" y="3021675"/>
        <a:ext cx="3872557" cy="319835"/>
      </dsp:txXfrm>
    </dsp:sp>
    <dsp:sp modelId="{4C890ED0-8DA8-4715-A40C-F3DE41D46C7C}">
      <dsp:nvSpPr>
        <dsp:cNvPr id="0" name=""/>
        <dsp:cNvSpPr/>
      </dsp:nvSpPr>
      <dsp:spPr>
        <a:xfrm>
          <a:off x="4608302" y="593035"/>
          <a:ext cx="403324" cy="30132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13226"/>
              </a:lnTo>
              <a:lnTo>
                <a:pt x="403324" y="3013226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6BBBA3-9DDE-43CE-86B9-15E98AE7767A}">
      <dsp:nvSpPr>
        <dsp:cNvPr id="0" name=""/>
        <dsp:cNvSpPr/>
      </dsp:nvSpPr>
      <dsp:spPr>
        <a:xfrm>
          <a:off x="5011626" y="3436394"/>
          <a:ext cx="3892457" cy="3397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6599937"/>
              <a:satOff val="-29202"/>
              <a:lumOff val="-49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1400" kern="1200" dirty="0"/>
            <a:t>«Семейное время» – идеи для совместного досуга, экскурсий и прогулок</a:t>
          </a:r>
        </a:p>
      </dsp:txBody>
      <dsp:txXfrm>
        <a:off x="5021576" y="3446344"/>
        <a:ext cx="3872557" cy="3198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0C4E08-3D9D-4237-B12C-537918833E16}">
      <dsp:nvSpPr>
        <dsp:cNvPr id="0" name=""/>
        <dsp:cNvSpPr/>
      </dsp:nvSpPr>
      <dsp:spPr>
        <a:xfrm>
          <a:off x="2400578" y="2865"/>
          <a:ext cx="3600867" cy="42829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accent1">
                  <a:lumMod val="50000"/>
                </a:schemeClr>
              </a:solidFill>
            </a:rPr>
            <a:t>Темы </a:t>
          </a:r>
          <a:r>
            <a:rPr lang="ru-RU" sz="1000" i="1" kern="1200" dirty="0">
              <a:solidFill>
                <a:schemeClr val="accent1">
                  <a:lumMod val="50000"/>
                </a:schemeClr>
              </a:solidFill>
            </a:rPr>
            <a:t>«Народы России», «Уголок России - край родной»</a:t>
          </a:r>
          <a:r>
            <a:rPr lang="ru-RU" sz="1000" kern="1200" dirty="0">
              <a:solidFill>
                <a:schemeClr val="accent1">
                  <a:lumMod val="50000"/>
                </a:schemeClr>
              </a:solidFill>
            </a:rPr>
            <a:t>, государственные праздники</a:t>
          </a:r>
        </a:p>
      </dsp:txBody>
      <dsp:txXfrm>
        <a:off x="2400578" y="56402"/>
        <a:ext cx="3440256" cy="321222"/>
      </dsp:txXfrm>
    </dsp:sp>
    <dsp:sp modelId="{CB296524-8E75-4038-86BF-599A64A5F9E4}">
      <dsp:nvSpPr>
        <dsp:cNvPr id="0" name=""/>
        <dsp:cNvSpPr/>
      </dsp:nvSpPr>
      <dsp:spPr>
        <a:xfrm>
          <a:off x="0" y="2865"/>
          <a:ext cx="2400578" cy="42829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Патриотическое</a:t>
          </a:r>
        </a:p>
      </dsp:txBody>
      <dsp:txXfrm>
        <a:off x="20908" y="23773"/>
        <a:ext cx="2358762" cy="386480"/>
      </dsp:txXfrm>
    </dsp:sp>
    <dsp:sp modelId="{F822097A-AB84-415B-BAAC-078D3694A66F}">
      <dsp:nvSpPr>
        <dsp:cNvPr id="0" name=""/>
        <dsp:cNvSpPr/>
      </dsp:nvSpPr>
      <dsp:spPr>
        <a:xfrm>
          <a:off x="2400578" y="473992"/>
          <a:ext cx="3600867" cy="42829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26589"/>
            <a:satOff val="-5111"/>
            <a:lumOff val="-485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1026589"/>
              <a:satOff val="-5111"/>
              <a:lumOff val="-4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accent1">
                  <a:lumMod val="50000"/>
                </a:schemeClr>
              </a:solidFill>
            </a:rPr>
            <a:t>Темы о доброте, честности, заботе, уважении к старшим</a:t>
          </a:r>
        </a:p>
      </dsp:txBody>
      <dsp:txXfrm>
        <a:off x="2400578" y="527529"/>
        <a:ext cx="3440256" cy="321222"/>
      </dsp:txXfrm>
    </dsp:sp>
    <dsp:sp modelId="{3A60B962-0A05-4716-BD98-79981226B24D}">
      <dsp:nvSpPr>
        <dsp:cNvPr id="0" name=""/>
        <dsp:cNvSpPr/>
      </dsp:nvSpPr>
      <dsp:spPr>
        <a:xfrm>
          <a:off x="0" y="473992"/>
          <a:ext cx="2400578" cy="428296"/>
        </a:xfrm>
        <a:prstGeom prst="roundRect">
          <a:avLst/>
        </a:prstGeom>
        <a:solidFill>
          <a:schemeClr val="accent4">
            <a:hueOff val="1099990"/>
            <a:satOff val="-4867"/>
            <a:lumOff val="-81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Духовно-нравственное</a:t>
          </a:r>
        </a:p>
      </dsp:txBody>
      <dsp:txXfrm>
        <a:off x="20908" y="494900"/>
        <a:ext cx="2358762" cy="386480"/>
      </dsp:txXfrm>
    </dsp:sp>
    <dsp:sp modelId="{DCA451A7-8829-4BD1-BECF-2C68A50CFF07}">
      <dsp:nvSpPr>
        <dsp:cNvPr id="0" name=""/>
        <dsp:cNvSpPr/>
      </dsp:nvSpPr>
      <dsp:spPr>
        <a:xfrm>
          <a:off x="2400578" y="945118"/>
          <a:ext cx="3600867" cy="42829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2053179"/>
            <a:satOff val="-10223"/>
            <a:lumOff val="-97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2053179"/>
              <a:satOff val="-10223"/>
              <a:lumOff val="-9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accent1">
                  <a:lumMod val="50000"/>
                </a:schemeClr>
              </a:solidFill>
            </a:rPr>
            <a:t>Игры на взаимодействие, умение договариваться, тема </a:t>
          </a:r>
          <a:r>
            <a:rPr lang="ru-RU" sz="1000" i="1" kern="1200" dirty="0">
              <a:solidFill>
                <a:schemeClr val="accent1">
                  <a:lumMod val="50000"/>
                </a:schemeClr>
              </a:solidFill>
            </a:rPr>
            <a:t>«Мой любимый детский сад»</a:t>
          </a:r>
        </a:p>
      </dsp:txBody>
      <dsp:txXfrm>
        <a:off x="2400578" y="998655"/>
        <a:ext cx="3440256" cy="321222"/>
      </dsp:txXfrm>
    </dsp:sp>
    <dsp:sp modelId="{9399DD9C-BC45-4C10-A80D-F4871AE353F8}">
      <dsp:nvSpPr>
        <dsp:cNvPr id="0" name=""/>
        <dsp:cNvSpPr/>
      </dsp:nvSpPr>
      <dsp:spPr>
        <a:xfrm>
          <a:off x="0" y="945118"/>
          <a:ext cx="2400578" cy="428296"/>
        </a:xfrm>
        <a:prstGeom prst="roundRect">
          <a:avLst/>
        </a:prstGeom>
        <a:solidFill>
          <a:schemeClr val="accent4">
            <a:hueOff val="2199979"/>
            <a:satOff val="-9734"/>
            <a:lumOff val="-163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Социальное</a:t>
          </a:r>
        </a:p>
      </dsp:txBody>
      <dsp:txXfrm>
        <a:off x="20908" y="966026"/>
        <a:ext cx="2358762" cy="386480"/>
      </dsp:txXfrm>
    </dsp:sp>
    <dsp:sp modelId="{9858805D-E175-4B56-9CBA-58CDEC5EBC37}">
      <dsp:nvSpPr>
        <dsp:cNvPr id="0" name=""/>
        <dsp:cNvSpPr/>
      </dsp:nvSpPr>
      <dsp:spPr>
        <a:xfrm>
          <a:off x="2400578" y="1416244"/>
          <a:ext cx="3600867" cy="42829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3079768"/>
            <a:satOff val="-15334"/>
            <a:lumOff val="-1455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3079768"/>
              <a:satOff val="-15334"/>
              <a:lumOff val="-14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accent1">
                  <a:lumMod val="50000"/>
                </a:schemeClr>
              </a:solidFill>
            </a:rPr>
            <a:t>Сезонные темы </a:t>
          </a:r>
          <a:r>
            <a:rPr lang="ru-RU" sz="1000" i="1" kern="1200" dirty="0">
              <a:solidFill>
                <a:schemeClr val="accent1">
                  <a:lumMod val="50000"/>
                </a:schemeClr>
              </a:solidFill>
            </a:rPr>
            <a:t>«Сельское хозяйство», «Труд людей»</a:t>
          </a:r>
        </a:p>
      </dsp:txBody>
      <dsp:txXfrm>
        <a:off x="2400578" y="1469781"/>
        <a:ext cx="3440256" cy="321222"/>
      </dsp:txXfrm>
    </dsp:sp>
    <dsp:sp modelId="{EC557062-D479-4452-9CF4-21930AC26A24}">
      <dsp:nvSpPr>
        <dsp:cNvPr id="0" name=""/>
        <dsp:cNvSpPr/>
      </dsp:nvSpPr>
      <dsp:spPr>
        <a:xfrm>
          <a:off x="0" y="1416244"/>
          <a:ext cx="2400578" cy="428296"/>
        </a:xfrm>
        <a:prstGeom prst="roundRect">
          <a:avLst/>
        </a:prstGeom>
        <a:solidFill>
          <a:schemeClr val="accent4">
            <a:hueOff val="3299968"/>
            <a:satOff val="-14601"/>
            <a:lumOff val="-245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Трудовое</a:t>
          </a:r>
        </a:p>
      </dsp:txBody>
      <dsp:txXfrm>
        <a:off x="20908" y="1437152"/>
        <a:ext cx="2358762" cy="386480"/>
      </dsp:txXfrm>
    </dsp:sp>
    <dsp:sp modelId="{EC9DD8CE-D127-4C7B-9CB2-773E567A1A51}">
      <dsp:nvSpPr>
        <dsp:cNvPr id="0" name=""/>
        <dsp:cNvSpPr/>
      </dsp:nvSpPr>
      <dsp:spPr>
        <a:xfrm>
          <a:off x="2400578" y="1887370"/>
          <a:ext cx="3600867" cy="42829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4106357"/>
            <a:satOff val="-20446"/>
            <a:lumOff val="-194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4106357"/>
              <a:satOff val="-20446"/>
              <a:lumOff val="-194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accent1">
                  <a:lumMod val="50000"/>
                </a:schemeClr>
              </a:solidFill>
            </a:rPr>
            <a:t>Знакомство с культурой, природой, народными промыслами России</a:t>
          </a:r>
        </a:p>
      </dsp:txBody>
      <dsp:txXfrm>
        <a:off x="2400578" y="1940907"/>
        <a:ext cx="3440256" cy="321222"/>
      </dsp:txXfrm>
    </dsp:sp>
    <dsp:sp modelId="{FE68887E-BC9D-4135-B588-EDBEED15C57D}">
      <dsp:nvSpPr>
        <dsp:cNvPr id="0" name=""/>
        <dsp:cNvSpPr/>
      </dsp:nvSpPr>
      <dsp:spPr>
        <a:xfrm>
          <a:off x="0" y="1887370"/>
          <a:ext cx="2400578" cy="428296"/>
        </a:xfrm>
        <a:prstGeom prst="roundRect">
          <a:avLst/>
        </a:prstGeom>
        <a:solidFill>
          <a:schemeClr val="accent4">
            <a:hueOff val="4399958"/>
            <a:satOff val="-19468"/>
            <a:lumOff val="-32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Познавательное</a:t>
          </a:r>
        </a:p>
      </dsp:txBody>
      <dsp:txXfrm>
        <a:off x="20908" y="1908278"/>
        <a:ext cx="2358762" cy="386480"/>
      </dsp:txXfrm>
    </dsp:sp>
    <dsp:sp modelId="{E2EB197A-E434-492F-A683-780D87A69A7F}">
      <dsp:nvSpPr>
        <dsp:cNvPr id="0" name=""/>
        <dsp:cNvSpPr/>
      </dsp:nvSpPr>
      <dsp:spPr>
        <a:xfrm>
          <a:off x="2400578" y="2358496"/>
          <a:ext cx="3600867" cy="42829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5132946"/>
            <a:satOff val="-25557"/>
            <a:lumOff val="-2425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5132946"/>
              <a:satOff val="-25557"/>
              <a:lumOff val="-242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accent1">
                  <a:lumMod val="50000"/>
                </a:schemeClr>
              </a:solidFill>
            </a:rPr>
            <a:t>Подвижные игры, тема </a:t>
          </a:r>
          <a:r>
            <a:rPr lang="ru-RU" sz="1000" i="1" kern="1200" dirty="0">
              <a:solidFill>
                <a:schemeClr val="accent1">
                  <a:lumMod val="50000"/>
                </a:schemeClr>
              </a:solidFill>
            </a:rPr>
            <a:t>«Сезонная безопасность»</a:t>
          </a:r>
        </a:p>
      </dsp:txBody>
      <dsp:txXfrm>
        <a:off x="2400578" y="2412033"/>
        <a:ext cx="3440256" cy="321222"/>
      </dsp:txXfrm>
    </dsp:sp>
    <dsp:sp modelId="{C74B27F9-8B8A-4A81-9DA7-83C251979891}">
      <dsp:nvSpPr>
        <dsp:cNvPr id="0" name=""/>
        <dsp:cNvSpPr/>
      </dsp:nvSpPr>
      <dsp:spPr>
        <a:xfrm>
          <a:off x="0" y="2358496"/>
          <a:ext cx="2400578" cy="428296"/>
        </a:xfrm>
        <a:prstGeom prst="roundRect">
          <a:avLst/>
        </a:prstGeom>
        <a:solidFill>
          <a:schemeClr val="accent4">
            <a:hueOff val="5499947"/>
            <a:satOff val="-24335"/>
            <a:lumOff val="-408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Физическое и оздоровительное</a:t>
          </a:r>
        </a:p>
      </dsp:txBody>
      <dsp:txXfrm>
        <a:off x="20908" y="2379404"/>
        <a:ext cx="2358762" cy="386480"/>
      </dsp:txXfrm>
    </dsp:sp>
    <dsp:sp modelId="{29BE9BB0-4BDF-4018-A62C-8A812E95EA60}">
      <dsp:nvSpPr>
        <dsp:cNvPr id="0" name=""/>
        <dsp:cNvSpPr/>
      </dsp:nvSpPr>
      <dsp:spPr>
        <a:xfrm>
          <a:off x="2400578" y="2829622"/>
          <a:ext cx="3600867" cy="42829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6159535"/>
            <a:satOff val="-30669"/>
            <a:lumOff val="-291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6159535"/>
              <a:satOff val="-30669"/>
              <a:lumOff val="-291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accent1">
                  <a:lumMod val="50000"/>
                </a:schemeClr>
              </a:solidFill>
            </a:rPr>
            <a:t>Раскраски, творчество, знакомство с народным искусством</a:t>
          </a:r>
        </a:p>
      </dsp:txBody>
      <dsp:txXfrm>
        <a:off x="2400578" y="2883159"/>
        <a:ext cx="3440256" cy="321222"/>
      </dsp:txXfrm>
    </dsp:sp>
    <dsp:sp modelId="{32F5AA5F-BE8E-4AA8-8B5D-7EEA4E14DE05}">
      <dsp:nvSpPr>
        <dsp:cNvPr id="0" name=""/>
        <dsp:cNvSpPr/>
      </dsp:nvSpPr>
      <dsp:spPr>
        <a:xfrm>
          <a:off x="0" y="2829622"/>
          <a:ext cx="2400578" cy="428296"/>
        </a:xfrm>
        <a:prstGeom prst="roundRect">
          <a:avLst/>
        </a:prstGeom>
        <a:solidFill>
          <a:schemeClr val="accent4">
            <a:hueOff val="6599937"/>
            <a:satOff val="-29202"/>
            <a:lumOff val="-490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Эстетическое</a:t>
          </a:r>
        </a:p>
      </dsp:txBody>
      <dsp:txXfrm>
        <a:off x="20908" y="2850530"/>
        <a:ext cx="2358762" cy="3864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EC7CD1-9AEE-4F9B-A135-1A9FBD95621D}">
      <dsp:nvSpPr>
        <dsp:cNvPr id="0" name=""/>
        <dsp:cNvSpPr/>
      </dsp:nvSpPr>
      <dsp:spPr>
        <a:xfrm>
          <a:off x="0" y="1183"/>
          <a:ext cx="538034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B357AF-9097-4DAE-B6AB-B8661FBEAD67}">
      <dsp:nvSpPr>
        <dsp:cNvPr id="0" name=""/>
        <dsp:cNvSpPr/>
      </dsp:nvSpPr>
      <dsp:spPr>
        <a:xfrm>
          <a:off x="0" y="1183"/>
          <a:ext cx="5380345" cy="488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solidFill>
                <a:srgbClr val="1893E0"/>
              </a:solidFill>
            </a:rPr>
            <a:t>Разработка единых методических пособий - 2025–2026 гг.</a:t>
          </a:r>
        </a:p>
      </dsp:txBody>
      <dsp:txXfrm>
        <a:off x="0" y="1183"/>
        <a:ext cx="5380345" cy="488007"/>
      </dsp:txXfrm>
    </dsp:sp>
    <dsp:sp modelId="{D5C6CABA-9406-413C-BA52-95E8C3734469}">
      <dsp:nvSpPr>
        <dsp:cNvPr id="0" name=""/>
        <dsp:cNvSpPr/>
      </dsp:nvSpPr>
      <dsp:spPr>
        <a:xfrm>
          <a:off x="0" y="489191"/>
          <a:ext cx="5380345" cy="0"/>
        </a:xfrm>
        <a:prstGeom prst="line">
          <a:avLst/>
        </a:prstGeom>
        <a:solidFill>
          <a:schemeClr val="accent4">
            <a:hueOff val="1319987"/>
            <a:satOff val="-5840"/>
            <a:lumOff val="-981"/>
            <a:alphaOff val="0"/>
          </a:schemeClr>
        </a:solidFill>
        <a:ln w="19050" cap="flat" cmpd="sng" algn="ctr">
          <a:solidFill>
            <a:schemeClr val="accent4">
              <a:hueOff val="1319987"/>
              <a:satOff val="-5840"/>
              <a:lumOff val="-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29E154-1046-4ABF-9666-F1AB0219683A}">
      <dsp:nvSpPr>
        <dsp:cNvPr id="0" name=""/>
        <dsp:cNvSpPr/>
      </dsp:nvSpPr>
      <dsp:spPr>
        <a:xfrm>
          <a:off x="0" y="489191"/>
          <a:ext cx="5380345" cy="4157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solidFill>
                <a:srgbClr val="1893E0"/>
              </a:solidFill>
            </a:rPr>
            <a:t>Апробация проекта и корректировка по результатам - 2025–2026 гг.</a:t>
          </a:r>
        </a:p>
      </dsp:txBody>
      <dsp:txXfrm>
        <a:off x="0" y="489191"/>
        <a:ext cx="5380345" cy="415713"/>
      </dsp:txXfrm>
    </dsp:sp>
    <dsp:sp modelId="{7FFDBD71-1077-4009-A6E4-33DB9D504587}">
      <dsp:nvSpPr>
        <dsp:cNvPr id="0" name=""/>
        <dsp:cNvSpPr/>
      </dsp:nvSpPr>
      <dsp:spPr>
        <a:xfrm>
          <a:off x="0" y="904904"/>
          <a:ext cx="5380345" cy="0"/>
        </a:xfrm>
        <a:prstGeom prst="line">
          <a:avLst/>
        </a:prstGeom>
        <a:solidFill>
          <a:schemeClr val="accent4">
            <a:hueOff val="2639975"/>
            <a:satOff val="-11681"/>
            <a:lumOff val="-1961"/>
            <a:alphaOff val="0"/>
          </a:schemeClr>
        </a:solidFill>
        <a:ln w="19050" cap="flat" cmpd="sng" algn="ctr">
          <a:solidFill>
            <a:schemeClr val="accent4">
              <a:hueOff val="2639975"/>
              <a:satOff val="-11681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5E7535-CDFE-4226-91D5-FF34981FAB48}">
      <dsp:nvSpPr>
        <dsp:cNvPr id="0" name=""/>
        <dsp:cNvSpPr/>
      </dsp:nvSpPr>
      <dsp:spPr>
        <a:xfrm>
          <a:off x="0" y="904904"/>
          <a:ext cx="5380345" cy="5476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solidFill>
                <a:srgbClr val="1893E0"/>
              </a:solidFill>
            </a:rPr>
            <a:t>Разработка методических рекомендаций по реализации проекта - до 1 августа 2026 г.</a:t>
          </a:r>
        </a:p>
      </dsp:txBody>
      <dsp:txXfrm>
        <a:off x="0" y="904904"/>
        <a:ext cx="5380345" cy="547686"/>
      </dsp:txXfrm>
    </dsp:sp>
    <dsp:sp modelId="{2A76EF3C-A9D0-4A6F-810D-808E7BD430B2}">
      <dsp:nvSpPr>
        <dsp:cNvPr id="0" name=""/>
        <dsp:cNvSpPr/>
      </dsp:nvSpPr>
      <dsp:spPr>
        <a:xfrm>
          <a:off x="0" y="1452591"/>
          <a:ext cx="5380345" cy="0"/>
        </a:xfrm>
        <a:prstGeom prst="line">
          <a:avLst/>
        </a:prstGeom>
        <a:solidFill>
          <a:schemeClr val="accent4">
            <a:hueOff val="3959962"/>
            <a:satOff val="-17521"/>
            <a:lumOff val="-2942"/>
            <a:alphaOff val="0"/>
          </a:schemeClr>
        </a:solidFill>
        <a:ln w="19050" cap="flat" cmpd="sng" algn="ctr">
          <a:solidFill>
            <a:schemeClr val="accent4">
              <a:hueOff val="3959962"/>
              <a:satOff val="-17521"/>
              <a:lumOff val="-29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1E70BD-B4C1-436B-A238-7AAEB4D96445}">
      <dsp:nvSpPr>
        <dsp:cNvPr id="0" name=""/>
        <dsp:cNvSpPr/>
      </dsp:nvSpPr>
      <dsp:spPr>
        <a:xfrm>
          <a:off x="0" y="1452591"/>
          <a:ext cx="5380345" cy="6479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solidFill>
                <a:srgbClr val="0070C0"/>
              </a:solidFill>
            </a:rPr>
            <a:t>Установочные вебинары для педагогов - до 1 сентября 2026 г. </a:t>
          </a:r>
          <a:r>
            <a:rPr lang="ru-RU" sz="1200" i="1" kern="1200" dirty="0">
              <a:solidFill>
                <a:srgbClr val="0070C0"/>
              </a:solidFill>
            </a:rPr>
            <a:t>Вебинар 05.08-«Реализация проекта "Добрые игры" в детских садах: ответы на вопросы» </a:t>
          </a:r>
          <a:r>
            <a:rPr lang="en-US" sz="1200" i="1" kern="1200" dirty="0">
              <a:solidFill>
                <a:srgbClr val="0070C0"/>
              </a:solidFill>
              <a:hlinkClick xmlns:r="http://schemas.openxmlformats.org/officeDocument/2006/relationships" r:id="rId1"/>
            </a:rPr>
            <a:t>https://vk.ru/wall-194497181_102077</a:t>
          </a:r>
          <a:r>
            <a:rPr lang="ru-RU" sz="1200" i="1" kern="1200" dirty="0">
              <a:solidFill>
                <a:srgbClr val="0070C0"/>
              </a:solidFill>
            </a:rPr>
            <a:t> </a:t>
          </a:r>
          <a:endParaRPr lang="ru-RU" sz="1200" kern="1200" dirty="0">
            <a:solidFill>
              <a:srgbClr val="1893E0"/>
            </a:solidFill>
          </a:endParaRPr>
        </a:p>
      </dsp:txBody>
      <dsp:txXfrm>
        <a:off x="0" y="1452591"/>
        <a:ext cx="5380345" cy="647992"/>
      </dsp:txXfrm>
    </dsp:sp>
    <dsp:sp modelId="{B5A514FC-AA86-454E-BB94-769F8E1C47DA}">
      <dsp:nvSpPr>
        <dsp:cNvPr id="0" name=""/>
        <dsp:cNvSpPr/>
      </dsp:nvSpPr>
      <dsp:spPr>
        <a:xfrm>
          <a:off x="0" y="2171254"/>
          <a:ext cx="5380345" cy="0"/>
        </a:xfrm>
        <a:prstGeom prst="line">
          <a:avLst/>
        </a:prstGeom>
        <a:solidFill>
          <a:schemeClr val="accent4">
            <a:hueOff val="5279950"/>
            <a:satOff val="-23362"/>
            <a:lumOff val="-3922"/>
            <a:alphaOff val="0"/>
          </a:schemeClr>
        </a:solidFill>
        <a:ln w="19050" cap="flat" cmpd="sng" algn="ctr">
          <a:solidFill>
            <a:schemeClr val="accent4">
              <a:hueOff val="5279950"/>
              <a:satOff val="-23362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D3B4A7-1120-47AD-BE8D-D7F7138E2C80}">
      <dsp:nvSpPr>
        <dsp:cNvPr id="0" name=""/>
        <dsp:cNvSpPr/>
      </dsp:nvSpPr>
      <dsp:spPr>
        <a:xfrm>
          <a:off x="0" y="2162680"/>
          <a:ext cx="5380345" cy="260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solidFill>
                <a:srgbClr val="1893E0"/>
              </a:solidFill>
            </a:rPr>
            <a:t>Внедрение во всех субъектах РФ - с 1 сентября 2026 г.</a:t>
          </a:r>
        </a:p>
      </dsp:txBody>
      <dsp:txXfrm>
        <a:off x="0" y="2162680"/>
        <a:ext cx="5380345" cy="260181"/>
      </dsp:txXfrm>
    </dsp:sp>
    <dsp:sp modelId="{2A33479F-FEE1-42A9-A83B-2993129F2B59}">
      <dsp:nvSpPr>
        <dsp:cNvPr id="0" name=""/>
        <dsp:cNvSpPr/>
      </dsp:nvSpPr>
      <dsp:spPr>
        <a:xfrm>
          <a:off x="0" y="2416227"/>
          <a:ext cx="5380345" cy="0"/>
        </a:xfrm>
        <a:prstGeom prst="line">
          <a:avLst/>
        </a:prstGeom>
        <a:solidFill>
          <a:schemeClr val="accent4">
            <a:hueOff val="6599937"/>
            <a:satOff val="-29202"/>
            <a:lumOff val="-4903"/>
            <a:alphaOff val="0"/>
          </a:schemeClr>
        </a:solidFill>
        <a:ln w="19050" cap="flat" cmpd="sng" algn="ctr">
          <a:solidFill>
            <a:schemeClr val="accent4">
              <a:hueOff val="6599937"/>
              <a:satOff val="-29202"/>
              <a:lumOff val="-49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CCAC44-CBF0-4010-A01E-2773C5828318}">
      <dsp:nvSpPr>
        <dsp:cNvPr id="0" name=""/>
        <dsp:cNvSpPr/>
      </dsp:nvSpPr>
      <dsp:spPr>
        <a:xfrm>
          <a:off x="0" y="2361949"/>
          <a:ext cx="5380345" cy="3876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solidFill>
                <a:srgbClr val="1893E0"/>
              </a:solidFill>
            </a:rPr>
            <a:t>Повышение квалификации педагогов по реализации проекта -2026–2030 гг. (ежегодно КПК 24 </a:t>
          </a:r>
          <a:r>
            <a:rPr lang="ru-RU" sz="1200" kern="1200" dirty="0" err="1">
              <a:solidFill>
                <a:srgbClr val="1893E0"/>
              </a:solidFill>
            </a:rPr>
            <a:t>ак.часа</a:t>
          </a:r>
          <a:r>
            <a:rPr lang="ru-RU" sz="1200" kern="1200" dirty="0">
              <a:solidFill>
                <a:srgbClr val="1893E0"/>
              </a:solidFill>
            </a:rPr>
            <a:t>.)</a:t>
          </a:r>
        </a:p>
      </dsp:txBody>
      <dsp:txXfrm>
        <a:off x="0" y="2361949"/>
        <a:ext cx="5380345" cy="3876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1597819"/>
            <a:ext cx="7772400" cy="1102519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63C292-3E7C-4258-B87B-22C3C6B9C5F3}" type="datetimeFigureOut">
              <a:rPr lang="ru-RU"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76B32C5-5710-4E0C-A1DD-4021AB1A83F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63C292-3E7C-4258-B87B-22C3C6B9C5F3}" type="datetimeFigureOut">
              <a:rPr lang="ru-RU"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76B32C5-5710-4E0C-A1DD-4021AB1A83F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05979"/>
            <a:ext cx="2057400" cy="4388644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05979"/>
            <a:ext cx="6019800" cy="4388644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63C292-3E7C-4258-B87B-22C3C6B9C5F3}" type="datetimeFigureOut">
              <a:rPr lang="ru-RU"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76B32C5-5710-4E0C-A1DD-4021AB1A83F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Верхний колонтитул (текст и рисунок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83B9C7-AB59-490A-A838-5D1839557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78" y="1004857"/>
            <a:ext cx="8517731" cy="56456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CDE662F-FEBD-48F2-A97F-6F863F30F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18710" y="4710116"/>
            <a:ext cx="2057400" cy="273844"/>
          </a:xfrm>
        </p:spPr>
        <p:txBody>
          <a:bodyPr/>
          <a:lstStyle>
            <a:lvl1pPr>
              <a:defRPr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>
              <a:defRPr/>
            </a:pPr>
            <a:fld id="{69A83443-2FE1-3043-B191-23BA9CCDBE8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90DFE843-6A1D-43AF-B7EA-B02FC719CA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8379" y="2000250"/>
            <a:ext cx="3761471" cy="2563509"/>
          </a:xfrm>
        </p:spPr>
        <p:txBody>
          <a:bodyPr>
            <a:normAutofit/>
          </a:bodyPr>
          <a:lstStyle>
            <a:lvl1pPr marL="0" indent="0">
              <a:buNone/>
              <a:defRPr sz="1275">
                <a:latin typeface="Golos Text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5C7C7DAE-2090-4D82-A3E7-A62CBB56B9F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25541" y="2000250"/>
            <a:ext cx="4550569" cy="256350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3316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Верхний колонтитул (Таблица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83B9C7-AB59-490A-A838-5D1839557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16" y="725962"/>
            <a:ext cx="8550794" cy="564569"/>
          </a:xfrm>
        </p:spPr>
        <p:txBody>
          <a:bodyPr>
            <a:normAutofit/>
          </a:bodyPr>
          <a:lstStyle>
            <a:lvl1pPr>
              <a:defRPr sz="21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CDE662F-FEBD-48F2-A97F-6F863F30F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18710" y="4710116"/>
            <a:ext cx="2057400" cy="273844"/>
          </a:xfrm>
        </p:spPr>
        <p:txBody>
          <a:bodyPr/>
          <a:lstStyle>
            <a:lvl1pPr>
              <a:defRPr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>
              <a:defRPr/>
            </a:pPr>
            <a:fld id="{69A83443-2FE1-3043-B191-23BA9CCDBE8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" name="Таблица 3">
            <a:extLst>
              <a:ext uri="{FF2B5EF4-FFF2-40B4-BE49-F238E27FC236}">
                <a16:creationId xmlns:a16="http://schemas.microsoft.com/office/drawing/2014/main" id="{7F3B1F00-0F97-4878-B351-F9C077B5E1D2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325316" y="1406770"/>
            <a:ext cx="8550794" cy="3108081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1631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Верхний колонтитул (список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83B9C7-AB59-490A-A838-5D1839557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78" y="1004857"/>
            <a:ext cx="8517731" cy="56456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CDE662F-FEBD-48F2-A97F-6F863F30F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18710" y="4710116"/>
            <a:ext cx="2057400" cy="273844"/>
          </a:xfrm>
        </p:spPr>
        <p:txBody>
          <a:bodyPr/>
          <a:lstStyle>
            <a:lvl1pPr>
              <a:defRPr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>
              <a:defRPr/>
            </a:pPr>
            <a:fld id="{69A83443-2FE1-3043-B191-23BA9CCDBE8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90DFE843-6A1D-43AF-B7EA-B02FC719CA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379" y="1868226"/>
            <a:ext cx="3761471" cy="417635"/>
          </a:xfrm>
        </p:spPr>
        <p:txBody>
          <a:bodyPr>
            <a:normAutofit/>
          </a:bodyPr>
          <a:lstStyle>
            <a:lvl1pPr marL="214313" indent="-214313">
              <a:buClr>
                <a:srgbClr val="1893E0"/>
              </a:buClr>
              <a:buSzPct val="100000"/>
              <a:buFont typeface="Arial" panose="020B0604020202020204" pitchFamily="34" charset="0"/>
              <a:buChar char="•"/>
              <a:defRPr sz="1800" b="1">
                <a:solidFill>
                  <a:srgbClr val="1893E0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9" name="Текст 7">
            <a:extLst>
              <a:ext uri="{FF2B5EF4-FFF2-40B4-BE49-F238E27FC236}">
                <a16:creationId xmlns:a16="http://schemas.microsoft.com/office/drawing/2014/main" id="{A770E1E1-251B-4644-84FB-BB438E2F27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14638" y="1868226"/>
            <a:ext cx="3761471" cy="417635"/>
          </a:xfrm>
        </p:spPr>
        <p:txBody>
          <a:bodyPr>
            <a:normAutofit/>
          </a:bodyPr>
          <a:lstStyle>
            <a:lvl1pPr marL="214313" indent="-214313">
              <a:buClr>
                <a:srgbClr val="E13500"/>
              </a:buClr>
              <a:buSzPct val="100000"/>
              <a:buFont typeface="Arial" panose="020B0604020202020204" pitchFamily="34" charset="0"/>
              <a:buChar char="•"/>
              <a:defRPr sz="1800" b="1">
                <a:solidFill>
                  <a:srgbClr val="E13500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11" name="Текст 7">
            <a:extLst>
              <a:ext uri="{FF2B5EF4-FFF2-40B4-BE49-F238E27FC236}">
                <a16:creationId xmlns:a16="http://schemas.microsoft.com/office/drawing/2014/main" id="{4DFB7F45-AF83-4F3D-9041-640C612015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8379" y="2549630"/>
            <a:ext cx="3761471" cy="417635"/>
          </a:xfrm>
        </p:spPr>
        <p:txBody>
          <a:bodyPr>
            <a:normAutofit/>
          </a:bodyPr>
          <a:lstStyle>
            <a:lvl1pPr marL="214313" indent="-214313">
              <a:buClr>
                <a:srgbClr val="A3DF0C"/>
              </a:buClr>
              <a:buSzPct val="100000"/>
              <a:buFont typeface="Arial" panose="020B0604020202020204" pitchFamily="34" charset="0"/>
              <a:buChar char="•"/>
              <a:defRPr sz="1800" b="1">
                <a:solidFill>
                  <a:srgbClr val="A3DF0C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12" name="Текст 7">
            <a:extLst>
              <a:ext uri="{FF2B5EF4-FFF2-40B4-BE49-F238E27FC236}">
                <a16:creationId xmlns:a16="http://schemas.microsoft.com/office/drawing/2014/main" id="{0D932C62-99C7-40E4-B12F-B34905E57A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14638" y="2549630"/>
            <a:ext cx="3761471" cy="417635"/>
          </a:xfrm>
        </p:spPr>
        <p:txBody>
          <a:bodyPr>
            <a:normAutofit/>
          </a:bodyPr>
          <a:lstStyle>
            <a:lvl1pPr marL="214313" indent="-214313">
              <a:buClr>
                <a:srgbClr val="FB58A7"/>
              </a:buClr>
              <a:buSzPct val="100000"/>
              <a:buFont typeface="Arial" panose="020B0604020202020204" pitchFamily="34" charset="0"/>
              <a:buChar char="•"/>
              <a:defRPr sz="1800" b="1">
                <a:solidFill>
                  <a:srgbClr val="FB58A7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13" name="Текст 7">
            <a:extLst>
              <a:ext uri="{FF2B5EF4-FFF2-40B4-BE49-F238E27FC236}">
                <a16:creationId xmlns:a16="http://schemas.microsoft.com/office/drawing/2014/main" id="{62756E56-6580-4635-B545-57E9B06901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8379" y="3233234"/>
            <a:ext cx="3761471" cy="417635"/>
          </a:xfrm>
        </p:spPr>
        <p:txBody>
          <a:bodyPr>
            <a:normAutofit/>
          </a:bodyPr>
          <a:lstStyle>
            <a:lvl1pPr marL="214313" indent="-214313">
              <a:buClr>
                <a:srgbClr val="C536D5"/>
              </a:buClr>
              <a:buSzPct val="100000"/>
              <a:buFont typeface="Arial" panose="020B0604020202020204" pitchFamily="34" charset="0"/>
              <a:buChar char="•"/>
              <a:defRPr sz="1800" b="1">
                <a:solidFill>
                  <a:srgbClr val="C536D5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14" name="Текст 7">
            <a:extLst>
              <a:ext uri="{FF2B5EF4-FFF2-40B4-BE49-F238E27FC236}">
                <a16:creationId xmlns:a16="http://schemas.microsoft.com/office/drawing/2014/main" id="{4EF3322C-4F07-47E5-A78E-E935436CEF0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14637" y="3233234"/>
            <a:ext cx="3761471" cy="417635"/>
          </a:xfrm>
        </p:spPr>
        <p:txBody>
          <a:bodyPr>
            <a:normAutofit/>
          </a:bodyPr>
          <a:lstStyle>
            <a:lvl1pPr marL="214313" indent="-214313">
              <a:buClr>
                <a:srgbClr val="31CCF6"/>
              </a:buClr>
              <a:buSzPct val="100000"/>
              <a:buFont typeface="Arial" panose="020B0604020202020204" pitchFamily="34" charset="0"/>
              <a:buChar char="•"/>
              <a:defRPr sz="1800" b="1">
                <a:solidFill>
                  <a:srgbClr val="31CCF6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CE339FD9-27DB-4B25-BE30-9D7D3D24FE2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58379" y="3912302"/>
            <a:ext cx="8517731" cy="646418"/>
          </a:xfrm>
        </p:spPr>
        <p:txBody>
          <a:bodyPr>
            <a:normAutofit/>
          </a:bodyPr>
          <a:lstStyle>
            <a:lvl1pPr marL="0" indent="0">
              <a:buNone/>
              <a:defRPr sz="1275">
                <a:latin typeface="Golos Text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12465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>
            <a:extLst>
              <a:ext uri="{FF2B5EF4-FFF2-40B4-BE49-F238E27FC236}">
                <a16:creationId xmlns:a16="http://schemas.microsoft.com/office/drawing/2014/main" id="{500A0BFA-51F1-446A-A3CE-3B146EBA37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7198" y="1170028"/>
            <a:ext cx="4831648" cy="909638"/>
          </a:xfrm>
        </p:spPr>
        <p:txBody>
          <a:bodyPr>
            <a:normAutofit/>
          </a:bodyPr>
          <a:lstStyle>
            <a:lvl1pPr marL="0" indent="0">
              <a:buNone/>
              <a:defRPr sz="30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6822007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51799" y="3410766"/>
            <a:ext cx="2806304" cy="758428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latin typeface="Golos Text"/>
                <a:cs typeface="Golos Text"/>
              </a:defRPr>
            </a:lvl1pPr>
          </a:lstStyle>
          <a:p>
            <a:pPr lvl="0">
              <a:defRPr/>
            </a:pPr>
            <a:r>
              <a:rPr lang="ru-RU"/>
              <a:t>Образец подписи</a:t>
            </a:r>
            <a:endParaRPr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5F92137-62C2-4B87-B072-F39FFDB7760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1798" y="1141323"/>
            <a:ext cx="4620266" cy="994172"/>
          </a:xfrm>
        </p:spPr>
        <p:txBody>
          <a:bodyPr>
            <a:normAutofit/>
          </a:bodyPr>
          <a:lstStyle>
            <a:lvl1pPr marL="0" indent="0">
              <a:buNone/>
              <a:defRPr sz="30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7887827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417910" y="3390742"/>
            <a:ext cx="2806304" cy="758428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latin typeface="Golos Text"/>
                <a:cs typeface="Golos Text"/>
              </a:defRPr>
            </a:lvl1pPr>
          </a:lstStyle>
          <a:p>
            <a:pPr lvl="0">
              <a:defRPr/>
            </a:pPr>
            <a:r>
              <a:rPr lang="ru-RU"/>
              <a:t>Образец подписи</a:t>
            </a:r>
            <a:endParaRPr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0A9489-93E1-4018-A024-A3C9B9DD175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7910" y="1090612"/>
            <a:ext cx="4778344" cy="844154"/>
          </a:xfrm>
        </p:spPr>
        <p:txBody>
          <a:bodyPr>
            <a:noAutofit/>
          </a:bodyPr>
          <a:lstStyle>
            <a:lvl1pPr marL="0" indent="0">
              <a:buNone/>
              <a:defRPr sz="30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56940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олько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" y="0"/>
            <a:ext cx="9143999" cy="5143500"/>
          </a:xfrm>
          <a:prstGeom prst="rect">
            <a:avLst/>
          </a:prstGeom>
        </p:spPr>
      </p:pic>
      <p:sp>
        <p:nvSpPr>
          <p:cNvPr id="12" name="Текст 11"/>
          <p:cNvSpPr>
            <a:spLocks noGrp="1"/>
          </p:cNvSpPr>
          <p:nvPr>
            <p:ph type="body" sz="quarter" idx="10"/>
          </p:nvPr>
        </p:nvSpPr>
        <p:spPr bwMode="auto">
          <a:xfrm>
            <a:off x="767013" y="1520616"/>
            <a:ext cx="4664869" cy="2481263"/>
          </a:xfrm>
        </p:spPr>
        <p:txBody>
          <a:bodyPr>
            <a:normAutofit/>
          </a:bodyPr>
          <a:lstStyle>
            <a:lvl1pPr marL="0" indent="0">
              <a:buNone/>
              <a:defRPr sz="1275">
                <a:solidFill>
                  <a:schemeClr val="tx1">
                    <a:lumMod val="95000"/>
                    <a:lumOff val="5000"/>
                  </a:schemeClr>
                </a:solidFill>
                <a:latin typeface="Golos Text"/>
                <a:cs typeface="Golos Text"/>
              </a:defRPr>
            </a:lvl1pPr>
            <a:lvl2pPr>
              <a:defRPr sz="1275">
                <a:latin typeface="Golos Text"/>
                <a:cs typeface="Golos Text"/>
              </a:defRPr>
            </a:lvl2pPr>
            <a:lvl3pPr>
              <a:defRPr sz="1275">
                <a:latin typeface="Golos Text"/>
                <a:cs typeface="Golos Text"/>
              </a:defRPr>
            </a:lvl3pPr>
            <a:lvl4pPr>
              <a:defRPr sz="1275">
                <a:latin typeface="Golos Text"/>
                <a:cs typeface="Golos Text"/>
              </a:defRPr>
            </a:lvl4pPr>
            <a:lvl5pPr>
              <a:defRPr sz="1275">
                <a:latin typeface="Golos Text"/>
                <a:cs typeface="Golos Text"/>
              </a:defRPr>
            </a:lvl5pPr>
          </a:lstStyle>
          <a:p>
            <a:pPr lvl="0">
              <a:defRPr/>
            </a:pPr>
            <a:r>
              <a:rPr lang="ru-RU" dirty="0"/>
              <a:t>Образец текста</a:t>
            </a:r>
            <a:endParaRPr dirty="0"/>
          </a:p>
        </p:txBody>
      </p:sp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 bwMode="auto">
          <a:xfrm>
            <a:off x="773034" y="282865"/>
            <a:ext cx="4668248" cy="994172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893E0"/>
                </a:solidFill>
                <a:latin typeface="ARCO"/>
              </a:defRPr>
            </a:lvl1pPr>
          </a:lstStyle>
          <a:p>
            <a:pPr>
              <a:defRPr/>
            </a:pPr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74160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хний колонтитул (текст и рисунок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83B9C7-AB59-490A-A838-5D1839557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78" y="1004857"/>
            <a:ext cx="8517731" cy="56456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CDE662F-FEBD-48F2-A97F-6F863F30F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18710" y="4710116"/>
            <a:ext cx="2057400" cy="273844"/>
          </a:xfrm>
        </p:spPr>
        <p:txBody>
          <a:bodyPr/>
          <a:lstStyle>
            <a:lvl1pPr>
              <a:defRPr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>
              <a:defRPr/>
            </a:pPr>
            <a:fld id="{69A83443-2FE1-3043-B191-23BA9CCDBE8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90DFE843-6A1D-43AF-B7EA-B02FC719CA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8379" y="2000250"/>
            <a:ext cx="3761471" cy="2563509"/>
          </a:xfrm>
        </p:spPr>
        <p:txBody>
          <a:bodyPr>
            <a:normAutofit/>
          </a:bodyPr>
          <a:lstStyle>
            <a:lvl1pPr marL="0" indent="0">
              <a:buNone/>
              <a:defRPr sz="1275">
                <a:latin typeface="Golos Text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5C7C7DAE-2090-4D82-A3E7-A62CBB56B9F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25541" y="2000250"/>
            <a:ext cx="4550569" cy="256350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0127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63C292-3E7C-4258-B87B-22C3C6B9C5F3}" type="datetimeFigureOut">
              <a:rPr lang="ru-RU"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76B32C5-5710-4E0C-A1DD-4021AB1A83F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хний колонтитул (список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83B9C7-AB59-490A-A838-5D1839557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78" y="1004857"/>
            <a:ext cx="8517731" cy="56456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CDE662F-FEBD-48F2-A97F-6F863F30F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18710" y="4710116"/>
            <a:ext cx="2057400" cy="273844"/>
          </a:xfrm>
        </p:spPr>
        <p:txBody>
          <a:bodyPr/>
          <a:lstStyle>
            <a:lvl1pPr>
              <a:defRPr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>
              <a:defRPr/>
            </a:pPr>
            <a:fld id="{69A83443-2FE1-3043-B191-23BA9CCDBE8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90DFE843-6A1D-43AF-B7EA-B02FC719CA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379" y="1868226"/>
            <a:ext cx="3761471" cy="417635"/>
          </a:xfrm>
        </p:spPr>
        <p:txBody>
          <a:bodyPr>
            <a:normAutofit/>
          </a:bodyPr>
          <a:lstStyle>
            <a:lvl1pPr marL="214313" indent="-214313">
              <a:buClr>
                <a:srgbClr val="1893E0"/>
              </a:buClr>
              <a:buSzPct val="100000"/>
              <a:buFont typeface="Arial" panose="020B0604020202020204" pitchFamily="34" charset="0"/>
              <a:buChar char="•"/>
              <a:defRPr sz="1800" b="1">
                <a:solidFill>
                  <a:srgbClr val="1893E0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9" name="Текст 7">
            <a:extLst>
              <a:ext uri="{FF2B5EF4-FFF2-40B4-BE49-F238E27FC236}">
                <a16:creationId xmlns:a16="http://schemas.microsoft.com/office/drawing/2014/main" id="{A770E1E1-251B-4644-84FB-BB438E2F27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14638" y="1868226"/>
            <a:ext cx="3761471" cy="417635"/>
          </a:xfrm>
        </p:spPr>
        <p:txBody>
          <a:bodyPr>
            <a:normAutofit/>
          </a:bodyPr>
          <a:lstStyle>
            <a:lvl1pPr marL="214313" indent="-214313">
              <a:buClr>
                <a:srgbClr val="E13500"/>
              </a:buClr>
              <a:buSzPct val="100000"/>
              <a:buFont typeface="Arial" panose="020B0604020202020204" pitchFamily="34" charset="0"/>
              <a:buChar char="•"/>
              <a:defRPr sz="1800" b="1">
                <a:solidFill>
                  <a:srgbClr val="E13500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11" name="Текст 7">
            <a:extLst>
              <a:ext uri="{FF2B5EF4-FFF2-40B4-BE49-F238E27FC236}">
                <a16:creationId xmlns:a16="http://schemas.microsoft.com/office/drawing/2014/main" id="{4DFB7F45-AF83-4F3D-9041-640C612015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8379" y="2549630"/>
            <a:ext cx="3761471" cy="417635"/>
          </a:xfrm>
        </p:spPr>
        <p:txBody>
          <a:bodyPr>
            <a:normAutofit/>
          </a:bodyPr>
          <a:lstStyle>
            <a:lvl1pPr marL="214313" indent="-214313">
              <a:buClr>
                <a:srgbClr val="A3DF0C"/>
              </a:buClr>
              <a:buSzPct val="100000"/>
              <a:buFont typeface="Arial" panose="020B0604020202020204" pitchFamily="34" charset="0"/>
              <a:buChar char="•"/>
              <a:defRPr sz="1800" b="1">
                <a:solidFill>
                  <a:srgbClr val="A3DF0C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12" name="Текст 7">
            <a:extLst>
              <a:ext uri="{FF2B5EF4-FFF2-40B4-BE49-F238E27FC236}">
                <a16:creationId xmlns:a16="http://schemas.microsoft.com/office/drawing/2014/main" id="{0D932C62-99C7-40E4-B12F-B34905E57A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14638" y="2549630"/>
            <a:ext cx="3761471" cy="417635"/>
          </a:xfrm>
        </p:spPr>
        <p:txBody>
          <a:bodyPr>
            <a:normAutofit/>
          </a:bodyPr>
          <a:lstStyle>
            <a:lvl1pPr marL="214313" indent="-214313">
              <a:buClr>
                <a:srgbClr val="FB58A7"/>
              </a:buClr>
              <a:buSzPct val="100000"/>
              <a:buFont typeface="Arial" panose="020B0604020202020204" pitchFamily="34" charset="0"/>
              <a:buChar char="•"/>
              <a:defRPr sz="1800" b="1">
                <a:solidFill>
                  <a:srgbClr val="FB58A7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13" name="Текст 7">
            <a:extLst>
              <a:ext uri="{FF2B5EF4-FFF2-40B4-BE49-F238E27FC236}">
                <a16:creationId xmlns:a16="http://schemas.microsoft.com/office/drawing/2014/main" id="{62756E56-6580-4635-B545-57E9B06901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8379" y="3233234"/>
            <a:ext cx="3761471" cy="417635"/>
          </a:xfrm>
        </p:spPr>
        <p:txBody>
          <a:bodyPr>
            <a:normAutofit/>
          </a:bodyPr>
          <a:lstStyle>
            <a:lvl1pPr marL="214313" indent="-214313">
              <a:buClr>
                <a:srgbClr val="C536D5"/>
              </a:buClr>
              <a:buSzPct val="100000"/>
              <a:buFont typeface="Arial" panose="020B0604020202020204" pitchFamily="34" charset="0"/>
              <a:buChar char="•"/>
              <a:defRPr sz="1800" b="1">
                <a:solidFill>
                  <a:srgbClr val="C536D5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14" name="Текст 7">
            <a:extLst>
              <a:ext uri="{FF2B5EF4-FFF2-40B4-BE49-F238E27FC236}">
                <a16:creationId xmlns:a16="http://schemas.microsoft.com/office/drawing/2014/main" id="{4EF3322C-4F07-47E5-A78E-E935436CEF0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14637" y="3233234"/>
            <a:ext cx="3761471" cy="417635"/>
          </a:xfrm>
        </p:spPr>
        <p:txBody>
          <a:bodyPr>
            <a:normAutofit/>
          </a:bodyPr>
          <a:lstStyle>
            <a:lvl1pPr marL="214313" indent="-214313">
              <a:buClr>
                <a:srgbClr val="31CCF6"/>
              </a:buClr>
              <a:buSzPct val="100000"/>
              <a:buFont typeface="Arial" panose="020B0604020202020204" pitchFamily="34" charset="0"/>
              <a:buChar char="•"/>
              <a:defRPr sz="1800" b="1">
                <a:solidFill>
                  <a:srgbClr val="31CCF6"/>
                </a:solidFill>
                <a:latin typeface="Golos Text"/>
              </a:defRPr>
            </a:lvl1pPr>
          </a:lstStyle>
          <a:p>
            <a:pPr lvl="0"/>
            <a:r>
              <a:rPr lang="ru-RU" dirty="0"/>
              <a:t>Образец списка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CE339FD9-27DB-4B25-BE30-9D7D3D24FE2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58379" y="3912302"/>
            <a:ext cx="8517731" cy="646418"/>
          </a:xfrm>
        </p:spPr>
        <p:txBody>
          <a:bodyPr>
            <a:normAutofit/>
          </a:bodyPr>
          <a:lstStyle>
            <a:lvl1pPr marL="0" indent="0">
              <a:buNone/>
              <a:defRPr sz="1275">
                <a:latin typeface="Golos Text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584888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хний колонтитул (Таблица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83B9C7-AB59-490A-A838-5D1839557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16" y="725962"/>
            <a:ext cx="8550794" cy="564569"/>
          </a:xfrm>
        </p:spPr>
        <p:txBody>
          <a:bodyPr>
            <a:normAutofit/>
          </a:bodyPr>
          <a:lstStyle>
            <a:lvl1pPr>
              <a:defRPr sz="2100"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CDE662F-FEBD-48F2-A97F-6F863F30F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18710" y="4710116"/>
            <a:ext cx="2057400" cy="273844"/>
          </a:xfrm>
        </p:spPr>
        <p:txBody>
          <a:bodyPr/>
          <a:lstStyle>
            <a:lvl1pPr>
              <a:defRPr>
                <a:solidFill>
                  <a:srgbClr val="1893E0"/>
                </a:solidFill>
                <a:latin typeface="ARCO" panose="02000800000000000000" pitchFamily="2" charset="0"/>
              </a:defRPr>
            </a:lvl1pPr>
          </a:lstStyle>
          <a:p>
            <a:pPr>
              <a:defRPr/>
            </a:pPr>
            <a:fld id="{69A83443-2FE1-3043-B191-23BA9CCDBE8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" name="Таблица 3">
            <a:extLst>
              <a:ext uri="{FF2B5EF4-FFF2-40B4-BE49-F238E27FC236}">
                <a16:creationId xmlns:a16="http://schemas.microsoft.com/office/drawing/2014/main" id="{7F3B1F00-0F97-4878-B351-F9C077B5E1D2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325316" y="1406770"/>
            <a:ext cx="8550794" cy="3108081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3132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1407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15973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DDED-B05A-4FA2-A652-4FC362A8A995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9C37-9BCD-4B31-A5AF-E9DAB630D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3261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DDED-B05A-4FA2-A652-4FC362A8A995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9C37-9BCD-4B31-A5AF-E9DAB630D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794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DDED-B05A-4FA2-A652-4FC362A8A995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9C37-9BCD-4B31-A5AF-E9DAB630D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0133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DDED-B05A-4FA2-A652-4FC362A8A995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9C37-9BCD-4B31-A5AF-E9DAB630D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8448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DDED-B05A-4FA2-A652-4FC362A8A995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9C37-9BCD-4B31-A5AF-E9DAB630D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3492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DDED-B05A-4FA2-A652-4FC362A8A995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9C37-9BCD-4B31-A5AF-E9DAB630D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506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63C292-3E7C-4258-B87B-22C3C6B9C5F3}" type="datetimeFigureOut">
              <a:rPr lang="ru-RU"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76B32C5-5710-4E0C-A1DD-4021AB1A83F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DDED-B05A-4FA2-A652-4FC362A8A995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9C37-9BCD-4B31-A5AF-E9DAB630D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0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DDED-B05A-4FA2-A652-4FC362A8A995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9C37-9BCD-4B31-A5AF-E9DAB630D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1010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DDED-B05A-4FA2-A652-4FC362A8A995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9C37-9BCD-4B31-A5AF-E9DAB630D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6748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DDED-B05A-4FA2-A652-4FC362A8A995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9C37-9BCD-4B31-A5AF-E9DAB630D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0262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DDED-B05A-4FA2-A652-4FC362A8A995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9C37-9BCD-4B31-A5AF-E9DAB630D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008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63C292-3E7C-4258-B87B-22C3C6B9C5F3}" type="datetimeFigureOut">
              <a:rPr lang="ru-RU"/>
              <a:t>23.08.2026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76B32C5-5710-4E0C-A1DD-4021AB1A83F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63C292-3E7C-4258-B87B-22C3C6B9C5F3}" type="datetimeFigureOut">
              <a:rPr lang="ru-RU"/>
              <a:t>23.08.2026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76B32C5-5710-4E0C-A1DD-4021AB1A83F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63C292-3E7C-4258-B87B-22C3C6B9C5F3}" type="datetimeFigureOut">
              <a:rPr lang="ru-RU"/>
              <a:t>23.08.2026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76B32C5-5710-4E0C-A1DD-4021AB1A83F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63C292-3E7C-4258-B87B-22C3C6B9C5F3}" type="datetimeFigureOut">
              <a:rPr lang="ru-RU"/>
              <a:t>23.08.2026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76B32C5-5710-4E0C-A1DD-4021AB1A83F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63C292-3E7C-4258-B87B-22C3C6B9C5F3}" type="datetimeFigureOut">
              <a:rPr lang="ru-RU"/>
              <a:t>23.08.2026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76B32C5-5710-4E0C-A1DD-4021AB1A83F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63C292-3E7C-4258-B87B-22C3C6B9C5F3}" type="datetimeFigureOut">
              <a:rPr lang="ru-RU"/>
              <a:t>23.08.2026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76B32C5-5710-4E0C-A1DD-4021AB1A83F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063C292-3E7C-4258-B87B-22C3C6B9C5F3}" type="datetimeFigureOut">
              <a:rPr lang="ru-RU"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76B32C5-5710-4E0C-A1DD-4021AB1A83F4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84" r:id="rId13"/>
    <p:sldLayoutId id="2147483685" r:id="rId14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9B5C0519-188A-6C43-99C2-05269AE52A24}" type="datetimeFigureOut">
              <a:rPr lang="ru-RU"/>
              <a:t>23.08.2026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69A83443-2FE1-3043-B191-23BA9CCDBE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944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</p:sldLayoutIdLst>
  <p:txStyles>
    <p:titleStyle>
      <a:lvl1pPr algn="l" defTabSz="685800">
        <a:lnSpc>
          <a:spcPct val="90000"/>
        </a:lnSpc>
        <a:spcBef>
          <a:spcPts val="0"/>
        </a:spcBef>
        <a:buNone/>
        <a:defRPr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>
        <a:lnSpc>
          <a:spcPct val="90000"/>
        </a:lnSpc>
        <a:spcBef>
          <a:spcPts val="750"/>
        </a:spcBef>
        <a:buFont typeface="Arial"/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2DDED-B05A-4FA2-A652-4FC362A8A995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59C37-9BCD-4B31-A5AF-E9DAB630D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339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.png"/><Relationship Id="rId11" Type="http://schemas.microsoft.com/office/2007/relationships/hdphoto" Target="../media/hdphoto7.wdp"/><Relationship Id="rId5" Type="http://schemas.microsoft.com/office/2007/relationships/hdphoto" Target="../media/hdphoto4.wdp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9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hdphoto" Target="../media/hdphoto11.wdp"/><Relationship Id="rId7" Type="http://schemas.microsoft.com/office/2007/relationships/hdphoto" Target="../media/hdphoto13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4.png"/><Relationship Id="rId5" Type="http://schemas.microsoft.com/office/2007/relationships/hdphoto" Target="../media/hdphoto12.wdp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microsoft.com/office/2007/relationships/hdphoto" Target="../media/hdphoto15.wdp"/><Relationship Id="rId7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0.png"/><Relationship Id="rId5" Type="http://schemas.microsoft.com/office/2007/relationships/hdphoto" Target="../media/hdphoto16.wdp"/><Relationship Id="rId10" Type="http://schemas.microsoft.com/office/2007/relationships/hdphoto" Target="../media/hdphoto18.wdp"/><Relationship Id="rId4" Type="http://schemas.openxmlformats.org/officeDocument/2006/relationships/image" Target="../media/image39.png"/><Relationship Id="rId9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s://max.ru/join/K8Nssu3RNGUy6yDIYVig5QncwAv87f6jg_2xCy_0TXM" TargetMode="Externa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2662BF-1305-4FA4-150D-0B19A7AEAB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" y="0"/>
            <a:ext cx="9143925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2804"/>
          <a:stretch/>
        </p:blipFill>
        <p:spPr>
          <a:xfrm>
            <a:off x="6213545" y="1539499"/>
            <a:ext cx="2865189" cy="348107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120373-1638-4BAC-A26F-076347114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100" dirty="0"/>
              <a:t>Проект «Добрые игры» – практический инструмент реализации Федеральной рабочей программы воспитания </a:t>
            </a:r>
          </a:p>
        </p:txBody>
      </p:sp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1231432"/>
              </p:ext>
            </p:extLst>
          </p:nvPr>
        </p:nvGraphicFramePr>
        <p:xfrm>
          <a:off x="358378" y="1759788"/>
          <a:ext cx="6001446" cy="3260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23304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120373-1638-4BAC-A26F-076347114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580" y="844318"/>
            <a:ext cx="8517731" cy="564569"/>
          </a:xfrm>
        </p:spPr>
        <p:txBody>
          <a:bodyPr>
            <a:noAutofit/>
          </a:bodyPr>
          <a:lstStyle/>
          <a:p>
            <a:r>
              <a:rPr lang="ru-RU" sz="2700" dirty="0"/>
              <a:t>Практические аспекты внедрения</a:t>
            </a:r>
          </a:p>
        </p:txBody>
      </p:sp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473358"/>
              </p:ext>
            </p:extLst>
          </p:nvPr>
        </p:nvGraphicFramePr>
        <p:xfrm>
          <a:off x="336891" y="2276385"/>
          <a:ext cx="5380345" cy="27496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58377" y="1347614"/>
            <a:ext cx="53803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ru-RU" sz="1350" dirty="0">
                <a:solidFill>
                  <a:srgbClr val="E13500"/>
                </a:solidFill>
                <a:latin typeface="Golos Text"/>
              </a:rPr>
              <a:t>ПЛАН МЕРОПРИЯТИЙ</a:t>
            </a:r>
          </a:p>
          <a:p>
            <a:pPr algn="ctr" defTabSz="685800"/>
            <a:r>
              <a:rPr lang="ru-RU" sz="1350" dirty="0">
                <a:solidFill>
                  <a:srgbClr val="E13500"/>
                </a:solidFill>
                <a:latin typeface="Golos Text"/>
              </a:rPr>
              <a:t>по повышению эффективности решения воспитательных задач в организациях, реализующих программы дошкольного образования, до 2030 г.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855180" y="1624812"/>
            <a:ext cx="3079745" cy="3395761"/>
          </a:xfrm>
          <a:prstGeom prst="rect">
            <a:avLst/>
          </a:prstGeom>
          <a:ln>
            <a:solidFill>
              <a:srgbClr val="C536D5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800">
              <a:spcBef>
                <a:spcPts val="750"/>
              </a:spcBef>
              <a:buNone/>
            </a:pPr>
            <a:endParaRPr lang="ru-RU" sz="2100" dirty="0">
              <a:solidFill>
                <a:srgbClr val="C536D5"/>
              </a:solidFill>
              <a:latin typeface="Aptos"/>
            </a:endParaRPr>
          </a:p>
          <a:p>
            <a:pPr marL="0" indent="0" algn="ctr" defTabSz="685800">
              <a:spcBef>
                <a:spcPts val="750"/>
              </a:spcBef>
              <a:buNone/>
            </a:pPr>
            <a:r>
              <a:rPr lang="ru-RU" sz="2100" dirty="0">
                <a:solidFill>
                  <a:srgbClr val="C536D5"/>
                </a:solidFill>
                <a:latin typeface="Aptos"/>
              </a:rPr>
              <a:t>Задачи ДОО по подготовке к сентябрю 2026:</a:t>
            </a:r>
          </a:p>
          <a:p>
            <a:pPr marL="0" indent="0" algn="ctr" defTabSz="685800">
              <a:spcBef>
                <a:spcPts val="750"/>
              </a:spcBef>
              <a:buNone/>
            </a:pPr>
            <a:endParaRPr lang="ru-RU" sz="2100" dirty="0">
              <a:solidFill>
                <a:srgbClr val="1893E0"/>
              </a:solidFill>
              <a:latin typeface="Aptos"/>
            </a:endParaRPr>
          </a:p>
          <a:p>
            <a:pPr marL="0" indent="0" defTabSz="685800">
              <a:spcBef>
                <a:spcPts val="900"/>
              </a:spcBef>
              <a:buNone/>
            </a:pPr>
            <a:r>
              <a:rPr lang="ru-RU" sz="1950" dirty="0">
                <a:solidFill>
                  <a:srgbClr val="1893E0"/>
                </a:solidFill>
                <a:latin typeface="Golos Text"/>
              </a:rPr>
              <a:t>1. Обсудить внедрение проекта на педсовете ДОО</a:t>
            </a:r>
          </a:p>
          <a:p>
            <a:pPr marL="0" indent="0" defTabSz="685800">
              <a:spcBef>
                <a:spcPts val="900"/>
              </a:spcBef>
              <a:buNone/>
            </a:pPr>
            <a:r>
              <a:rPr lang="ru-RU" sz="1950" dirty="0">
                <a:solidFill>
                  <a:srgbClr val="1893E0"/>
                </a:solidFill>
                <a:latin typeface="Golos Text"/>
              </a:rPr>
              <a:t>2. Изучить методические материалы проекта</a:t>
            </a:r>
          </a:p>
          <a:p>
            <a:pPr marL="0" indent="0" defTabSz="685800">
              <a:spcBef>
                <a:spcPts val="900"/>
              </a:spcBef>
              <a:buNone/>
            </a:pPr>
            <a:r>
              <a:rPr lang="ru-RU" sz="1950" dirty="0">
                <a:solidFill>
                  <a:srgbClr val="1893E0"/>
                </a:solidFill>
                <a:latin typeface="Golos Text"/>
              </a:rPr>
              <a:t>3. Разработать план-график реализации проекта в своей ДОО</a:t>
            </a:r>
          </a:p>
          <a:p>
            <a:pPr marL="0" indent="0" defTabSz="685800">
              <a:spcBef>
                <a:spcPts val="900"/>
              </a:spcBef>
              <a:buNone/>
            </a:pPr>
            <a:r>
              <a:rPr lang="ru-RU" sz="1950" dirty="0">
                <a:solidFill>
                  <a:srgbClr val="1893E0"/>
                </a:solidFill>
                <a:latin typeface="Golos Text"/>
              </a:rPr>
              <a:t>4. Включить «Добрые игры» в план воспитательной работы</a:t>
            </a:r>
          </a:p>
          <a:p>
            <a:pPr marL="0" indent="0" defTabSz="685800">
              <a:spcBef>
                <a:spcPts val="900"/>
              </a:spcBef>
              <a:buNone/>
            </a:pPr>
            <a:r>
              <a:rPr lang="ru-RU" sz="1950" dirty="0">
                <a:solidFill>
                  <a:srgbClr val="1893E0"/>
                </a:solidFill>
                <a:latin typeface="Golos Text"/>
              </a:rPr>
              <a:t>5. Спланировать повышение компетентности педагогов</a:t>
            </a:r>
          </a:p>
        </p:txBody>
      </p:sp>
    </p:spTree>
    <p:extLst>
      <p:ext uri="{BB962C8B-B14F-4D97-AF65-F5344CB8AC3E}">
        <p14:creationId xmlns:p14="http://schemas.microsoft.com/office/powerpoint/2010/main" val="4021184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C2867B-D299-4DBD-A43E-61558407E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ВАЖНО ПОМНИТЬ: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296B5A-39B3-44FA-9FCD-901DF004A6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8378" y="1868227"/>
            <a:ext cx="6066835" cy="41763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1500" dirty="0"/>
              <a:t> участие в проекте не является обязательным;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469B99C-49A4-4123-8FAC-A7DC318A40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8378" y="4058792"/>
            <a:ext cx="7005650" cy="41763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1500" dirty="0"/>
              <a:t>тематические недели, циклограмма и календарный план имеют гибкий характер и легко встраиваются в уже существующую образовательную деятельность.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CD86C08-B8E5-42E5-8674-14B2849D5BE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8378" y="2549630"/>
            <a:ext cx="6506280" cy="41763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1500" dirty="0"/>
              <a:t>специальная отчётность по проекту не предусмотрена;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8FEFB695-2EB5-4699-B2C1-4220F959E54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8378" y="3233234"/>
            <a:ext cx="6659420" cy="41763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1500" dirty="0"/>
              <a:t>материалы можно использовать полностью, частично или брать из них отдельные идеи и дополнять собственными материалами;</a:t>
            </a:r>
          </a:p>
        </p:txBody>
      </p:sp>
    </p:spTree>
    <p:extLst>
      <p:ext uri="{BB962C8B-B14F-4D97-AF65-F5344CB8AC3E}">
        <p14:creationId xmlns:p14="http://schemas.microsoft.com/office/powerpoint/2010/main" val="872886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8379" y="830264"/>
            <a:ext cx="8517731" cy="564569"/>
          </a:xfrm>
        </p:spPr>
        <p:txBody>
          <a:bodyPr>
            <a:normAutofit/>
          </a:bodyPr>
          <a:lstStyle/>
          <a:p>
            <a:r>
              <a:rPr lang="ru-RU" b="1" dirty="0"/>
              <a:t>Ресурсы</a:t>
            </a:r>
            <a:r>
              <a:rPr lang="ru-RU" dirty="0"/>
              <a:t>: </a:t>
            </a:r>
            <a:r>
              <a:rPr lang="ru-RU" dirty="0">
                <a:solidFill>
                  <a:srgbClr val="C536D5"/>
                </a:solidFill>
              </a:rPr>
              <a:t>Сайт проекта: </a:t>
            </a:r>
            <a:r>
              <a:rPr lang="ru-RU" b="1" dirty="0" err="1">
                <a:solidFill>
                  <a:srgbClr val="C536D5"/>
                </a:solidFill>
              </a:rPr>
              <a:t>добрыеигры.рф</a:t>
            </a:r>
            <a:endParaRPr lang="ru-RU" dirty="0">
              <a:solidFill>
                <a:srgbClr val="C536D5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0247" t="9939" r="14212" b="12300"/>
          <a:stretch/>
        </p:blipFill>
        <p:spPr>
          <a:xfrm>
            <a:off x="296806" y="1376379"/>
            <a:ext cx="4631867" cy="26819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1309" t="10271" r="13289" b="12038"/>
          <a:stretch/>
        </p:blipFill>
        <p:spPr>
          <a:xfrm>
            <a:off x="5114637" y="1340291"/>
            <a:ext cx="3624266" cy="21005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1885" t="38565" r="10617" b="2904"/>
          <a:stretch/>
        </p:blipFill>
        <p:spPr>
          <a:xfrm>
            <a:off x="5763699" y="3525011"/>
            <a:ext cx="2810555" cy="11940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3" name="Скругленная соединительная линия 12"/>
          <p:cNvCxnSpPr>
            <a:endCxn id="11" idx="1"/>
          </p:cNvCxnSpPr>
          <p:nvPr/>
        </p:nvCxnSpPr>
        <p:spPr>
          <a:xfrm rot="5400000" flipH="1" flipV="1">
            <a:off x="4307178" y="2467768"/>
            <a:ext cx="884682" cy="730235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Скругленная соединительная линия 13"/>
          <p:cNvCxnSpPr/>
          <p:nvPr/>
        </p:nvCxnSpPr>
        <p:spPr>
          <a:xfrm rot="5400000">
            <a:off x="8034557" y="3346635"/>
            <a:ext cx="602892" cy="662540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2539" t="14882" r="34555" b="10675"/>
          <a:stretch/>
        </p:blipFill>
        <p:spPr>
          <a:xfrm>
            <a:off x="4471588" y="3740107"/>
            <a:ext cx="1047071" cy="1332404"/>
          </a:xfrm>
          <a:prstGeom prst="rect">
            <a:avLst/>
          </a:prstGeom>
        </p:spPr>
      </p:pic>
      <p:cxnSp>
        <p:nvCxnSpPr>
          <p:cNvPr id="16" name="Скругленная соединительная линия 15"/>
          <p:cNvCxnSpPr>
            <a:stCxn id="12" idx="1"/>
            <a:endCxn id="15" idx="3"/>
          </p:cNvCxnSpPr>
          <p:nvPr/>
        </p:nvCxnSpPr>
        <p:spPr>
          <a:xfrm rot="10800000" flipV="1">
            <a:off x="5518658" y="4122025"/>
            <a:ext cx="245040" cy="284285"/>
          </a:xfrm>
          <a:prstGeom prst="curvedConnector3">
            <a:avLst>
              <a:gd name="adj1" fmla="val 54998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8966" t="29857" r="41009" b="19869"/>
          <a:stretch/>
        </p:blipFill>
        <p:spPr>
          <a:xfrm>
            <a:off x="3471076" y="3750431"/>
            <a:ext cx="928883" cy="131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209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8379" y="830264"/>
            <a:ext cx="8517731" cy="564569"/>
          </a:xfrm>
        </p:spPr>
        <p:txBody>
          <a:bodyPr>
            <a:normAutofit/>
          </a:bodyPr>
          <a:lstStyle/>
          <a:p>
            <a:r>
              <a:rPr lang="ru-RU" b="1" dirty="0"/>
              <a:t>Ресурсы</a:t>
            </a:r>
            <a:r>
              <a:rPr lang="ru-RU" dirty="0"/>
              <a:t>: </a:t>
            </a:r>
            <a:r>
              <a:rPr lang="ru-RU" dirty="0">
                <a:solidFill>
                  <a:srgbClr val="C536D5"/>
                </a:solidFill>
              </a:rPr>
              <a:t>Сайт проекта: </a:t>
            </a:r>
            <a:r>
              <a:rPr lang="ru-RU" b="1" dirty="0" err="1">
                <a:solidFill>
                  <a:srgbClr val="C536D5"/>
                </a:solidFill>
              </a:rPr>
              <a:t>добрыеигры.рф</a:t>
            </a:r>
            <a:endParaRPr lang="ru-RU" dirty="0">
              <a:solidFill>
                <a:srgbClr val="C536D5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6562" t="14537" r="14457" b="4703"/>
          <a:stretch/>
        </p:blipFill>
        <p:spPr>
          <a:xfrm>
            <a:off x="701307" y="1332913"/>
            <a:ext cx="6837085" cy="3800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580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1701DC-FDBE-44A0-B5CD-0CD277C3D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923678"/>
            <a:ext cx="8517731" cy="56456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Общественная организация «Орлята-дошколята» в детском саду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48C623-1464-19A2-902B-25BC91FBC311}"/>
              </a:ext>
            </a:extLst>
          </p:cNvPr>
          <p:cNvSpPr txBox="1"/>
          <p:nvPr/>
        </p:nvSpPr>
        <p:spPr>
          <a:xfrm>
            <a:off x="4181351" y="3507854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  <a:latin typeface="ARCO" panose="020B0604020202020204" charset="0"/>
              </a:rPr>
              <a:t>Дружинина Наталия Васильевна</a:t>
            </a:r>
            <a:r>
              <a:rPr lang="ru-RU" dirty="0">
                <a:solidFill>
                  <a:schemeClr val="tx2"/>
                </a:solidFill>
                <a:latin typeface="ARCO" panose="020B0604020202020204" charset="0"/>
              </a:rPr>
              <a:t>, </a:t>
            </a:r>
          </a:p>
          <a:p>
            <a:r>
              <a:rPr lang="ru-RU" dirty="0">
                <a:solidFill>
                  <a:schemeClr val="tx2"/>
                </a:solidFill>
                <a:latin typeface="ARCO" panose="020B0604020202020204" charset="0"/>
              </a:rPr>
              <a:t>доцент кафедры дошкольного образования ГАУ ДПО НСО НИПКиПРО, канд. пед. наук</a:t>
            </a:r>
          </a:p>
        </p:txBody>
      </p:sp>
    </p:spTree>
    <p:extLst>
      <p:ext uri="{BB962C8B-B14F-4D97-AF65-F5344CB8AC3E}">
        <p14:creationId xmlns:p14="http://schemas.microsoft.com/office/powerpoint/2010/main" val="1089849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42925" y="3476626"/>
            <a:ext cx="7886700" cy="994172"/>
          </a:xfrm>
        </p:spPr>
        <p:txBody>
          <a:bodyPr>
            <a:normAutofit/>
          </a:bodyPr>
          <a:lstStyle/>
          <a:p>
            <a:pPr algn="ctr"/>
            <a:r>
              <a:rPr lang="ru-RU" sz="4050" b="1" dirty="0">
                <a:solidFill>
                  <a:srgbClr val="0070C0"/>
                </a:solidFill>
                <a:latin typeface="ARCO"/>
                <a:cs typeface="Times New Roman" panose="02020603050405020304" pitchFamily="18" charset="0"/>
              </a:rPr>
              <a:t>«ОРЛЯТА – ДОШКОЛЯТА»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25390" y="195486"/>
            <a:ext cx="2721769" cy="272176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969E9AE-8595-4ADF-8337-87DA94D955D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6156176" y="49330"/>
            <a:ext cx="2727945" cy="77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927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5664" y="845987"/>
            <a:ext cx="1205120" cy="12051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7869" y="2211710"/>
            <a:ext cx="1320711" cy="12961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7869" y="3668497"/>
            <a:ext cx="1320711" cy="13229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6126E2-404B-7EA1-A953-4B3A72A98302}"/>
              </a:ext>
            </a:extLst>
          </p:cNvPr>
          <p:cNvSpPr txBox="1"/>
          <p:nvPr/>
        </p:nvSpPr>
        <p:spPr>
          <a:xfrm>
            <a:off x="0" y="1059582"/>
            <a:ext cx="7488832" cy="3931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just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CO" panose="020B0604020202020204"/>
                <a:ea typeface="+mn-ea"/>
                <a:cs typeface="+mn-cs"/>
              </a:rPr>
              <a:t>«Движение Первых» 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CO" panose="020B0604020202020204"/>
                <a:ea typeface="+mn-ea"/>
                <a:cs typeface="+mn-cs"/>
              </a:rPr>
              <a:t>— общероссийское общественно-государственное движение детей и молодёжи, созданное в 2022 году для воспитания, организации досуга и создания равных возможностей для самореализации подростков и молодёжи</a:t>
            </a:r>
          </a:p>
          <a:p>
            <a:pPr marL="171450" marR="0" lvl="0" indent="-171450" algn="just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CO" panose="020B0604020202020204"/>
                <a:ea typeface="+mn-ea"/>
                <a:cs typeface="+mn-cs"/>
              </a:rPr>
              <a:t>Программа «Орлята России» 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CO" panose="020B0604020202020204"/>
                <a:ea typeface="+mn-ea"/>
                <a:cs typeface="+mn-cs"/>
              </a:rPr>
              <a:t>— программа воспитательной работы Общероссийского общественно-государственного  движения  детей  и  молодежи  «Движение  первых»</a:t>
            </a:r>
          </a:p>
          <a:p>
            <a:pPr marL="171450" marR="0" lvl="0" indent="-171450" algn="just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CO" panose="020B0604020202020204"/>
                <a:ea typeface="+mn-ea"/>
                <a:cs typeface="+mn-cs"/>
              </a:rPr>
              <a:t>Проект «Орлята – дошколята» 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CO" panose="020B0604020202020204"/>
                <a:ea typeface="+mn-ea"/>
                <a:cs typeface="+mn-cs"/>
              </a:rPr>
              <a:t>— комплекс мероприятий по созданию организационно-педагогических условий обеспечения содержательной преемственности между воспитательными системами дошкольного и начального общего образования</a:t>
            </a:r>
          </a:p>
          <a:p>
            <a:pPr marL="0" marR="0" lvl="0" indent="0" algn="just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CO" panose="020B0604020202020204"/>
                <a:ea typeface="+mn-ea"/>
                <a:cs typeface="+mn-cs"/>
              </a:rPr>
              <a:t>Программа развития социальной активности учащихся начальных классов «Орлята России», утвержденная Министерством просвещения Российской Федерации 15.05.2025, является преемственной по отношению к Проекту «Орлята – дошколята».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C82F4E1-3901-3550-0DA7-8D86A66EFF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3316"/>
            <a:ext cx="9144000" cy="70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2829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013" y="987574"/>
            <a:ext cx="8893969" cy="93927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МЕРОПРИЯТИЙ ПО ПОВЫШЕНИЮ ЭФФЕКТИВНОСТИ РЕШЕНИЯ ВОСПИТАТЕЛЬНЫХ ЗАДАЧ В ДОУ ДО 2030 (Распоряжение Министерства просвещения РФ от 25.02.2026 №Р-63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16739"/>
          <a:stretch/>
        </p:blipFill>
        <p:spPr>
          <a:xfrm>
            <a:off x="1259632" y="1821655"/>
            <a:ext cx="6508732" cy="332184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BF3C0A-EC59-4246-F5FF-3921093535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2525"/>
            <a:ext cx="9144000" cy="70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080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39306"/>
            <a:ext cx="7886700" cy="59479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ARCO"/>
                <a:cs typeface="Times New Roman" panose="02020603050405020304" pitchFamily="18" charset="0"/>
              </a:rPr>
              <a:t>ЦЕЛЬ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134" y="1342363"/>
            <a:ext cx="5859427" cy="15712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ARCO"/>
              </a:rPr>
              <a:t>обеспечение содержательной преемственности воспитательных систем дошкольного и начального общего образования на основе традиционных российских духовно-нравственных ценностей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b="4290"/>
          <a:stretch>
            <a:fillRect/>
          </a:stretch>
        </p:blipFill>
        <p:spPr>
          <a:xfrm>
            <a:off x="6129796" y="1234099"/>
            <a:ext cx="2846317" cy="38128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7766" y="3336182"/>
            <a:ext cx="987638" cy="10379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70047" y="3015530"/>
            <a:ext cx="4634263" cy="203137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6FF55AA-8B79-78F8-F8C0-F86515EA89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70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766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827584" y="786156"/>
            <a:ext cx="7772400" cy="4089849"/>
          </a:xfrm>
        </p:spPr>
        <p:txBody>
          <a:bodyPr anchor="t">
            <a:noAutofit/>
          </a:bodyPr>
          <a:lstStyle/>
          <a:p>
            <a:pPr lvl="0">
              <a:lnSpc>
                <a:spcPct val="94000"/>
              </a:lnSpc>
              <a:defRPr/>
            </a:pPr>
            <a:r>
              <a:rPr lang="ru-RU" sz="2400" b="1" dirty="0">
                <a:solidFill>
                  <a:srgbClr val="7030A0"/>
                </a:solidFill>
                <a:latin typeface="Golos Text"/>
                <a:ea typeface="+mn-ea"/>
                <a:cs typeface="+mn-cs"/>
              </a:rPr>
              <a:t>ХХVI съезд работников образования Новосибирской области </a:t>
            </a:r>
            <a:br>
              <a:rPr lang="ru-RU" sz="2400" b="1" dirty="0">
                <a:solidFill>
                  <a:srgbClr val="7030A0"/>
                </a:solidFill>
              </a:rPr>
            </a:br>
            <a:br>
              <a:rPr lang="ru-RU" sz="2400" b="1" dirty="0"/>
            </a:br>
            <a:br>
              <a:rPr lang="ru-RU" sz="2400" b="1" dirty="0"/>
            </a:br>
            <a:r>
              <a:rPr lang="ru-RU" sz="2800" b="1" dirty="0">
                <a:solidFill>
                  <a:srgbClr val="7030A0"/>
                </a:solidFill>
                <a:latin typeface="Golos Text"/>
                <a:ea typeface="+mn-ea"/>
                <a:cs typeface="+mn-cs"/>
              </a:rPr>
              <a:t>Методическая сессия</a:t>
            </a:r>
            <a:br>
              <a:rPr lang="ru-RU" sz="2400" b="1" dirty="0">
                <a:solidFill>
                  <a:srgbClr val="7030A0"/>
                </a:solidFill>
                <a:latin typeface="Golos Text"/>
                <a:ea typeface="+mn-ea"/>
                <a:cs typeface="+mn-cs"/>
              </a:rPr>
            </a:br>
            <a:br>
              <a:rPr lang="ru-RU" sz="2400" b="1" dirty="0">
                <a:solidFill>
                  <a:srgbClr val="7030A0"/>
                </a:solidFill>
                <a:latin typeface="Golos Text"/>
                <a:ea typeface="+mn-ea"/>
                <a:cs typeface="+mn-cs"/>
              </a:rPr>
            </a:br>
            <a:r>
              <a:rPr lang="ru-RU" sz="2400" b="1" dirty="0">
                <a:solidFill>
                  <a:srgbClr val="7030A0"/>
                </a:solidFill>
                <a:latin typeface="Golos Text"/>
                <a:ea typeface="+mn-ea"/>
                <a:cs typeface="+mn-cs"/>
              </a:rPr>
              <a:t>«Методические аспекты обеспечения качества дошкольного образования»</a:t>
            </a:r>
            <a:br>
              <a:rPr lang="ru-RU" sz="2400" b="1" dirty="0">
                <a:solidFill>
                  <a:srgbClr val="7030A0"/>
                </a:solidFill>
                <a:latin typeface="Golos Text"/>
                <a:ea typeface="+mn-ea"/>
                <a:cs typeface="+mn-cs"/>
              </a:rPr>
            </a:br>
            <a:br>
              <a:rPr lang="ru-RU" sz="2400" b="1" dirty="0">
                <a:solidFill>
                  <a:srgbClr val="7030A0"/>
                </a:solidFill>
                <a:latin typeface="Golos Text"/>
                <a:ea typeface="+mn-ea"/>
                <a:cs typeface="+mn-cs"/>
              </a:rPr>
            </a:br>
            <a:br>
              <a:rPr lang="ru-RU" sz="2400" b="1" dirty="0">
                <a:solidFill>
                  <a:srgbClr val="7030A0"/>
                </a:solidFill>
                <a:latin typeface="Golos Text"/>
                <a:ea typeface="+mn-ea"/>
                <a:cs typeface="+mn-cs"/>
              </a:rPr>
            </a:br>
            <a:r>
              <a:rPr lang="ru-RU" sz="1800" b="1" dirty="0">
                <a:solidFill>
                  <a:srgbClr val="7030A0"/>
                </a:solidFill>
                <a:latin typeface="Golos Text"/>
                <a:ea typeface="+mn-ea"/>
                <a:cs typeface="+mn-cs"/>
              </a:rPr>
              <a:t>24 августа 2026 года</a:t>
            </a:r>
            <a:br>
              <a:rPr lang="ru-RU" sz="2400" b="1" dirty="0">
                <a:solidFill>
                  <a:srgbClr val="7030A0"/>
                </a:solidFill>
                <a:latin typeface="Golos Text"/>
                <a:ea typeface="+mn-ea"/>
                <a:cs typeface="+mn-cs"/>
              </a:rPr>
            </a:br>
            <a:br>
              <a:rPr lang="ru-RU" sz="1900" dirty="0">
                <a:solidFill>
                  <a:prstClr val="black">
                    <a:tint val="75000"/>
                  </a:prstClr>
                </a:solidFill>
                <a:latin typeface="Gill Sans MT"/>
                <a:ea typeface="+mn-ea"/>
                <a:cs typeface="+mn-cs"/>
              </a:rPr>
            </a:b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/>
        </p:blipFill>
        <p:spPr bwMode="auto">
          <a:xfrm>
            <a:off x="107504" y="97783"/>
            <a:ext cx="649315" cy="7733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1378"/>
            <a:ext cx="914923" cy="62992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EF2C88-F15E-0B42-F053-0FA9927FC07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56176" y="49330"/>
            <a:ext cx="2727945" cy="77265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021" y="1279286"/>
            <a:ext cx="8793957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rtl="0"/>
            <a:r>
              <a:rPr lang="ru-RU" sz="1700" b="1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СОВМЕСТНАЯ ДЕЯТЕЛЬНОСТЬ КАК ВЕДУЩАЯ ФОРМА</a:t>
            </a:r>
          </a:p>
          <a:p>
            <a:pPr marL="182563" defTabSz="685800" rtl="0"/>
            <a:r>
              <a:rPr lang="ru-RU" sz="1700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•</a:t>
            </a:r>
            <a:r>
              <a:rPr lang="ru-RU" sz="1700" b="1" i="1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Коллективная творческая деятельность </a:t>
            </a:r>
            <a:r>
              <a:rPr lang="ru-RU" sz="1700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(КТД) — подготовка и проведение ярких совместных дел-событий </a:t>
            </a:r>
          </a:p>
          <a:p>
            <a:pPr marL="182563" defTabSz="685800" rtl="0"/>
            <a:r>
              <a:rPr lang="ru-RU" sz="1700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•</a:t>
            </a:r>
            <a:r>
              <a:rPr lang="ru-RU" sz="1700" b="1" i="1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Чередование традиционных поручений </a:t>
            </a:r>
            <a:r>
              <a:rPr lang="ru-RU" sz="1700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(ЧТП) — система ежедневной посильной заботы детей о жизни группы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89634" y="2830390"/>
            <a:ext cx="617934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rtl="0"/>
            <a:r>
              <a:rPr lang="ru-RU" sz="1700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Три опоры совместной деятельности в проекте</a:t>
            </a:r>
          </a:p>
          <a:p>
            <a:pPr defTabSz="685800" rtl="0"/>
            <a:r>
              <a:rPr lang="ru-RU" sz="1700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1.	</a:t>
            </a:r>
            <a:r>
              <a:rPr lang="ru-RU" sz="1700" b="1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Ребёнок</a:t>
            </a:r>
            <a:r>
              <a:rPr lang="ru-RU" sz="1700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 — субъект, а не только объект воздействия взрослых.</a:t>
            </a:r>
          </a:p>
          <a:p>
            <a:pPr defTabSz="685800" rtl="0"/>
            <a:r>
              <a:rPr lang="ru-RU" sz="1700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2.	</a:t>
            </a:r>
            <a:r>
              <a:rPr lang="ru-RU" sz="1700" b="1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Родители</a:t>
            </a:r>
            <a:r>
              <a:rPr lang="ru-RU" sz="1700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 — активные инициаторы и участники совместных дел, а не сторонние наблюдатели.</a:t>
            </a:r>
          </a:p>
          <a:p>
            <a:pPr defTabSz="685800" rtl="0"/>
            <a:r>
              <a:rPr lang="ru-RU" sz="1700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3.	</a:t>
            </a:r>
            <a:r>
              <a:rPr lang="ru-RU" sz="1700" b="1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Педагог</a:t>
            </a:r>
            <a:r>
              <a:rPr lang="ru-RU" sz="1700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 — организатор, координатор и «скрытый инициатор», создающий условия, при которых дети чувствуют себя авторами дела.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876001"/>
            <a:ext cx="7886700" cy="40328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ARCO"/>
                <a:cs typeface="Times New Roman" panose="02020603050405020304" pitchFamily="18" charset="0"/>
              </a:rPr>
              <a:t>СРЕДСТВА ПРОЕКТА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653" y="2787774"/>
            <a:ext cx="2226420" cy="222642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0FB1703-7725-17C2-FD9C-A87DC79119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31" y="0"/>
            <a:ext cx="9144000" cy="70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4037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0669930"/>
              </p:ext>
            </p:extLst>
          </p:nvPr>
        </p:nvGraphicFramePr>
        <p:xfrm>
          <a:off x="192881" y="699542"/>
          <a:ext cx="4227470" cy="434766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173846">
                  <a:extLst>
                    <a:ext uri="{9D8B030D-6E8A-4147-A177-3AD203B41FA5}">
                      <a16:colId xmlns:a16="http://schemas.microsoft.com/office/drawing/2014/main" val="3490006178"/>
                    </a:ext>
                  </a:extLst>
                </a:gridCol>
                <a:gridCol w="3053624">
                  <a:extLst>
                    <a:ext uri="{9D8B030D-6E8A-4147-A177-3AD203B41FA5}">
                      <a16:colId xmlns:a16="http://schemas.microsoft.com/office/drawing/2014/main" val="1462377336"/>
                    </a:ext>
                  </a:extLst>
                </a:gridCol>
              </a:tblGrid>
              <a:tr h="293071">
                <a:tc>
                  <a:txBody>
                    <a:bodyPr/>
                    <a:lstStyle/>
                    <a:p>
                      <a:pPr marL="400050" indent="-314325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1200" b="1" i="1" spc="-1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Направление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27125" indent="-946150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Содержание</a:t>
                      </a:r>
                      <a:r>
                        <a:rPr lang="ru-RU" sz="1200" b="1" i="1" spc="-4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деятельности</a:t>
                      </a:r>
                      <a:r>
                        <a:rPr lang="ru-RU" sz="1200" b="1" i="1" spc="-3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1" spc="-2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детей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15673895"/>
                  </a:ext>
                </a:extLst>
              </a:tr>
              <a:tr h="675306">
                <a:tc>
                  <a:txBody>
                    <a:bodyPr/>
                    <a:lstStyle/>
                    <a:p>
                      <a:pPr marL="55880" marR="66040">
                        <a:lnSpc>
                          <a:spcPct val="103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lang="ru-RU" sz="1200" spc="-1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Помощники воспитателя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9055">
                        <a:lnSpc>
                          <a:spcPct val="103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Готовят</a:t>
                      </a:r>
                      <a:r>
                        <a:rPr lang="ru-RU" sz="1200" spc="-2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материалы</a:t>
                      </a:r>
                      <a:r>
                        <a:rPr lang="ru-RU" sz="1200" spc="-3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ru-RU" sz="1200" spc="-2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занятию,</a:t>
                      </a:r>
                      <a:r>
                        <a:rPr lang="ru-RU" sz="1200" spc="-2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наводят</a:t>
                      </a:r>
                      <a:r>
                        <a:rPr lang="ru-RU" sz="1200" spc="-2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порядок</a:t>
                      </a:r>
                      <a:r>
                        <a:rPr lang="ru-RU" sz="1200" spc="-2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после,</a:t>
                      </a:r>
                      <a:r>
                        <a:rPr lang="ru-RU" sz="1200" spc="-2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помогают показать сказку, собрать конструктор, сложить </a:t>
                      </a:r>
                      <a:r>
                        <a:rPr lang="ru-RU" sz="1200" dirty="0" err="1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пазл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546872097"/>
                  </a:ext>
                </a:extLst>
              </a:tr>
              <a:tr h="675306">
                <a:tc>
                  <a:txBody>
                    <a:bodyPr/>
                    <a:lstStyle/>
                    <a:p>
                      <a:pPr marL="55880">
                        <a:spcBef>
                          <a:spcPts val="965"/>
                        </a:spcBef>
                        <a:spcAft>
                          <a:spcPts val="0"/>
                        </a:spcAft>
                      </a:pPr>
                      <a:r>
                        <a:rPr lang="ru-RU" sz="1200" spc="-1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9055">
                        <a:lnSpc>
                          <a:spcPct val="103000"/>
                        </a:lnSpc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Помогают</a:t>
                      </a:r>
                      <a:r>
                        <a:rPr lang="ru-RU" sz="1200" spc="-2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накрывать</a:t>
                      </a:r>
                      <a:r>
                        <a:rPr lang="ru-RU" sz="1200" spc="-2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ru-RU" sz="1200" spc="-3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стол,</a:t>
                      </a:r>
                      <a:r>
                        <a:rPr lang="ru-RU" sz="1200" spc="-2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расставляют</a:t>
                      </a:r>
                      <a:r>
                        <a:rPr lang="ru-RU" sz="1200" spc="-3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стулья,</a:t>
                      </a:r>
                      <a:r>
                        <a:rPr lang="ru-RU" sz="1200" spc="-3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протирают</a:t>
                      </a:r>
                      <a:r>
                        <a:rPr lang="ru-RU" sz="1200" spc="-2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пыль</a:t>
                      </a:r>
                      <a:r>
                        <a:rPr lang="ru-RU" sz="1200" spc="-2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в игровом уголке, убирают игрушки на площадке.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78803589"/>
                  </a:ext>
                </a:extLst>
              </a:tr>
              <a:tr h="688468">
                <a:tc>
                  <a:txBody>
                    <a:bodyPr/>
                    <a:lstStyle/>
                    <a:p>
                      <a:pPr marL="55880">
                        <a:spcBef>
                          <a:spcPts val="96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Санитары</a:t>
                      </a:r>
                      <a:r>
                        <a:rPr lang="ru-RU" sz="1200" spc="-3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200" spc="-15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1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«Чистюли»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9055">
                        <a:lnSpc>
                          <a:spcPct val="105000"/>
                        </a:lnSpc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Напоминают</a:t>
                      </a:r>
                      <a:r>
                        <a:rPr lang="ru-RU" sz="1200" spc="-2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мыть</a:t>
                      </a:r>
                      <a:r>
                        <a:rPr lang="ru-RU" sz="1200" spc="-3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руки,</a:t>
                      </a:r>
                      <a:r>
                        <a:rPr lang="ru-RU" sz="1200" spc="-3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аккуратно</a:t>
                      </a:r>
                      <a:r>
                        <a:rPr lang="ru-RU" sz="1200" spc="-2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складывать</a:t>
                      </a:r>
                      <a:r>
                        <a:rPr lang="ru-RU" sz="1200" spc="-2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вещи,</a:t>
                      </a:r>
                      <a:r>
                        <a:rPr lang="ru-RU" sz="1200" spc="-2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заботятся</a:t>
                      </a:r>
                      <a:r>
                        <a:rPr lang="ru-RU" sz="1200" spc="-2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о здоровье (рассказ о пользе фруктов, сценка о ЗОЖ).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71508941"/>
                  </a:ext>
                </a:extLst>
              </a:tr>
              <a:tr h="688468">
                <a:tc>
                  <a:txBody>
                    <a:bodyPr/>
                    <a:lstStyle/>
                    <a:p>
                      <a:pPr marL="55880">
                        <a:spcBef>
                          <a:spcPts val="965"/>
                        </a:spcBef>
                        <a:spcAft>
                          <a:spcPts val="0"/>
                        </a:spcAft>
                      </a:pPr>
                      <a:r>
                        <a:rPr lang="ru-RU" sz="1200" spc="-1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Спортсмены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9055">
                        <a:lnSpc>
                          <a:spcPct val="105000"/>
                        </a:lnSpc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Проводят</a:t>
                      </a:r>
                      <a:r>
                        <a:rPr lang="ru-RU" sz="1200" spc="-3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динамические</a:t>
                      </a:r>
                      <a:r>
                        <a:rPr lang="ru-RU" sz="1200" spc="-3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паузы</a:t>
                      </a:r>
                      <a:r>
                        <a:rPr lang="ru-RU" sz="1200" spc="-3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200" spc="-3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утреннюю</a:t>
                      </a:r>
                      <a:r>
                        <a:rPr lang="ru-RU" sz="1200" spc="-3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зарядку,</a:t>
                      </a:r>
                      <a:r>
                        <a:rPr lang="ru-RU" sz="1200" spc="-3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организуют простые соревнования, помогают на физкультуре.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20327856"/>
                  </a:ext>
                </a:extLst>
              </a:tr>
              <a:tr h="755809">
                <a:tc>
                  <a:txBody>
                    <a:bodyPr/>
                    <a:lstStyle/>
                    <a:p>
                      <a:pPr marL="55880">
                        <a:spcBef>
                          <a:spcPts val="965"/>
                        </a:spcBef>
                        <a:spcAft>
                          <a:spcPts val="0"/>
                        </a:spcAft>
                      </a:pPr>
                      <a:r>
                        <a:rPr lang="ru-RU" sz="1200" spc="-1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Затейники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9055" marR="86995">
                        <a:lnSpc>
                          <a:spcPct val="105000"/>
                        </a:lnSpc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Показывают</a:t>
                      </a:r>
                      <a:r>
                        <a:rPr lang="ru-RU" sz="1200" spc="-4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мини-сценки,</a:t>
                      </a:r>
                      <a:r>
                        <a:rPr lang="ru-RU" sz="1200" spc="-3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поздравляют</a:t>
                      </a:r>
                      <a:r>
                        <a:rPr lang="ru-RU" sz="1200" spc="-5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200" spc="-3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праздниками,</a:t>
                      </a:r>
                      <a:r>
                        <a:rPr lang="ru-RU" sz="1200" spc="-3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читают стихи, поют, танцуют, помогают на творческих занятиях.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374606"/>
                  </a:ext>
                </a:extLst>
              </a:tr>
              <a:tr h="571240">
                <a:tc>
                  <a:txBody>
                    <a:bodyPr/>
                    <a:lstStyle/>
                    <a:p>
                      <a:pPr marL="55880">
                        <a:spcBef>
                          <a:spcPts val="975"/>
                        </a:spcBef>
                        <a:spcAft>
                          <a:spcPts val="0"/>
                        </a:spcAft>
                      </a:pPr>
                      <a:r>
                        <a:rPr lang="ru-RU" sz="1200" spc="-1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Игровики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9055">
                        <a:lnSpc>
                          <a:spcPct val="105000"/>
                        </a:lnSpc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Учатся</a:t>
                      </a:r>
                      <a:r>
                        <a:rPr lang="ru-RU" sz="1200" spc="-2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200" spc="-2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проводят</a:t>
                      </a:r>
                      <a:r>
                        <a:rPr lang="ru-RU" sz="1200" spc="-2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200" spc="-2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ребятами</a:t>
                      </a:r>
                      <a:r>
                        <a:rPr lang="ru-RU" sz="1200" spc="-2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простые</a:t>
                      </a:r>
                      <a:r>
                        <a:rPr lang="ru-RU" sz="1200" spc="-2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игры</a:t>
                      </a:r>
                      <a:r>
                        <a:rPr lang="ru-RU" sz="1200" spc="-3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под</a:t>
                      </a:r>
                      <a:r>
                        <a:rPr lang="ru-RU" sz="1200" spc="-2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руководством </a:t>
                      </a:r>
                      <a:r>
                        <a:rPr lang="ru-RU" sz="1200" spc="-1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воспитателя.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522969806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 t="1" b="889"/>
          <a:stretch>
            <a:fillRect/>
          </a:stretch>
        </p:blipFill>
        <p:spPr>
          <a:xfrm>
            <a:off x="4420351" y="861159"/>
            <a:ext cx="4618121" cy="411256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85585" y="169776"/>
            <a:ext cx="4774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 rtl="0"/>
            <a:r>
              <a:rPr lang="ru-RU" b="1" kern="1200" dirty="0">
                <a:solidFill>
                  <a:srgbClr val="0070C0"/>
                </a:solidFill>
                <a:latin typeface="ARCO"/>
                <a:cs typeface="Times New Roman" panose="02020603050405020304" pitchFamily="18" charset="0"/>
              </a:rPr>
              <a:t>ЧЕРЕДОВАНИЕ ТРАДИЦИОННЫХ ПОРУЧЕНИЙ </a:t>
            </a:r>
            <a:endParaRPr lang="ru-RU" kern="1200" dirty="0">
              <a:solidFill>
                <a:srgbClr val="0070C0"/>
              </a:solidFill>
              <a:latin typeface="ARCO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8513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14988" y="0"/>
            <a:ext cx="3529013" cy="515778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0018" y="363484"/>
            <a:ext cx="5329238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rtl="0"/>
            <a:r>
              <a:rPr lang="ru-RU" sz="1500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В течение года дети проходят несколько тематических треков, каждый из которых ориентирован на развитие определённых навыков и умений:</a:t>
            </a:r>
          </a:p>
          <a:p>
            <a:pPr defTabSz="685800" rtl="0"/>
            <a:r>
              <a:rPr lang="ru-RU" sz="1500" b="1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«Орлёнок — Эрудит» </a:t>
            </a:r>
            <a:r>
              <a:rPr lang="ru-RU" sz="1500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— интеллектуальное развитие через познавательную и исследовательскую деятельность. </a:t>
            </a:r>
          </a:p>
          <a:p>
            <a:pPr defTabSz="685800" rtl="0"/>
            <a:r>
              <a:rPr lang="ru-RU" sz="1500" b="1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«Орлёнок — Мастер» </a:t>
            </a:r>
            <a:r>
              <a:rPr lang="ru-RU" sz="1500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— формирование любви к искусству и труду, развитие творческих способностей и эстетического вкуса. </a:t>
            </a:r>
          </a:p>
          <a:p>
            <a:pPr defTabSz="685800" rtl="0"/>
            <a:r>
              <a:rPr lang="ru-RU" sz="1500" b="1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«Орлёнок — Доброволец» </a:t>
            </a:r>
            <a:r>
              <a:rPr lang="ru-RU" sz="1500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— раскрытие волонтёрского потенциала. </a:t>
            </a:r>
          </a:p>
          <a:p>
            <a:pPr defTabSz="685800" rtl="0"/>
            <a:r>
              <a:rPr lang="ru-RU" sz="1500" b="1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«Орлёнок — Спортсмен» </a:t>
            </a:r>
            <a:r>
              <a:rPr lang="ru-RU" sz="1500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— привитие интереса к спорту и формирование навыков здорового образа жизни. </a:t>
            </a:r>
          </a:p>
          <a:p>
            <a:pPr defTabSz="685800" rtl="0"/>
            <a:r>
              <a:rPr lang="ru-RU" sz="1500" b="1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«Орлёнок — Эколог» </a:t>
            </a:r>
            <a:r>
              <a:rPr lang="ru-RU" sz="1500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— формирование экологической культуры и ответственного отношения к природе. </a:t>
            </a:r>
          </a:p>
          <a:p>
            <a:pPr defTabSz="685800" rtl="0"/>
            <a:r>
              <a:rPr lang="ru-RU" sz="1500" b="1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«Орлёнок — Хранитель исторической памяти» </a:t>
            </a:r>
            <a:r>
              <a:rPr lang="ru-RU" sz="1500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— воспитание любви и уважения к семье, малой родине, традициям и истории страны. </a:t>
            </a:r>
          </a:p>
          <a:p>
            <a:pPr defTabSz="685800" rtl="0"/>
            <a:r>
              <a:rPr lang="ru-RU" sz="1500" b="1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«Орлёнок — Лидер» </a:t>
            </a:r>
            <a:r>
              <a:rPr lang="ru-RU" sz="1500" kern="12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— раскрытие лидерских способностей и умения работать в команде. </a:t>
            </a:r>
          </a:p>
        </p:txBody>
      </p:sp>
    </p:spTree>
    <p:extLst>
      <p:ext uri="{BB962C8B-B14F-4D97-AF65-F5344CB8AC3E}">
        <p14:creationId xmlns:p14="http://schemas.microsoft.com/office/powerpoint/2010/main" val="28855392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67952" y="1593421"/>
            <a:ext cx="986705" cy="9985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34221" y="135432"/>
            <a:ext cx="3320436" cy="14579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5524" y="3836437"/>
            <a:ext cx="988817" cy="10371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5950" y="68141"/>
            <a:ext cx="5207797" cy="22821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A20F0FA-66DD-B73B-40AE-6AA67758967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9343" y="2436926"/>
            <a:ext cx="5306144" cy="258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0197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4517" b="8309"/>
          <a:stretch>
            <a:fillRect/>
          </a:stretch>
        </p:blipFill>
        <p:spPr>
          <a:xfrm>
            <a:off x="971600" y="915566"/>
            <a:ext cx="6768752" cy="416858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BDC6478-479C-1A67-C2FA-B9033CF2E1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70" y="0"/>
            <a:ext cx="9144000" cy="70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0089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2580312"/>
              </p:ext>
            </p:extLst>
          </p:nvPr>
        </p:nvGraphicFramePr>
        <p:xfrm>
          <a:off x="85724" y="1052975"/>
          <a:ext cx="8765382" cy="397384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584126">
                  <a:extLst>
                    <a:ext uri="{9D8B030D-6E8A-4147-A177-3AD203B41FA5}">
                      <a16:colId xmlns:a16="http://schemas.microsoft.com/office/drawing/2014/main" val="3147675160"/>
                    </a:ext>
                  </a:extLst>
                </a:gridCol>
                <a:gridCol w="2366244">
                  <a:extLst>
                    <a:ext uri="{9D8B030D-6E8A-4147-A177-3AD203B41FA5}">
                      <a16:colId xmlns:a16="http://schemas.microsoft.com/office/drawing/2014/main" val="3470444505"/>
                    </a:ext>
                  </a:extLst>
                </a:gridCol>
                <a:gridCol w="4457700">
                  <a:extLst>
                    <a:ext uri="{9D8B030D-6E8A-4147-A177-3AD203B41FA5}">
                      <a16:colId xmlns:a16="http://schemas.microsoft.com/office/drawing/2014/main" val="3158234415"/>
                    </a:ext>
                  </a:extLst>
                </a:gridCol>
                <a:gridCol w="1357312">
                  <a:extLst>
                    <a:ext uri="{9D8B030D-6E8A-4147-A177-3AD203B41FA5}">
                      <a16:colId xmlns:a16="http://schemas.microsoft.com/office/drawing/2014/main" val="1080926307"/>
                    </a:ext>
                  </a:extLst>
                </a:gridCol>
              </a:tblGrid>
              <a:tr h="238591">
                <a:tc>
                  <a:txBody>
                    <a:bodyPr/>
                    <a:lstStyle/>
                    <a:p>
                      <a:pPr marL="3175" marR="1270" algn="ctr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1400" spc="-5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1400" spc="-2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Шаг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56285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" marR="1270" algn="ctr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1400" spc="-2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Срок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38475520"/>
                  </a:ext>
                </a:extLst>
              </a:tr>
              <a:tr h="638891">
                <a:tc>
                  <a:txBody>
                    <a:bodyPr/>
                    <a:lstStyle/>
                    <a:p>
                      <a:pPr algn="ctr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spc="-5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9055">
                        <a:lnSpc>
                          <a:spcPct val="103000"/>
                        </a:lnSpc>
                        <a:spcBef>
                          <a:spcPts val="91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Управленческое</a:t>
                      </a:r>
                      <a:r>
                        <a:rPr lang="ru-RU" sz="1400" spc="-7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решение</a:t>
                      </a:r>
                      <a:r>
                        <a:rPr lang="ru-RU" sz="1400" spc="-7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документы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ct val="105000"/>
                        </a:lnSpc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Приказ о внедрении, Положение, назначение</a:t>
                      </a:r>
                      <a:r>
                        <a:rPr lang="ru-RU" sz="1400" spc="-7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координатора,</a:t>
                      </a:r>
                      <a:r>
                        <a:rPr lang="ru-RU" sz="1400" spc="-7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создание рабочей группы, план на год.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0160" marR="127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до 20 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августа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221063667"/>
                  </a:ext>
                </a:extLst>
              </a:tr>
              <a:tr h="531372">
                <a:tc>
                  <a:txBody>
                    <a:bodyPr/>
                    <a:lstStyle/>
                    <a:p>
                      <a:pPr algn="ctr">
                        <a:spcBef>
                          <a:spcPts val="37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spc="-5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indent="87313">
                        <a:spcBef>
                          <a:spcPts val="37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 Распределение</a:t>
                      </a:r>
                      <a:r>
                        <a:rPr lang="ru-RU" sz="1400" spc="-2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задач</a:t>
                      </a:r>
                      <a:r>
                        <a:rPr lang="ru-RU" sz="1400" spc="-1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ролей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ct val="105000"/>
                        </a:lnSpc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Матрица ответственности: администрация, воспитатели, специалисты,</a:t>
                      </a:r>
                      <a:r>
                        <a:rPr lang="ru-RU" sz="1400" spc="-7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родительский</a:t>
                      </a:r>
                      <a:r>
                        <a:rPr lang="ru-RU" sz="1400" spc="-7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актив.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7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0160" marR="1270" algn="ctr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до 25 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августа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63399780"/>
                  </a:ext>
                </a:extLst>
              </a:tr>
              <a:tr h="531372">
                <a:tc>
                  <a:txBody>
                    <a:bodyPr/>
                    <a:lstStyle/>
                    <a:p>
                      <a:pPr algn="ctr">
                        <a:spcBef>
                          <a:spcPts val="37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spc="-5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9055" marR="262255">
                        <a:lnSpc>
                          <a:spcPct val="105000"/>
                        </a:lnSpc>
                        <a:spcBef>
                          <a:spcPts val="96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Методическая</a:t>
                      </a:r>
                      <a:r>
                        <a:rPr lang="ru-RU" sz="1400" spc="-7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подготовка 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педагогов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ct val="105000"/>
                        </a:lnSpc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Установочный семинар, разбор методик</a:t>
                      </a:r>
                      <a:r>
                        <a:rPr lang="ru-RU" sz="1400" spc="-4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КТД</a:t>
                      </a:r>
                      <a:r>
                        <a:rPr lang="ru-RU" sz="1400" spc="-4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400" spc="-4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ЧТП,</a:t>
                      </a:r>
                      <a:r>
                        <a:rPr lang="ru-RU" sz="1400" spc="-4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знакомство</a:t>
                      </a:r>
                      <a:r>
                        <a:rPr lang="ru-RU" sz="1400" spc="-4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с диагностикой «Я расту».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7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0160" marR="1270" algn="ctr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до 31 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августа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77967137"/>
                  </a:ext>
                </a:extLst>
              </a:tr>
              <a:tr h="530262">
                <a:tc>
                  <a:txBody>
                    <a:bodyPr/>
                    <a:lstStyle/>
                    <a:p>
                      <a:pPr algn="ctr">
                        <a:spcBef>
                          <a:spcPts val="35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spc="-5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5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 Подготовка</a:t>
                      </a:r>
                      <a:r>
                        <a:rPr lang="ru-RU" sz="1400" spc="-3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pc="-2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РППС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ct val="105000"/>
                        </a:lnSpc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Уголок проекта, «вертушка поручений»,</a:t>
                      </a:r>
                      <a:r>
                        <a:rPr lang="ru-RU" sz="1400" spc="-7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атрибуты,</a:t>
                      </a:r>
                      <a:r>
                        <a:rPr lang="ru-RU" sz="1400" spc="-7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визуальное оформление групп.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5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10160" marR="63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до 1 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сентября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45283071"/>
                  </a:ext>
                </a:extLst>
              </a:tr>
              <a:tr h="440612">
                <a:tc>
                  <a:txBody>
                    <a:bodyPr/>
                    <a:lstStyle/>
                    <a:p>
                      <a:pPr algn="ctr">
                        <a:spcBef>
                          <a:spcPts val="37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spc="-5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7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 Вовлечение</a:t>
                      </a:r>
                      <a:r>
                        <a:rPr lang="ru-RU" sz="1400" spc="-3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родителей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ct val="105000"/>
                        </a:lnSpc>
                        <a:spcBef>
                          <a:spcPts val="31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Установочное собрание, памятки, формирование</a:t>
                      </a:r>
                      <a:r>
                        <a:rPr lang="ru-RU" sz="1400" spc="-7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инициативных</a:t>
                      </a:r>
                      <a:r>
                        <a:rPr lang="ru-RU" sz="1400" spc="-7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групп 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семей.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300355" indent="28575" algn="ctr">
                        <a:lnSpc>
                          <a:spcPct val="105000"/>
                        </a:lnSpc>
                        <a:spcBef>
                          <a:spcPts val="97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1–2</a:t>
                      </a:r>
                      <a:r>
                        <a:rPr lang="ru-RU" sz="1400" spc="-7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неделя 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сентября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76793359"/>
                  </a:ext>
                </a:extLst>
              </a:tr>
              <a:tr h="531372">
                <a:tc>
                  <a:txBody>
                    <a:bodyPr/>
                    <a:lstStyle/>
                    <a:p>
                      <a:pPr algn="ctr">
                        <a:spcBef>
                          <a:spcPts val="37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spc="-5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7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 Запуск</a:t>
                      </a:r>
                      <a:r>
                        <a:rPr lang="ru-RU" sz="1400" spc="-1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работы</a:t>
                      </a:r>
                      <a:r>
                        <a:rPr lang="ru-RU" sz="1400" spc="-1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400" spc="-2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детьми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785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Старт</a:t>
                      </a:r>
                      <a:r>
                        <a:rPr lang="ru-RU" sz="1400" spc="-2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ЧТП</a:t>
                      </a:r>
                      <a:r>
                        <a:rPr lang="ru-RU" sz="1400" spc="-2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400" spc="-2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группах,</a:t>
                      </a:r>
                      <a:r>
                        <a:rPr lang="ru-RU" sz="1400" spc="-1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первое</a:t>
                      </a:r>
                      <a:r>
                        <a:rPr lang="ru-RU" sz="1400" spc="-1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pc="-2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КТД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cs typeface="Times New Roman" panose="02020603050405020304" pitchFamily="18" charset="0"/>
                      </a:endParaRPr>
                    </a:p>
                    <a:p>
                      <a:pPr marL="57785">
                        <a:lnSpc>
                          <a:spcPct val="10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«Моя</a:t>
                      </a:r>
                      <a:r>
                        <a:rPr lang="ru-RU" sz="1400" spc="-6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дружная</a:t>
                      </a:r>
                      <a:r>
                        <a:rPr lang="ru-RU" sz="1400" spc="-6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семья»,</a:t>
                      </a:r>
                      <a:r>
                        <a:rPr lang="ru-RU" sz="1400" spc="-5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введение 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ритуалов.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3000"/>
                        </a:lnSpc>
                        <a:spcBef>
                          <a:spcPts val="97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со</a:t>
                      </a:r>
                      <a:r>
                        <a:rPr lang="ru-RU" sz="1400" spc="-7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spc="-7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недели 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сентября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39607196"/>
                  </a:ext>
                </a:extLst>
              </a:tr>
              <a:tr h="531372">
                <a:tc>
                  <a:txBody>
                    <a:bodyPr/>
                    <a:lstStyle/>
                    <a:p>
                      <a:pPr algn="ctr">
                        <a:spcBef>
                          <a:spcPts val="37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spc="-5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7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 Контроль</a:t>
                      </a:r>
                      <a:r>
                        <a:rPr lang="ru-RU" sz="1400" spc="-1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400" spc="-3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оценка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785">
                        <a:lnSpc>
                          <a:spcPct val="105000"/>
                        </a:lnSpc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Карта</a:t>
                      </a:r>
                      <a:r>
                        <a:rPr lang="ru-RU" sz="1400" spc="-6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контроля,</a:t>
                      </a:r>
                      <a:r>
                        <a:rPr lang="ru-RU" sz="1400" spc="-6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наблюдения</a:t>
                      </a:r>
                      <a:r>
                        <a:rPr lang="ru-RU" sz="1400" spc="-65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«Я расту», анализ результатов, </a:t>
                      </a:r>
                      <a:r>
                        <a:rPr lang="ru-RU" sz="1400" spc="-1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корректировка.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7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 в</a:t>
                      </a:r>
                      <a:r>
                        <a:rPr lang="ru-RU" sz="1400" spc="-15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течение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pc="-20" dirty="0">
                          <a:solidFill>
                            <a:srgbClr val="002060"/>
                          </a:solidFill>
                          <a:effectLst/>
                          <a:latin typeface="ARCO"/>
                          <a:cs typeface="Times New Roman" panose="02020603050405020304" pitchFamily="18" charset="0"/>
                        </a:rPr>
                        <a:t>года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ARCO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86824589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5065" y="339502"/>
            <a:ext cx="7886700" cy="46910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ARCO"/>
                <a:cs typeface="Times New Roman" panose="02020603050405020304" pitchFamily="18" charset="0"/>
              </a:rPr>
              <a:t>ДЕЙСТВИЯ ПО ВНЕДРЕНИЮ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28228035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1481" y="146393"/>
            <a:ext cx="3363242" cy="48756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6187" y="3574580"/>
            <a:ext cx="1308763" cy="13188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4531" y="146394"/>
            <a:ext cx="4678007" cy="309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8638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28650" y="611168"/>
            <a:ext cx="7886700" cy="71373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ARCO"/>
                <a:cs typeface="Times New Roman" panose="02020603050405020304" pitchFamily="18" charset="0"/>
              </a:rPr>
              <a:t>РЕЗУЛЬТАТ РЕАЛИЗАЦИИ ПРОЕКТА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07181" y="1333500"/>
            <a:ext cx="8529638" cy="3263504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357188" algn="l"/>
              </a:tabLst>
            </a:pPr>
            <a:r>
              <a:rPr lang="ru-RU" sz="2000" dirty="0">
                <a:solidFill>
                  <a:srgbClr val="002060"/>
                </a:solidFill>
                <a:latin typeface="ARCO"/>
              </a:rPr>
              <a:t>•	</a:t>
            </a:r>
            <a:r>
              <a:rPr lang="ru-RU" sz="20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накопление ребёнком личного опыта проявления социальной активности;</a:t>
            </a:r>
          </a:p>
          <a:p>
            <a:pPr marL="0" indent="0">
              <a:buNone/>
              <a:tabLst>
                <a:tab pos="357188" algn="l"/>
              </a:tabLst>
            </a:pPr>
            <a:r>
              <a:rPr lang="ru-RU" sz="20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•	раскрытие субъектной позиции через совместную деятельность (осознание понятий «самостоятельность», «инициативность», «ответственность»);</a:t>
            </a:r>
          </a:p>
          <a:p>
            <a:pPr marL="0" indent="0">
              <a:buNone/>
              <a:tabLst>
                <a:tab pos="357188" algn="l"/>
              </a:tabLst>
            </a:pPr>
            <a:r>
              <a:rPr lang="ru-RU" sz="20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•	объединение взрослых и детей как пример заботы друг о друге на основе традиционных ценностей;</a:t>
            </a:r>
          </a:p>
          <a:p>
            <a:pPr marL="0" indent="0">
              <a:buNone/>
              <a:tabLst>
                <a:tab pos="357188" algn="l"/>
              </a:tabLst>
            </a:pPr>
            <a:r>
              <a:rPr lang="ru-RU" sz="2000" dirty="0">
                <a:solidFill>
                  <a:srgbClr val="002060"/>
                </a:solidFill>
                <a:latin typeface="ARCO"/>
                <a:cs typeface="Times New Roman" panose="02020603050405020304" pitchFamily="18" charset="0"/>
              </a:rPr>
              <a:t>•	положительный образ Орлят у дошкольника и желание стать активным участником программы «Орлята России».</a:t>
            </a:r>
          </a:p>
          <a:p>
            <a:pPr marL="0" indent="0">
              <a:buNone/>
            </a:pPr>
            <a:endParaRPr lang="ru-RU" sz="2000" dirty="0">
              <a:solidFill>
                <a:srgbClr val="002060"/>
              </a:solidFill>
              <a:latin typeface="ARCO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01EAAD-FBB4-A834-B46E-18B84608E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171"/>
            <a:ext cx="9144000" cy="70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7527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93AD16-AA5F-EF7E-FC3C-D8EECBD53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4B4C54-E83B-1877-AE12-4613C3B21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203598"/>
            <a:ext cx="8517731" cy="230425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Внедрение программы </a:t>
            </a:r>
            <a:br>
              <a:rPr lang="ru-RU" b="1" dirty="0"/>
            </a:br>
            <a:r>
              <a:rPr lang="ru-RU" b="1" dirty="0"/>
              <a:t>«Фольклорные игры в детском саду» </a:t>
            </a:r>
            <a:br>
              <a:rPr lang="ru-RU" b="1" dirty="0"/>
            </a:br>
            <a:r>
              <a:rPr lang="ru-RU" b="1" dirty="0"/>
              <a:t>по подготовке воспитанников к действиям при совершении (угрозе совершения) преступлений террористической направленности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012018-F1B9-00F8-0ECC-3F610EC91FFE}"/>
              </a:ext>
            </a:extLst>
          </p:cNvPr>
          <p:cNvSpPr txBox="1"/>
          <p:nvPr/>
        </p:nvSpPr>
        <p:spPr>
          <a:xfrm>
            <a:off x="3923928" y="3579862"/>
            <a:ext cx="504056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  <a:latin typeface="ARCO" panose="020B0604020202020204" charset="0"/>
              </a:rPr>
              <a:t>Попова Татьяна Александровна</a:t>
            </a:r>
            <a:r>
              <a:rPr lang="ru-RU" dirty="0">
                <a:solidFill>
                  <a:schemeClr val="tx2"/>
                </a:solidFill>
                <a:latin typeface="ARCO" panose="020B0604020202020204" charset="0"/>
              </a:rPr>
              <a:t>, </a:t>
            </a:r>
          </a:p>
          <a:p>
            <a:r>
              <a:rPr lang="ru-RU" dirty="0">
                <a:solidFill>
                  <a:schemeClr val="tx2"/>
                </a:solidFill>
                <a:latin typeface="ARCO" panose="020B0604020202020204" charset="0"/>
              </a:rPr>
              <a:t>заместитель заведующего по ВМР </a:t>
            </a:r>
          </a:p>
          <a:p>
            <a:r>
              <a:rPr lang="ru-RU" dirty="0">
                <a:solidFill>
                  <a:schemeClr val="tx2"/>
                </a:solidFill>
                <a:latin typeface="ARCO" panose="020B0604020202020204" charset="0"/>
              </a:rPr>
              <a:t>МБДОУ детский сад «Сказка», </a:t>
            </a:r>
          </a:p>
          <a:p>
            <a:r>
              <a:rPr lang="ru-RU" dirty="0">
                <a:solidFill>
                  <a:schemeClr val="tx2"/>
                </a:solidFill>
                <a:latin typeface="ARCO" panose="020B0604020202020204" charset="0"/>
              </a:rPr>
              <a:t>руководитель ММО старших воспитателей Болотнинского района</a:t>
            </a:r>
          </a:p>
        </p:txBody>
      </p:sp>
    </p:spTree>
    <p:extLst>
      <p:ext uri="{BB962C8B-B14F-4D97-AF65-F5344CB8AC3E}">
        <p14:creationId xmlns:p14="http://schemas.microsoft.com/office/powerpoint/2010/main" val="12114962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1701DC-FDBE-44A0-B5CD-0CD277C3D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134" y="627534"/>
            <a:ext cx="8517731" cy="564569"/>
          </a:xfrm>
        </p:spPr>
        <p:txBody>
          <a:bodyPr/>
          <a:lstStyle/>
          <a:p>
            <a:r>
              <a:rPr lang="ru-RU" dirty="0"/>
              <a:t>Цель и задачи Программы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0C0CCB-9EB4-413D-9F8F-C060D66B4B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7504" y="1289995"/>
            <a:ext cx="8928992" cy="561675"/>
          </a:xfrm>
        </p:spPr>
        <p:txBody>
          <a:bodyPr>
            <a:normAutofit lnSpcReduction="10000"/>
          </a:bodyPr>
          <a:lstStyle/>
          <a:p>
            <a:pPr indent="357188" algn="just"/>
            <a:r>
              <a:rPr lang="ru-RU" sz="1600" b="1" dirty="0">
                <a:solidFill>
                  <a:srgbClr val="002060"/>
                </a:solidFill>
                <a:latin typeface="ARCO" panose="020B0604020202020204" charset="0"/>
              </a:rPr>
              <a:t>Развитие способности детей к совместным действиям при любой опасности, в том числе сообразно ситуации противодействия террористической угрозе.</a:t>
            </a:r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3C0C0CCB-9EB4-413D-9F8F-C060D66B4B48}"/>
              </a:ext>
            </a:extLst>
          </p:cNvPr>
          <p:cNvSpPr txBox="1">
            <a:spLocks/>
          </p:cNvSpPr>
          <p:nvPr/>
        </p:nvSpPr>
        <p:spPr bwMode="auto">
          <a:xfrm>
            <a:off x="4006329" y="1851670"/>
            <a:ext cx="4824536" cy="314519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700">
                <a:solidFill>
                  <a:schemeClr val="tx1"/>
                </a:solidFill>
                <a:latin typeface="Golos Tex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CO" panose="020B0604020202020204" charset="0"/>
              </a:rPr>
              <a:t>формирование и развитие способности принимать общие для группы правила в качестве обязательных (императивных), то есть более важных, чем личные ситуативные потребности и мотивы;</a:t>
            </a:r>
          </a:p>
          <a:p>
            <a:pPr marL="214313" indent="-21431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CO" panose="020B0604020202020204" charset="0"/>
              </a:rPr>
              <a:t>развитие  волевых  качеств,  позволяющих  соблюдать  принятые  правила в любой эмоционально напряженной обстановке (психоэмоциональное развитие);</a:t>
            </a:r>
          </a:p>
          <a:p>
            <a:pPr marL="214313" indent="-21431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CO" panose="020B0604020202020204" charset="0"/>
              </a:rPr>
              <a:t>формирование и развитие ориентации на бескорыстную взаимопомощь и поддержку в трудных для другого ситуациях.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FA371B6-F9EE-A6A3-1758-6F1A69F99A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34" y="1851670"/>
            <a:ext cx="3240360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505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2539553E-641C-C381-E512-1BADF452631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611595-9530-74E2-9B50-275DC3B33819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135150" y="535007"/>
            <a:ext cx="7772400" cy="417442"/>
          </a:xfrm>
        </p:spPr>
        <p:txBody>
          <a:bodyPr anchor="t">
            <a:noAutofit/>
          </a:bodyPr>
          <a:lstStyle/>
          <a:p>
            <a:pPr lvl="0">
              <a:lnSpc>
                <a:spcPct val="94000"/>
              </a:lnSpc>
              <a:defRPr/>
            </a:pPr>
            <a:r>
              <a:rPr lang="ru-RU" sz="2000" b="1" dirty="0">
                <a:solidFill>
                  <a:srgbClr val="C00000"/>
                </a:solidFill>
                <a:latin typeface="Golos Text"/>
                <a:ea typeface="+mn-ea"/>
                <a:cs typeface="+mn-cs"/>
              </a:rPr>
              <a:t>Программа методической сессии</a:t>
            </a:r>
            <a:br>
              <a:rPr lang="ru-RU" sz="2400" b="1" dirty="0">
                <a:solidFill>
                  <a:srgbClr val="C00000"/>
                </a:solidFill>
                <a:latin typeface="Golos Text"/>
                <a:ea typeface="+mn-ea"/>
                <a:cs typeface="+mn-cs"/>
              </a:rPr>
            </a:br>
            <a:br>
              <a:rPr lang="ru-RU" sz="2400" b="1" dirty="0">
                <a:solidFill>
                  <a:srgbClr val="0070C0"/>
                </a:solidFill>
                <a:latin typeface="Golos Text"/>
                <a:ea typeface="+mn-ea"/>
                <a:cs typeface="+mn-cs"/>
              </a:rPr>
            </a:br>
            <a:br>
              <a:rPr lang="ru-RU" sz="1900" dirty="0">
                <a:solidFill>
                  <a:prstClr val="black">
                    <a:tint val="75000"/>
                  </a:prstClr>
                </a:solidFill>
                <a:latin typeface="Gill Sans MT"/>
                <a:ea typeface="+mn-ea"/>
                <a:cs typeface="+mn-cs"/>
              </a:rPr>
            </a:b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33915F-BAB7-ACF5-192D-A3DF48F908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/>
        </p:blipFill>
        <p:spPr bwMode="auto">
          <a:xfrm>
            <a:off x="107505" y="97783"/>
            <a:ext cx="504056" cy="60034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58280B-FF50-40E3-8156-E6F522CA20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1" y="71378"/>
            <a:ext cx="673394" cy="46362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3D7FEF-E371-1FAC-F5BB-656DA130AC2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88224" y="71378"/>
            <a:ext cx="2295897" cy="650283"/>
          </a:xfrm>
          <a:prstGeom prst="rect">
            <a:avLst/>
          </a:prstGeom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AC9FABA5-3706-CB18-7A94-DA65E2238A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7288304"/>
              </p:ext>
            </p:extLst>
          </p:nvPr>
        </p:nvGraphicFramePr>
        <p:xfrm>
          <a:off x="171152" y="871138"/>
          <a:ext cx="8865344" cy="404312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04504">
                  <a:extLst>
                    <a:ext uri="{9D8B030D-6E8A-4147-A177-3AD203B41FA5}">
                      <a16:colId xmlns:a16="http://schemas.microsoft.com/office/drawing/2014/main" val="52215671"/>
                    </a:ext>
                  </a:extLst>
                </a:gridCol>
                <a:gridCol w="5112568">
                  <a:extLst>
                    <a:ext uri="{9D8B030D-6E8A-4147-A177-3AD203B41FA5}">
                      <a16:colId xmlns:a16="http://schemas.microsoft.com/office/drawing/2014/main" val="2452382277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3221765929"/>
                    </a:ext>
                  </a:extLst>
                </a:gridCol>
              </a:tblGrid>
              <a:tr h="26045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</a:rPr>
                        <a:t>Время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</a:rPr>
                        <a:t>Событие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</a:rPr>
                        <a:t>Спикеры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3002040"/>
                  </a:ext>
                </a:extLst>
              </a:tr>
              <a:tr h="355491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</a:rPr>
                        <a:t>10:00 – 10:08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</a:rPr>
                        <a:t>Обращение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</a:rPr>
                        <a:t>Кравцов С.С.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05769"/>
                  </a:ext>
                </a:extLst>
              </a:tr>
              <a:tr h="344024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</a:rPr>
                        <a:t>10:08 </a:t>
                      </a: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</a:rPr>
                        <a:t>– 10:13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</a:rPr>
                        <a:t>Вступительное слово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</a:rPr>
                        <a:t>Чечулина О.Г.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5027921"/>
                  </a:ext>
                </a:extLst>
              </a:tr>
              <a:tr h="344024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</a:rPr>
                        <a:t>10:13 – 10:25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</a:rPr>
                        <a:t>Приветственное слово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</a:rPr>
                        <a:t>Цветкова Т.В.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7480524"/>
                  </a:ext>
                </a:extLst>
              </a:tr>
              <a:tr h="344024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</a:rPr>
                        <a:t>10:25 – 10:35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</a:rPr>
                        <a:t>Проект «Добрые игры»: воспитание дошкольников через игру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</a:rPr>
                        <a:t>Данилова Е.Ю.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0373518"/>
                  </a:ext>
                </a:extLst>
              </a:tr>
              <a:tr h="478713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</a:rPr>
                        <a:t>10:35 – 10:45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</a:rPr>
                        <a:t>Общественная организация «Орлята-дошколята» в детском саду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</a:rPr>
                        <a:t>Дружинина Н.В.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5316398"/>
                  </a:ext>
                </a:extLst>
              </a:tr>
              <a:tr h="770217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  <a:ea typeface="+mn-ea"/>
                          <a:cs typeface="+mn-cs"/>
                        </a:rPr>
                        <a:t>10:45 – 10:55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</a:rPr>
                        <a:t>Внедрение программы «Фольклорные игры в детском саду» по подготовке воспитанников к действиям при совершении (угрозе совершения) преступлений террористической направленности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</a:rPr>
                        <a:t>Попова Т.А.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1566080"/>
                  </a:ext>
                </a:extLst>
              </a:tr>
              <a:tr h="190787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</a:rPr>
                        <a:t>10:55 – 12:55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</a:rPr>
                        <a:t>Мастер-классы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</a:rPr>
                        <a:t>Матюхина Е.А., Машурина К.В., Попова Т.А., Попова А.А., Кукушкина А.Ф.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6635241"/>
                  </a:ext>
                </a:extLst>
              </a:tr>
              <a:tr h="330869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</a:rPr>
                        <a:t>12:55 – 13:00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</a:rPr>
                        <a:t>Завершение методической сессии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CO" panose="020B0604020202020204" charset="0"/>
                        </a:rPr>
                        <a:t>Чечулина О.Г.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49700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40677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486270-6532-46BA-BA35-131EBEEE9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Организационные параметры реализации Программы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Таблица 2">
            <a:extLst>
              <a:ext uri="{FF2B5EF4-FFF2-40B4-BE49-F238E27FC236}">
                <a16:creationId xmlns:a16="http://schemas.microsoft.com/office/drawing/2014/main" id="{969B048B-BA58-494D-ABB7-01B8A6AEAC6C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ru-RU" sz="2000" dirty="0">
                <a:solidFill>
                  <a:srgbClr val="002060"/>
                </a:solidFill>
                <a:latin typeface="ARCO" panose="020B0604020202020204" charset="0"/>
              </a:rPr>
              <a:t>Фольклорные игры рекомендуется проводить с группой численностью от 10 до 20 человек. Периодичность проведения не менее одного раза в неделю. Длительность игрового занятия – около 30 минут.</a:t>
            </a:r>
          </a:p>
          <a:p>
            <a:pPr>
              <a:spcAft>
                <a:spcPts val="600"/>
              </a:spcAft>
            </a:pPr>
            <a:r>
              <a:rPr lang="ru-RU" sz="2000" dirty="0">
                <a:solidFill>
                  <a:srgbClr val="002060"/>
                </a:solidFill>
                <a:latin typeface="ARCO" panose="020B0604020202020204" charset="0"/>
              </a:rPr>
              <a:t>В зависимости от таланта ведущего и навыков детей допустима вариативность при реализации вышеуказанных рекомендаций.</a:t>
            </a:r>
          </a:p>
          <a:p>
            <a:pPr>
              <a:spcAft>
                <a:spcPts val="600"/>
              </a:spcAft>
            </a:pPr>
            <a:r>
              <a:rPr lang="ru-RU" sz="2000" dirty="0">
                <a:solidFill>
                  <a:srgbClr val="002060"/>
                </a:solidFill>
                <a:latin typeface="ARCO" panose="020B0604020202020204" charset="0"/>
              </a:rPr>
              <a:t>При проведении игр в помещении необходимо ориентировочно 4 м</a:t>
            </a:r>
            <a:r>
              <a:rPr lang="ru-RU" sz="2000" baseline="30000" dirty="0">
                <a:solidFill>
                  <a:srgbClr val="002060"/>
                </a:solidFill>
                <a:latin typeface="ARCO" panose="020B0604020202020204" charset="0"/>
              </a:rPr>
              <a:t>2</a:t>
            </a:r>
            <a:r>
              <a:rPr lang="ru-RU" sz="2000" dirty="0">
                <a:solidFill>
                  <a:srgbClr val="002060"/>
                </a:solidFill>
                <a:latin typeface="ARCO" panose="020B0604020202020204" charset="0"/>
              </a:rPr>
              <a:t> на одного ребенка. </a:t>
            </a:r>
            <a:endParaRPr lang="ru-KZ" sz="2000" dirty="0">
              <a:solidFill>
                <a:srgbClr val="002060"/>
              </a:solidFill>
              <a:latin typeface="ARC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6110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План игрового занятия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sz="quarter" idx="13"/>
            <p:extLst>
              <p:ext uri="{D42A27DB-BD31-4B8C-83A1-F6EECF244321}">
                <p14:modId xmlns:p14="http://schemas.microsoft.com/office/powerpoint/2010/main" val="1862078253"/>
              </p:ext>
            </p:extLst>
          </p:nvPr>
        </p:nvGraphicFramePr>
        <p:xfrm>
          <a:off x="820882" y="1290532"/>
          <a:ext cx="7855575" cy="3657483"/>
        </p:xfrm>
        <a:graphic>
          <a:graphicData uri="http://schemas.openxmlformats.org/drawingml/2006/table">
            <a:tbl>
              <a:tblPr firstRow="1" firstCol="1" lastCol="1" bandRow="1" bandCol="1">
                <a:tableStyleId>{5C22544A-7EE6-4342-B048-85BDC9FD1C3A}</a:tableStyleId>
              </a:tblPr>
              <a:tblGrid>
                <a:gridCol w="1086822">
                  <a:extLst>
                    <a:ext uri="{9D8B030D-6E8A-4147-A177-3AD203B41FA5}">
                      <a16:colId xmlns:a16="http://schemas.microsoft.com/office/drawing/2014/main" val="3070864954"/>
                    </a:ext>
                  </a:extLst>
                </a:gridCol>
                <a:gridCol w="3323820">
                  <a:extLst>
                    <a:ext uri="{9D8B030D-6E8A-4147-A177-3AD203B41FA5}">
                      <a16:colId xmlns:a16="http://schemas.microsoft.com/office/drawing/2014/main" val="3003156029"/>
                    </a:ext>
                  </a:extLst>
                </a:gridCol>
                <a:gridCol w="3444933">
                  <a:extLst>
                    <a:ext uri="{9D8B030D-6E8A-4147-A177-3AD203B41FA5}">
                      <a16:colId xmlns:a16="http://schemas.microsoft.com/office/drawing/2014/main" val="832344495"/>
                    </a:ext>
                  </a:extLst>
                </a:gridCol>
              </a:tblGrid>
              <a:tr h="733388">
                <a:tc>
                  <a:txBody>
                    <a:bodyPr/>
                    <a:lstStyle/>
                    <a:p>
                      <a:pPr marL="0" marR="6350" indent="71438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CO" panose="020B0604020202020204" charset="0"/>
                        </a:rPr>
                        <a:t>Позиция</a:t>
                      </a:r>
                      <a:r>
                        <a:rPr lang="ru-RU" sz="1400" spc="-90" dirty="0">
                          <a:effectLst/>
                          <a:latin typeface="ARCO" panose="020B060402020202020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CO" panose="020B0604020202020204" charset="0"/>
                        </a:rPr>
                        <a:t>игры в плане</a:t>
                      </a:r>
                      <a:endParaRPr lang="ru-RU" sz="1400" dirty="0">
                        <a:effectLst/>
                        <a:latin typeface="ARCO" panose="020B060402020202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CO" panose="020B0604020202020204" charset="0"/>
                        </a:rPr>
                        <a:t>Базовый</a:t>
                      </a:r>
                      <a:r>
                        <a:rPr lang="ru-RU" sz="1400" spc="-10" dirty="0">
                          <a:effectLst/>
                          <a:latin typeface="ARCO" panose="020B0604020202020204" charset="0"/>
                        </a:rPr>
                        <a:t> </a:t>
                      </a:r>
                      <a:r>
                        <a:rPr lang="ru-RU" sz="1400" spc="-20" dirty="0">
                          <a:effectLst/>
                          <a:latin typeface="ARCO" panose="020B0604020202020204" charset="0"/>
                        </a:rPr>
                        <a:t>план</a:t>
                      </a:r>
                      <a:endParaRPr lang="ru-RU" sz="1400" dirty="0">
                        <a:effectLst/>
                        <a:latin typeface="ARCO" panose="020B060402020202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910" marR="3810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CO" panose="020B0604020202020204" charset="0"/>
                        </a:rPr>
                        <a:t>Варианты</a:t>
                      </a:r>
                      <a:r>
                        <a:rPr lang="ru-RU" sz="1400" spc="-65" dirty="0">
                          <a:effectLst/>
                          <a:latin typeface="ARCO" panose="020B060402020202020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CO" panose="020B0604020202020204" charset="0"/>
                        </a:rPr>
                        <a:t>замен</a:t>
                      </a:r>
                      <a:r>
                        <a:rPr lang="ru-RU" sz="1400" spc="-65" dirty="0">
                          <a:effectLst/>
                          <a:latin typeface="ARCO" panose="020B060402020202020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CO" panose="020B0604020202020204" charset="0"/>
                        </a:rPr>
                        <a:t>в</a:t>
                      </a:r>
                      <a:r>
                        <a:rPr lang="ru-RU" sz="1400" spc="-65" dirty="0">
                          <a:effectLst/>
                          <a:latin typeface="ARCO" panose="020B060402020202020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CO" panose="020B0604020202020204" charset="0"/>
                        </a:rPr>
                        <a:t>плане игрового занятия</a:t>
                      </a:r>
                    </a:p>
                    <a:p>
                      <a:pPr marL="42545" marR="38100" algn="ctr"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CO" panose="020B0604020202020204" charset="0"/>
                        </a:rPr>
                        <a:t>(с</a:t>
                      </a:r>
                      <a:r>
                        <a:rPr lang="ru-RU" sz="1400" spc="-10" dirty="0">
                          <a:effectLst/>
                          <a:latin typeface="ARCO" panose="020B060402020202020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CO" panose="020B0604020202020204" charset="0"/>
                        </a:rPr>
                        <a:t>учетом</a:t>
                      </a:r>
                      <a:r>
                        <a:rPr lang="ru-RU" sz="1400" spc="-5" dirty="0">
                          <a:effectLst/>
                          <a:latin typeface="ARCO" panose="020B0604020202020204" charset="0"/>
                        </a:rPr>
                        <a:t> </a:t>
                      </a:r>
                      <a:r>
                        <a:rPr lang="ru-RU" sz="1400" spc="-10" dirty="0">
                          <a:effectLst/>
                          <a:latin typeface="ARCO" panose="020B0604020202020204" charset="0"/>
                        </a:rPr>
                        <a:t>возраста)</a:t>
                      </a:r>
                      <a:endParaRPr lang="ru-RU" sz="1400" dirty="0">
                        <a:effectLst/>
                        <a:latin typeface="ARCO" panose="020B060402020202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14526228"/>
                  </a:ext>
                </a:extLst>
              </a:tr>
              <a:tr h="350688">
                <a:tc>
                  <a:txBody>
                    <a:bodyPr/>
                    <a:lstStyle/>
                    <a:p>
                      <a:pPr marR="546100" algn="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spc="-50" dirty="0">
                          <a:effectLst/>
                          <a:latin typeface="ARCO" panose="020B0604020202020204" charset="0"/>
                        </a:rPr>
                        <a:t>1</a:t>
                      </a:r>
                      <a:endParaRPr lang="ru-RU" sz="1400" dirty="0">
                        <a:effectLst/>
                        <a:latin typeface="ARCO" panose="020B060402020202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CO" panose="020B0604020202020204" charset="0"/>
                        </a:rPr>
                        <a:t>«</a:t>
                      </a:r>
                      <a:r>
                        <a:rPr lang="ru-RU" sz="1400" b="1" dirty="0" err="1">
                          <a:solidFill>
                            <a:srgbClr val="002060"/>
                          </a:solidFill>
                          <a:effectLst/>
                          <a:latin typeface="ARCO" panose="020B0604020202020204" charset="0"/>
                        </a:rPr>
                        <a:t>Закличка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CO" panose="020B0604020202020204" charset="0"/>
                        </a:rPr>
                        <a:t>»</a:t>
                      </a:r>
                      <a:r>
                        <a:rPr lang="ru-RU" sz="1400" b="1" spc="-20" dirty="0">
                          <a:solidFill>
                            <a:srgbClr val="002060"/>
                          </a:solidFill>
                          <a:effectLst/>
                          <a:latin typeface="ARCO" panose="020B0604020202020204" charset="0"/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CO" panose="020B0604020202020204" charset="0"/>
                        </a:rPr>
                        <a:t>и</a:t>
                      </a:r>
                      <a:r>
                        <a:rPr lang="ru-RU" sz="1400" b="1" spc="-10" dirty="0">
                          <a:solidFill>
                            <a:srgbClr val="002060"/>
                          </a:solidFill>
                          <a:effectLst/>
                          <a:latin typeface="ARCO" panose="020B0604020202020204" charset="0"/>
                        </a:rPr>
                        <a:t> «Имена»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ARCO" panose="020B060402020202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CO" panose="020B0604020202020204" charset="0"/>
                        </a:rPr>
                        <a:t> </a:t>
                      </a:r>
                      <a:endParaRPr lang="ru-RU" sz="1400" dirty="0">
                        <a:effectLst/>
                        <a:latin typeface="ARCO" panose="020B060402020202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09199699"/>
                  </a:ext>
                </a:extLst>
              </a:tr>
              <a:tr h="349960">
                <a:tc>
                  <a:txBody>
                    <a:bodyPr/>
                    <a:lstStyle/>
                    <a:p>
                      <a:pPr marR="546100" algn="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spc="-50" dirty="0">
                          <a:effectLst/>
                          <a:latin typeface="ARCO" panose="020B0604020202020204" charset="0"/>
                        </a:rPr>
                        <a:t>2</a:t>
                      </a:r>
                      <a:endParaRPr lang="ru-RU" sz="1400" dirty="0">
                        <a:effectLst/>
                        <a:latin typeface="ARCO" panose="020B060402020202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10" dirty="0">
                          <a:solidFill>
                            <a:srgbClr val="002060"/>
                          </a:solidFill>
                          <a:effectLst/>
                          <a:latin typeface="ARCO" panose="020B0604020202020204" charset="0"/>
                        </a:rPr>
                        <a:t>«Каравай»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ARCO" panose="020B060402020202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effectLst/>
                          <a:latin typeface="ARCO" panose="020B0604020202020204" charset="0"/>
                        </a:rPr>
                        <a:t>«Колпачок»</a:t>
                      </a:r>
                      <a:endParaRPr lang="ru-RU" sz="1400" dirty="0">
                        <a:effectLst/>
                        <a:latin typeface="ARCO" panose="020B060402020202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84263213"/>
                  </a:ext>
                </a:extLst>
              </a:tr>
              <a:tr h="352143">
                <a:tc>
                  <a:txBody>
                    <a:bodyPr/>
                    <a:lstStyle/>
                    <a:p>
                      <a:pPr marR="546100" algn="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spc="-50" dirty="0">
                          <a:effectLst/>
                          <a:latin typeface="ARCO" panose="020B0604020202020204" charset="0"/>
                        </a:rPr>
                        <a:t>3</a:t>
                      </a:r>
                      <a:endParaRPr lang="ru-RU" sz="1400" dirty="0">
                        <a:effectLst/>
                        <a:latin typeface="ARCO" panose="020B060402020202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10" dirty="0">
                          <a:solidFill>
                            <a:srgbClr val="002060"/>
                          </a:solidFill>
                          <a:effectLst/>
                          <a:latin typeface="ARCO" panose="020B0604020202020204" charset="0"/>
                        </a:rPr>
                        <a:t>«Коза»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ARCO" panose="020B060402020202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effectLst/>
                          <a:latin typeface="ARCO" panose="020B0604020202020204" charset="0"/>
                        </a:rPr>
                        <a:t>«Воробей»</a:t>
                      </a:r>
                      <a:endParaRPr lang="ru-RU" sz="1400" dirty="0">
                        <a:effectLst/>
                        <a:latin typeface="ARCO" panose="020B060402020202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15031509"/>
                  </a:ext>
                </a:extLst>
              </a:tr>
              <a:tr h="349960">
                <a:tc>
                  <a:txBody>
                    <a:bodyPr/>
                    <a:lstStyle/>
                    <a:p>
                      <a:pPr marR="546100" algn="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spc="-50" dirty="0">
                          <a:effectLst/>
                          <a:latin typeface="ARCO" panose="020B0604020202020204" charset="0"/>
                        </a:rPr>
                        <a:t>4</a:t>
                      </a:r>
                      <a:endParaRPr lang="ru-RU" sz="1400" dirty="0">
                        <a:effectLst/>
                        <a:latin typeface="ARCO" panose="020B060402020202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10" dirty="0">
                          <a:solidFill>
                            <a:srgbClr val="002060"/>
                          </a:solidFill>
                          <a:effectLst/>
                          <a:latin typeface="ARCO" panose="020B0604020202020204" charset="0"/>
                        </a:rPr>
                        <a:t>«</a:t>
                      </a:r>
                      <a:r>
                        <a:rPr lang="ru-RU" sz="1400" b="1" spc="-10" dirty="0" err="1">
                          <a:solidFill>
                            <a:srgbClr val="002060"/>
                          </a:solidFill>
                          <a:effectLst/>
                          <a:latin typeface="ARCO" panose="020B0604020202020204" charset="0"/>
                        </a:rPr>
                        <a:t>Тетёра</a:t>
                      </a:r>
                      <a:r>
                        <a:rPr lang="ru-RU" sz="1400" b="1" spc="-10" dirty="0">
                          <a:solidFill>
                            <a:srgbClr val="002060"/>
                          </a:solidFill>
                          <a:effectLst/>
                          <a:latin typeface="ARCO" panose="020B0604020202020204" charset="0"/>
                        </a:rPr>
                        <a:t>»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ARCO" panose="020B060402020202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effectLst/>
                          <a:latin typeface="ARCO" panose="020B0604020202020204" charset="0"/>
                        </a:rPr>
                        <a:t>«Змея»</a:t>
                      </a:r>
                      <a:endParaRPr lang="ru-RU" sz="1400" dirty="0">
                        <a:effectLst/>
                        <a:latin typeface="ARCO" panose="020B060402020202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45067463"/>
                  </a:ext>
                </a:extLst>
              </a:tr>
              <a:tr h="352143">
                <a:tc>
                  <a:txBody>
                    <a:bodyPr/>
                    <a:lstStyle/>
                    <a:p>
                      <a:pPr marR="546100" algn="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spc="-50" dirty="0">
                          <a:effectLst/>
                          <a:latin typeface="ARCO" panose="020B0604020202020204" charset="0"/>
                        </a:rPr>
                        <a:t>5</a:t>
                      </a:r>
                      <a:endParaRPr lang="ru-RU" sz="1400" dirty="0">
                        <a:effectLst/>
                        <a:latin typeface="ARCO" panose="020B060402020202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10" dirty="0">
                          <a:solidFill>
                            <a:srgbClr val="002060"/>
                          </a:solidFill>
                          <a:effectLst/>
                          <a:latin typeface="ARCO" panose="020B0604020202020204" charset="0"/>
                        </a:rPr>
                        <a:t>«Коршун»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ARCO" panose="020B060402020202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effectLst/>
                          <a:latin typeface="ARCO" panose="020B0604020202020204" charset="0"/>
                        </a:rPr>
                        <a:t>«Чиж»</a:t>
                      </a:r>
                      <a:endParaRPr lang="ru-RU" sz="1400" dirty="0">
                        <a:effectLst/>
                        <a:latin typeface="ARCO" panose="020B060402020202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08924894"/>
                  </a:ext>
                </a:extLst>
              </a:tr>
              <a:tr h="465643">
                <a:tc>
                  <a:txBody>
                    <a:bodyPr/>
                    <a:lstStyle/>
                    <a:p>
                      <a:pPr marR="546100" algn="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spc="-50" dirty="0">
                          <a:effectLst/>
                          <a:latin typeface="ARCO" panose="020B0604020202020204" charset="0"/>
                        </a:rPr>
                        <a:t>6</a:t>
                      </a:r>
                      <a:endParaRPr lang="ru-RU" sz="1400" dirty="0">
                        <a:effectLst/>
                        <a:latin typeface="ARCO" panose="020B060402020202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CO" panose="020B0604020202020204" charset="0"/>
                        </a:rPr>
                        <a:t>«Ворон</a:t>
                      </a:r>
                      <a:r>
                        <a:rPr lang="ru-RU" sz="1400" b="1" spc="-35" dirty="0">
                          <a:solidFill>
                            <a:srgbClr val="002060"/>
                          </a:solidFill>
                          <a:effectLst/>
                          <a:latin typeface="ARCO" panose="020B0604020202020204" charset="0"/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ARCO" panose="020B0604020202020204" charset="0"/>
                        </a:rPr>
                        <a:t>Иван</a:t>
                      </a:r>
                      <a:r>
                        <a:rPr lang="ru-RU" sz="1400" b="1" spc="-20" dirty="0">
                          <a:solidFill>
                            <a:srgbClr val="002060"/>
                          </a:solidFill>
                          <a:effectLst/>
                          <a:latin typeface="ARCO" panose="020B0604020202020204" charset="0"/>
                        </a:rPr>
                        <a:t> </a:t>
                      </a:r>
                      <a:r>
                        <a:rPr lang="ru-RU" sz="1400" b="1" spc="-10" dirty="0">
                          <a:solidFill>
                            <a:srgbClr val="002060"/>
                          </a:solidFill>
                          <a:effectLst/>
                          <a:latin typeface="ARCO" panose="020B0604020202020204" charset="0"/>
                        </a:rPr>
                        <a:t>Петрович»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ARCO" panose="020B060402020202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CO" panose="020B0604020202020204" charset="0"/>
                        </a:rPr>
                        <a:t>«Король</a:t>
                      </a:r>
                      <a:r>
                        <a:rPr lang="ru-RU" sz="1400" spc="-20" dirty="0">
                          <a:effectLst/>
                          <a:latin typeface="ARCO" panose="020B060402020202020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CO" panose="020B0604020202020204" charset="0"/>
                        </a:rPr>
                        <a:t>и</a:t>
                      </a:r>
                      <a:r>
                        <a:rPr lang="ru-RU" sz="1400" spc="-10" dirty="0">
                          <a:effectLst/>
                          <a:latin typeface="ARCO" panose="020B0604020202020204" charset="0"/>
                        </a:rPr>
                        <a:t> работники»</a:t>
                      </a:r>
                      <a:endParaRPr lang="ru-RU" sz="1400" dirty="0">
                        <a:effectLst/>
                        <a:latin typeface="ARCO" panose="020B060402020202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43008724"/>
                  </a:ext>
                </a:extLst>
              </a:tr>
              <a:tr h="703558">
                <a:tc>
                  <a:txBody>
                    <a:bodyPr/>
                    <a:lstStyle/>
                    <a:p>
                      <a:pPr marR="546100" algn="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spc="-50" dirty="0">
                          <a:effectLst/>
                          <a:latin typeface="ARCO" panose="020B0604020202020204" charset="0"/>
                        </a:rPr>
                        <a:t>7</a:t>
                      </a:r>
                      <a:endParaRPr lang="ru-RU" sz="1400" dirty="0">
                        <a:effectLst/>
                        <a:latin typeface="ARCO" panose="020B060402020202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-10" dirty="0">
                          <a:effectLst/>
                          <a:latin typeface="ARCO" panose="020B0604020202020204" charset="0"/>
                        </a:rPr>
                        <a:t>«Курочка»</a:t>
                      </a:r>
                      <a:endParaRPr lang="ru-RU" sz="1400" b="1" dirty="0">
                        <a:effectLst/>
                        <a:latin typeface="ARCO" panose="020B060402020202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CO" panose="020B0604020202020204" charset="0"/>
                        </a:rPr>
                        <a:t>«Тук-тук,</a:t>
                      </a:r>
                      <a:r>
                        <a:rPr lang="ru-RU" sz="1400" spc="-30" dirty="0">
                          <a:effectLst/>
                          <a:latin typeface="ARCO" panose="020B060402020202020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CO" panose="020B0604020202020204" charset="0"/>
                        </a:rPr>
                        <a:t>правая</a:t>
                      </a:r>
                      <a:r>
                        <a:rPr lang="ru-RU" sz="1400" spc="-35" dirty="0">
                          <a:effectLst/>
                          <a:latin typeface="ARCO" panose="020B0604020202020204" charset="0"/>
                        </a:rPr>
                        <a:t> </a:t>
                      </a:r>
                      <a:r>
                        <a:rPr lang="ru-RU" sz="1400" spc="-10" dirty="0">
                          <a:effectLst/>
                          <a:latin typeface="ARCO" panose="020B0604020202020204" charset="0"/>
                        </a:rPr>
                        <a:t>рука»;</a:t>
                      </a:r>
                      <a:endParaRPr lang="ru-RU" sz="1400" dirty="0">
                        <a:effectLst/>
                        <a:latin typeface="ARCO" panose="020B0604020202020204" charset="0"/>
                      </a:endParaRPr>
                    </a:p>
                    <a:p>
                      <a:pPr marL="67945" algn="ctr">
                        <a:spcBef>
                          <a:spcPts val="805"/>
                        </a:spcBef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effectLst/>
                          <a:latin typeface="ARCO" panose="020B0604020202020204" charset="0"/>
                        </a:rPr>
                        <a:t>«Каравай»</a:t>
                      </a:r>
                      <a:endParaRPr lang="ru-RU" sz="1400" dirty="0">
                        <a:effectLst/>
                        <a:latin typeface="ARCO" panose="020B060402020202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52217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55760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1701DC-FDBE-44A0-B5CD-0CD277C3D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769" y="820883"/>
            <a:ext cx="8517731" cy="768927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/>
              <a:t>Отличительная особенность Программы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0C0CCB-9EB4-413D-9F8F-C060D66B4B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500" y="1580685"/>
            <a:ext cx="4530524" cy="3223313"/>
          </a:xfrm>
        </p:spPr>
        <p:txBody>
          <a:bodyPr>
            <a:normAutofit/>
          </a:bodyPr>
          <a:lstStyle/>
          <a:p>
            <a:pPr indent="357188" algn="just"/>
            <a:r>
              <a:rPr lang="ru-RU" sz="1800" dirty="0">
                <a:solidFill>
                  <a:srgbClr val="002060"/>
                </a:solidFill>
              </a:rPr>
              <a:t>Очень большое значение имеет вокальное сопровождение игр, которое выступает и частью их содержания, и важнейшим психолого-педагогическим инструментом.  </a:t>
            </a:r>
          </a:p>
          <a:p>
            <a:pPr indent="357188" algn="just"/>
            <a:r>
              <a:rPr lang="ru-RU" sz="1800" dirty="0">
                <a:solidFill>
                  <a:srgbClr val="002060"/>
                </a:solidFill>
              </a:rPr>
              <a:t>Поэтому к Программе и рекомендациям по ее применению прилагаются ссылки на аудиофайлы с припевками из игр.</a:t>
            </a:r>
          </a:p>
          <a:p>
            <a:pPr algn="just"/>
            <a:endParaRPr lang="ru-RU" sz="1800" b="1" i="1" dirty="0">
              <a:solidFill>
                <a:srgbClr val="002060"/>
              </a:solidFill>
            </a:endParaRPr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3C0C0CCB-9EB4-413D-9F8F-C060D66B4B48}"/>
              </a:ext>
            </a:extLst>
          </p:cNvPr>
          <p:cNvSpPr txBox="1">
            <a:spLocks/>
          </p:cNvSpPr>
          <p:nvPr/>
        </p:nvSpPr>
        <p:spPr bwMode="auto">
          <a:xfrm>
            <a:off x="4627635" y="1802823"/>
            <a:ext cx="3761471" cy="2893868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700">
                <a:solidFill>
                  <a:schemeClr val="tx1"/>
                </a:solidFill>
                <a:latin typeface="Golos Tex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1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771" y="1953490"/>
            <a:ext cx="2222768" cy="2592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4108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8378" y="831274"/>
            <a:ext cx="8517731" cy="477981"/>
          </a:xfrm>
        </p:spPr>
        <p:txBody>
          <a:bodyPr>
            <a:normAutofit/>
          </a:bodyPr>
          <a:lstStyle/>
          <a:p>
            <a:r>
              <a:rPr lang="ru-RU" sz="2100" b="1" dirty="0"/>
              <a:t>Организационно-методическое руководство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358378" y="1543050"/>
            <a:ext cx="4861694" cy="3476972"/>
          </a:xfrm>
        </p:spPr>
        <p:txBody>
          <a:bodyPr>
            <a:noAutofit/>
          </a:bodyPr>
          <a:lstStyle/>
          <a:p>
            <a:pPr indent="357188" algn="just"/>
            <a:r>
              <a:rPr lang="ru-RU" sz="1600" dirty="0">
                <a:solidFill>
                  <a:srgbClr val="002060"/>
                </a:solidFill>
              </a:rPr>
              <a:t>Для осуществления организационно-методического руководства внедрения и непосредственной координации взаимодействия с педагогами ДОО создана группа/чат </a:t>
            </a:r>
          </a:p>
          <a:p>
            <a:pPr indent="357188" algn="just"/>
            <a:r>
              <a:rPr lang="ru-RU" sz="1600" b="1" dirty="0">
                <a:solidFill>
                  <a:srgbClr val="002060"/>
                </a:solidFill>
              </a:rPr>
              <a:t>«Играем вместе 2026» </a:t>
            </a:r>
            <a:r>
              <a:rPr lang="ru-RU" sz="1600" dirty="0">
                <a:solidFill>
                  <a:srgbClr val="002060"/>
                </a:solidFill>
              </a:rPr>
              <a:t> в мессенджере MAX (</a:t>
            </a:r>
            <a:r>
              <a:rPr lang="en-US" sz="1600" dirty="0">
                <a:solidFill>
                  <a:srgbClr val="00206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https://max.ru/join/K8Nssu3RNGUy6yDIYVig5QncwAv87f6jg_2xCy_0TXM</a:t>
            </a:r>
            <a:r>
              <a:rPr lang="ru-RU" sz="1600" dirty="0">
                <a:solidFill>
                  <a:srgbClr val="002060"/>
                </a:solidFill>
              </a:rPr>
              <a:t>)   </a:t>
            </a:r>
          </a:p>
          <a:p>
            <a:pPr indent="357188" algn="just"/>
            <a:r>
              <a:rPr lang="ru-RU" sz="1600" dirty="0">
                <a:solidFill>
                  <a:srgbClr val="002060"/>
                </a:solidFill>
              </a:rPr>
              <a:t>Администратором группы является </a:t>
            </a:r>
            <a:r>
              <a:rPr lang="ru-RU" sz="1600" b="1" i="1" u="sng" dirty="0" err="1">
                <a:solidFill>
                  <a:srgbClr val="002060"/>
                </a:solidFill>
              </a:rPr>
              <a:t>Чернушевич</a:t>
            </a:r>
            <a:r>
              <a:rPr lang="ru-RU" sz="1600" b="1" i="1" u="sng" dirty="0">
                <a:solidFill>
                  <a:srgbClr val="002060"/>
                </a:solidFill>
              </a:rPr>
              <a:t> Владимир Анатольевич</a:t>
            </a:r>
            <a:r>
              <a:rPr lang="ru-RU" sz="1600" b="1" i="1" dirty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– заведующий учебно-производственной лабораторией, доцент кафедры «Юридическая психология и право» факультета «Юридическая психология» МГППУ.</a:t>
            </a:r>
          </a:p>
          <a:p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532411"/>
            <a:ext cx="2673200" cy="312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7577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486270-6532-46BA-BA35-131EBEEE9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Вебинары «Шаг за шагом традиционная игра возвращается в детские сады России»</a:t>
            </a:r>
          </a:p>
        </p:txBody>
      </p:sp>
      <p:sp>
        <p:nvSpPr>
          <p:cNvPr id="3" name="Таблица 2">
            <a:extLst>
              <a:ext uri="{FF2B5EF4-FFF2-40B4-BE49-F238E27FC236}">
                <a16:creationId xmlns:a16="http://schemas.microsoft.com/office/drawing/2014/main" id="{969B048B-BA58-494D-ABB7-01B8A6AEAC6C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</a:rPr>
              <a:t>Авторами Программы проводятся всероссийские обучающие вебинары </a:t>
            </a:r>
            <a:r>
              <a:rPr lang="ru-RU" sz="2000" b="1" dirty="0">
                <a:solidFill>
                  <a:srgbClr val="002060"/>
                </a:solidFill>
              </a:rPr>
              <a:t>«Шаг за шагом традиционная игра возвращается в детские сады России» </a:t>
            </a:r>
            <a:r>
              <a:rPr lang="ru-RU" sz="2000" dirty="0">
                <a:solidFill>
                  <a:srgbClr val="002060"/>
                </a:solidFill>
              </a:rPr>
              <a:t>на базе МГППУ длительностью от 3 до 4 часов. 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</a:rPr>
              <a:t>К настоящему времени состоялось 5 вебинаров. 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</a:rPr>
              <a:t>Их видеозаписи доступны всем участникам группы для многократного просмотра.</a:t>
            </a:r>
          </a:p>
          <a:p>
            <a:endParaRPr lang="ru-KZ" sz="20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09" y="3361459"/>
            <a:ext cx="1350818" cy="15759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566" y="3372572"/>
            <a:ext cx="1341292" cy="15648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835" y="3361459"/>
            <a:ext cx="1350818" cy="15759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610" y="3372572"/>
            <a:ext cx="1341292" cy="156484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8814" y="3377218"/>
            <a:ext cx="1337310" cy="156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5935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486270-6532-46BA-BA35-131EBEEE9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Итоги реализации Программы за 2025-2026 учебный год</a:t>
            </a:r>
            <a:endParaRPr lang="ru-RU" dirty="0"/>
          </a:p>
        </p:txBody>
      </p:sp>
      <p:sp>
        <p:nvSpPr>
          <p:cNvPr id="3" name="Таблица 2">
            <a:extLst>
              <a:ext uri="{FF2B5EF4-FFF2-40B4-BE49-F238E27FC236}">
                <a16:creationId xmlns:a16="http://schemas.microsoft.com/office/drawing/2014/main" id="{969B048B-BA58-494D-ABB7-01B8A6AEAC6C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СПРАВКА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о подготовке воспитанников детских садов и дошкольных групп к действиям при совершении (угрозе совершения) преступлений террористической направленности и результатах игровой подготовки воспитанников 4-7 лет к участию во всероссийском учении по антитеррористической защищенности образовательных организаций 21-22 апреля 2026 года</a:t>
            </a:r>
          </a:p>
          <a:p>
            <a:endParaRPr lang="ru-KZ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2731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725962"/>
            <a:ext cx="8928992" cy="564569"/>
          </a:xfrm>
        </p:spPr>
        <p:txBody>
          <a:bodyPr>
            <a:normAutofit fontScale="90000"/>
          </a:bodyPr>
          <a:lstStyle/>
          <a:p>
            <a:pPr algn="ctr"/>
            <a:br>
              <a:rPr lang="ru-RU" b="1" dirty="0"/>
            </a:br>
            <a:br>
              <a:rPr lang="ru-RU" b="1" dirty="0"/>
            </a:br>
            <a:r>
              <a:rPr lang="ru-RU" b="1" dirty="0"/>
              <a:t>Сравнительный анализ поведения детей:  до и после игровых занятий</a:t>
            </a:r>
            <a:br>
              <a:rPr lang="ru-RU" b="1" dirty="0"/>
            </a:br>
            <a:br>
              <a:rPr lang="ru-RU" b="1" dirty="0"/>
            </a:br>
            <a:r>
              <a:rPr lang="ru-RU" b="1" dirty="0"/>
              <a:t>Ситуация: «Атака БПЛА / воздушная тревога»</a:t>
            </a:r>
            <a:br>
              <a:rPr lang="ru-RU" b="1" dirty="0"/>
            </a:br>
            <a:endParaRPr lang="ru-RU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sz="quarter" idx="13"/>
            <p:extLst>
              <p:ext uri="{D42A27DB-BD31-4B8C-83A1-F6EECF244321}">
                <p14:modId xmlns:p14="http://schemas.microsoft.com/office/powerpoint/2010/main" val="166387930"/>
              </p:ext>
            </p:extLst>
          </p:nvPr>
        </p:nvGraphicFramePr>
        <p:xfrm>
          <a:off x="827584" y="1707654"/>
          <a:ext cx="7661790" cy="340171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830895">
                  <a:extLst>
                    <a:ext uri="{9D8B030D-6E8A-4147-A177-3AD203B41FA5}">
                      <a16:colId xmlns:a16="http://schemas.microsoft.com/office/drawing/2014/main" val="881526650"/>
                    </a:ext>
                  </a:extLst>
                </a:gridCol>
                <a:gridCol w="3830895">
                  <a:extLst>
                    <a:ext uri="{9D8B030D-6E8A-4147-A177-3AD203B41FA5}">
                      <a16:colId xmlns:a16="http://schemas.microsoft.com/office/drawing/2014/main" val="55390511"/>
                    </a:ext>
                  </a:extLst>
                </a:gridCol>
              </a:tblGrid>
              <a:tr h="277926">
                <a:tc>
                  <a:txBody>
                    <a:bodyPr/>
                    <a:lstStyle/>
                    <a:p>
                      <a:pPr marL="768985" indent="0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</a:t>
                      </a:r>
                      <a:r>
                        <a:rPr lang="ru-RU" sz="1400" spc="-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игровых</a:t>
                      </a:r>
                      <a:r>
                        <a:rPr lang="ru-RU" sz="1400" spc="10" dirty="0">
                          <a:effectLst/>
                        </a:rPr>
                        <a:t> </a:t>
                      </a:r>
                      <a:r>
                        <a:rPr lang="ru-RU" sz="1400" spc="-10" dirty="0">
                          <a:effectLst/>
                        </a:rPr>
                        <a:t>занятий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34415" indent="0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После</a:t>
                      </a:r>
                      <a:r>
                        <a:rPr lang="ru-RU" sz="1400" spc="-15">
                          <a:effectLst/>
                        </a:rPr>
                        <a:t> </a:t>
                      </a:r>
                      <a:r>
                        <a:rPr lang="ru-RU" sz="1400">
                          <a:effectLst/>
                        </a:rPr>
                        <a:t>игровых</a:t>
                      </a:r>
                      <a:r>
                        <a:rPr lang="ru-RU" sz="1400" spc="5">
                          <a:effectLst/>
                        </a:rPr>
                        <a:t> </a:t>
                      </a:r>
                      <a:r>
                        <a:rPr lang="ru-RU" sz="1400" spc="-10">
                          <a:effectLst/>
                        </a:rPr>
                        <a:t>занятий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47801927"/>
                  </a:ext>
                </a:extLst>
              </a:tr>
              <a:tr h="663735">
                <a:tc>
                  <a:txBody>
                    <a:bodyPr/>
                    <a:lstStyle/>
                    <a:p>
                      <a:pPr marL="43815" indent="0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Страх,</a:t>
                      </a:r>
                      <a:r>
                        <a:rPr lang="ru-RU" sz="1400" spc="-3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тревожность,</a:t>
                      </a:r>
                      <a:r>
                        <a:rPr lang="ru-RU" sz="1400" spc="-3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плач,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spc="-10" dirty="0">
                          <a:effectLst/>
                        </a:rPr>
                        <a:t>крик,</a:t>
                      </a:r>
                      <a:endParaRPr lang="ru-RU" sz="1400" dirty="0">
                        <a:effectLst/>
                      </a:endParaRPr>
                    </a:p>
                    <a:p>
                      <a:pPr marL="43815" indent="0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effectLst/>
                        </a:rPr>
                        <a:t>истерики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910" indent="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Быстрая</a:t>
                      </a:r>
                      <a:r>
                        <a:rPr lang="ru-RU" sz="1400" spc="-25">
                          <a:effectLst/>
                        </a:rPr>
                        <a:t> </a:t>
                      </a:r>
                      <a:r>
                        <a:rPr lang="ru-RU" sz="1400">
                          <a:effectLst/>
                        </a:rPr>
                        <a:t>реакция</a:t>
                      </a:r>
                      <a:r>
                        <a:rPr lang="ru-RU" sz="1400" spc="-5">
                          <a:effectLst/>
                        </a:rPr>
                        <a:t> </a:t>
                      </a:r>
                      <a:r>
                        <a:rPr lang="ru-RU" sz="1400">
                          <a:effectLst/>
                        </a:rPr>
                        <a:t>на</a:t>
                      </a:r>
                      <a:r>
                        <a:rPr lang="ru-RU" sz="1400" spc="-20">
                          <a:effectLst/>
                        </a:rPr>
                        <a:t> </a:t>
                      </a:r>
                      <a:r>
                        <a:rPr lang="ru-RU" sz="1400">
                          <a:effectLst/>
                        </a:rPr>
                        <a:t>голос</a:t>
                      </a:r>
                      <a:r>
                        <a:rPr lang="ru-RU" sz="1400" spc="-5">
                          <a:effectLst/>
                        </a:rPr>
                        <a:t> </a:t>
                      </a:r>
                      <a:r>
                        <a:rPr lang="ru-RU" sz="1400" spc="-10">
                          <a:effectLst/>
                        </a:rPr>
                        <a:t>воспитателя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91073057"/>
                  </a:ext>
                </a:extLst>
              </a:tr>
              <a:tr h="663735">
                <a:tc>
                  <a:txBody>
                    <a:bodyPr/>
                    <a:lstStyle/>
                    <a:p>
                      <a:pPr marL="43815" indent="0">
                        <a:lnSpc>
                          <a:spcPts val="158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слышат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команды,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spc="-10" dirty="0">
                          <a:effectLst/>
                        </a:rPr>
                        <a:t>разбегаются</a:t>
                      </a:r>
                      <a:endParaRPr lang="ru-RU" sz="1400" dirty="0">
                        <a:effectLst/>
                      </a:endParaRPr>
                    </a:p>
                    <a:p>
                      <a:pPr marL="43815" indent="0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</a:t>
                      </a:r>
                      <a:r>
                        <a:rPr lang="ru-RU" sz="1400" spc="-1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разные</a:t>
                      </a:r>
                      <a:r>
                        <a:rPr lang="ru-RU" sz="1400" spc="-10" dirty="0">
                          <a:effectLst/>
                        </a:rPr>
                        <a:t> стороны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910" indent="0">
                        <a:lnSpc>
                          <a:spcPts val="158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Чёткое</a:t>
                      </a:r>
                      <a:r>
                        <a:rPr lang="ru-RU" sz="1400" spc="-3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следование</a:t>
                      </a:r>
                      <a:r>
                        <a:rPr lang="ru-RU" sz="1400" spc="-4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указаниям,</a:t>
                      </a:r>
                      <a:r>
                        <a:rPr lang="ru-RU" sz="1400" spc="-30" dirty="0">
                          <a:effectLst/>
                        </a:rPr>
                        <a:t> </a:t>
                      </a:r>
                      <a:r>
                        <a:rPr lang="ru-RU" sz="1400" spc="-10" dirty="0">
                          <a:effectLst/>
                        </a:rPr>
                        <a:t>группировка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4400922"/>
                  </a:ext>
                </a:extLst>
              </a:tr>
              <a:tr h="677858">
                <a:tc>
                  <a:txBody>
                    <a:bodyPr/>
                    <a:lstStyle/>
                    <a:p>
                      <a:pPr marL="43815" indent="0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Хаотичное</a:t>
                      </a:r>
                      <a:r>
                        <a:rPr lang="ru-RU" sz="1400" spc="-5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движение,</a:t>
                      </a:r>
                      <a:r>
                        <a:rPr lang="ru-RU" sz="1400" spc="-45" dirty="0">
                          <a:effectLst/>
                        </a:rPr>
                        <a:t> </a:t>
                      </a:r>
                      <a:r>
                        <a:rPr lang="ru-RU" sz="1400" spc="-10" dirty="0">
                          <a:effectLst/>
                        </a:rPr>
                        <a:t>толчея,</a:t>
                      </a:r>
                      <a:endParaRPr lang="ru-RU" sz="1400" dirty="0">
                        <a:effectLst/>
                      </a:endParaRPr>
                    </a:p>
                    <a:p>
                      <a:pPr marL="43815" indent="0"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заторы в</a:t>
                      </a:r>
                      <a:r>
                        <a:rPr lang="ru-RU" sz="1400" spc="-5" dirty="0">
                          <a:effectLst/>
                        </a:rPr>
                        <a:t> </a:t>
                      </a:r>
                      <a:r>
                        <a:rPr lang="ru-RU" sz="1400" spc="-10" dirty="0">
                          <a:effectLst/>
                        </a:rPr>
                        <a:t>дверях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910" indent="0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Спокойное</a:t>
                      </a:r>
                      <a:r>
                        <a:rPr lang="ru-RU" sz="1400" spc="-4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передвижение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друг</a:t>
                      </a:r>
                      <a:r>
                        <a:rPr lang="ru-RU" sz="1400" spc="-3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за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другом</a:t>
                      </a:r>
                      <a:r>
                        <a:rPr lang="ru-RU" sz="1400" spc="-25" dirty="0">
                          <a:effectLst/>
                        </a:rPr>
                        <a:t> без</a:t>
                      </a:r>
                      <a:endParaRPr lang="ru-RU" sz="1400" dirty="0">
                        <a:effectLst/>
                      </a:endParaRPr>
                    </a:p>
                    <a:p>
                      <a:pPr marL="41910" indent="0"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effectLst/>
                        </a:rPr>
                        <a:t>толчеи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77413270"/>
                  </a:ext>
                </a:extLst>
              </a:tr>
              <a:tr h="663735">
                <a:tc>
                  <a:txBody>
                    <a:bodyPr/>
                    <a:lstStyle/>
                    <a:p>
                      <a:pPr marL="43815" indent="0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Пытаются</a:t>
                      </a:r>
                      <a:r>
                        <a:rPr lang="ru-RU" sz="1400" spc="-35">
                          <a:effectLst/>
                        </a:rPr>
                        <a:t> </a:t>
                      </a:r>
                      <a:r>
                        <a:rPr lang="ru-RU" sz="1400">
                          <a:effectLst/>
                        </a:rPr>
                        <a:t>спрятаться</a:t>
                      </a:r>
                      <a:r>
                        <a:rPr lang="ru-RU" sz="1400" spc="-30">
                          <a:effectLst/>
                        </a:rPr>
                        <a:t> </a:t>
                      </a:r>
                      <a:r>
                        <a:rPr lang="ru-RU" sz="1400">
                          <a:effectLst/>
                        </a:rPr>
                        <a:t>под</a:t>
                      </a:r>
                      <a:r>
                        <a:rPr lang="ru-RU" sz="1400" spc="-30">
                          <a:effectLst/>
                        </a:rPr>
                        <a:t> </a:t>
                      </a:r>
                      <a:r>
                        <a:rPr lang="ru-RU" sz="1400" spc="-10">
                          <a:effectLst/>
                        </a:rPr>
                        <a:t>мебель</a:t>
                      </a:r>
                      <a:endParaRPr lang="ru-RU" sz="1400">
                        <a:effectLst/>
                      </a:endParaRPr>
                    </a:p>
                    <a:p>
                      <a:pPr marL="43815" indent="0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или</a:t>
                      </a:r>
                      <a:r>
                        <a:rPr lang="ru-RU" sz="1400" spc="-25">
                          <a:effectLst/>
                        </a:rPr>
                        <a:t> </a:t>
                      </a:r>
                      <a:r>
                        <a:rPr lang="ru-RU" sz="1400">
                          <a:effectLst/>
                        </a:rPr>
                        <a:t>бегут</a:t>
                      </a:r>
                      <a:r>
                        <a:rPr lang="ru-RU" sz="1400" spc="-15">
                          <a:effectLst/>
                        </a:rPr>
                        <a:t> </a:t>
                      </a:r>
                      <a:r>
                        <a:rPr lang="ru-RU" sz="1400">
                          <a:effectLst/>
                        </a:rPr>
                        <a:t>к</a:t>
                      </a:r>
                      <a:r>
                        <a:rPr lang="ru-RU" sz="1400" spc="-10">
                          <a:effectLst/>
                        </a:rPr>
                        <a:t> </a:t>
                      </a:r>
                      <a:r>
                        <a:rPr lang="ru-RU" sz="1400" spc="-20">
                          <a:effectLst/>
                        </a:rPr>
                        <a:t>окну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910" indent="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Тревожность</a:t>
                      </a:r>
                      <a:r>
                        <a:rPr lang="ru-RU" sz="1400" spc="-3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присутствует,</a:t>
                      </a:r>
                      <a:r>
                        <a:rPr lang="ru-RU" sz="1400" spc="-4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но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без</a:t>
                      </a:r>
                      <a:r>
                        <a:rPr lang="ru-RU" sz="1400" spc="-30" dirty="0">
                          <a:effectLst/>
                        </a:rPr>
                        <a:t> </a:t>
                      </a:r>
                      <a:r>
                        <a:rPr lang="ru-RU" sz="1400" spc="-10" dirty="0">
                          <a:effectLst/>
                        </a:rPr>
                        <a:t>паники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746354909"/>
                  </a:ext>
                </a:extLst>
              </a:tr>
              <a:tr h="454729">
                <a:tc>
                  <a:txBody>
                    <a:bodyPr/>
                    <a:lstStyle/>
                    <a:p>
                      <a:pPr marL="43815" indent="0">
                        <a:lnSpc>
                          <a:spcPts val="158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Длительный</a:t>
                      </a:r>
                      <a:r>
                        <a:rPr lang="ru-RU" sz="1400" spc="-3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сбор</a:t>
                      </a:r>
                      <a:r>
                        <a:rPr lang="ru-RU" sz="1400" spc="-2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(до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5</a:t>
                      </a:r>
                      <a:r>
                        <a:rPr lang="ru-RU" sz="1400" spc="-20" dirty="0">
                          <a:effectLst/>
                        </a:rPr>
                        <a:t> </a:t>
                      </a:r>
                      <a:r>
                        <a:rPr lang="ru-RU" sz="1400" spc="-10" dirty="0">
                          <a:effectLst/>
                        </a:rPr>
                        <a:t>мин),</a:t>
                      </a:r>
                      <a:endParaRPr lang="ru-RU" sz="1400" dirty="0">
                        <a:effectLst/>
                      </a:endParaRPr>
                    </a:p>
                    <a:p>
                      <a:pPr marL="43815" indent="0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effectLst/>
                        </a:rPr>
                        <a:t>растерянность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910" indent="0">
                        <a:lnSpc>
                          <a:spcPts val="158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Время</a:t>
                      </a:r>
                      <a:r>
                        <a:rPr lang="ru-RU" sz="1400" spc="-2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сбора</a:t>
                      </a:r>
                      <a:r>
                        <a:rPr lang="ru-RU" sz="1400" spc="-1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сократилось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до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2–3</a:t>
                      </a:r>
                      <a:r>
                        <a:rPr lang="ru-RU" sz="1400" spc="-10" dirty="0">
                          <a:effectLst/>
                        </a:rPr>
                        <a:t> </a:t>
                      </a:r>
                      <a:r>
                        <a:rPr lang="ru-RU" sz="1400" spc="-20" dirty="0">
                          <a:effectLst/>
                        </a:rPr>
                        <a:t>минут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622395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44198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r>
              <a:rPr lang="ru-RU" b="1" dirty="0"/>
              <a:t>Ситуация: «Вооружённое нападение / проникновение неизвестного»</a:t>
            </a:r>
            <a:br>
              <a:rPr lang="ru-RU" b="1" dirty="0"/>
            </a:br>
            <a:endParaRPr lang="ru-RU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sz="quarter" idx="13"/>
            <p:extLst>
              <p:ext uri="{D42A27DB-BD31-4B8C-83A1-F6EECF244321}">
                <p14:modId xmlns:p14="http://schemas.microsoft.com/office/powerpoint/2010/main" val="1149975793"/>
              </p:ext>
            </p:extLst>
          </p:nvPr>
        </p:nvGraphicFramePr>
        <p:xfrm>
          <a:off x="755576" y="1454725"/>
          <a:ext cx="7704856" cy="343876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403307">
                  <a:extLst>
                    <a:ext uri="{9D8B030D-6E8A-4147-A177-3AD203B41FA5}">
                      <a16:colId xmlns:a16="http://schemas.microsoft.com/office/drawing/2014/main" val="1275078154"/>
                    </a:ext>
                  </a:extLst>
                </a:gridCol>
                <a:gridCol w="4301549">
                  <a:extLst>
                    <a:ext uri="{9D8B030D-6E8A-4147-A177-3AD203B41FA5}">
                      <a16:colId xmlns:a16="http://schemas.microsoft.com/office/drawing/2014/main" val="2549205595"/>
                    </a:ext>
                  </a:extLst>
                </a:gridCol>
              </a:tblGrid>
              <a:tr h="342902">
                <a:tc>
                  <a:txBody>
                    <a:bodyPr/>
                    <a:lstStyle/>
                    <a:p>
                      <a:pPr marL="768985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</a:t>
                      </a:r>
                      <a:r>
                        <a:rPr lang="ru-RU" sz="1400" spc="-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игровых</a:t>
                      </a:r>
                      <a:r>
                        <a:rPr lang="ru-RU" sz="1400" spc="10" dirty="0">
                          <a:effectLst/>
                        </a:rPr>
                        <a:t> </a:t>
                      </a:r>
                      <a:r>
                        <a:rPr lang="ru-RU" sz="1400" spc="-10" dirty="0">
                          <a:effectLst/>
                        </a:rPr>
                        <a:t>занятий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34415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После</a:t>
                      </a:r>
                      <a:r>
                        <a:rPr lang="ru-RU" sz="1400" spc="-1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игровых</a:t>
                      </a:r>
                      <a:r>
                        <a:rPr lang="ru-RU" sz="1400" spc="5" dirty="0">
                          <a:effectLst/>
                        </a:rPr>
                        <a:t> </a:t>
                      </a:r>
                      <a:r>
                        <a:rPr lang="ru-RU" sz="1400" spc="-10" dirty="0">
                          <a:effectLst/>
                        </a:rPr>
                        <a:t>занятий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88409556"/>
                  </a:ext>
                </a:extLst>
              </a:tr>
              <a:tr h="486091">
                <a:tc>
                  <a:txBody>
                    <a:bodyPr/>
                    <a:lstStyle/>
                    <a:p>
                      <a:pPr marL="438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Паника,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слёзы,</a:t>
                      </a:r>
                      <a:r>
                        <a:rPr lang="ru-RU" sz="1400" spc="-2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стресс</a:t>
                      </a:r>
                      <a:r>
                        <a:rPr lang="ru-RU" sz="1400" spc="-1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и</a:t>
                      </a:r>
                      <a:r>
                        <a:rPr lang="ru-RU" sz="1400" spc="-15" dirty="0">
                          <a:effectLst/>
                        </a:rPr>
                        <a:t> </a:t>
                      </a:r>
                      <a:r>
                        <a:rPr lang="ru-RU" sz="1400" spc="-10" dirty="0">
                          <a:effectLst/>
                        </a:rPr>
                        <a:t>страх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910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Мгновенная</a:t>
                      </a:r>
                      <a:r>
                        <a:rPr lang="ru-RU" sz="1400" spc="-6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реакция:</a:t>
                      </a:r>
                      <a:r>
                        <a:rPr lang="ru-RU" sz="1400" spc="-4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замирание</a:t>
                      </a:r>
                      <a:r>
                        <a:rPr lang="ru-RU" sz="1400" spc="-40" dirty="0">
                          <a:effectLst/>
                        </a:rPr>
                        <a:t> </a:t>
                      </a:r>
                      <a:r>
                        <a:rPr lang="ru-RU" sz="1400" spc="-10" dirty="0">
                          <a:effectLst/>
                        </a:rPr>
                        <a:t>(режим </a:t>
                      </a:r>
                      <a:r>
                        <a:rPr lang="ru-RU" sz="1400" dirty="0">
                          <a:effectLst/>
                        </a:rPr>
                        <a:t>«абсолютной</a:t>
                      </a:r>
                      <a:r>
                        <a:rPr lang="ru-RU" sz="1400" spc="-40" dirty="0">
                          <a:effectLst/>
                        </a:rPr>
                        <a:t> </a:t>
                      </a:r>
                      <a:r>
                        <a:rPr lang="ru-RU" sz="1400" spc="-10" dirty="0">
                          <a:effectLst/>
                        </a:rPr>
                        <a:t>тишины»)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86806679"/>
                  </a:ext>
                </a:extLst>
              </a:tr>
              <a:tr h="580415">
                <a:tc>
                  <a:txBody>
                    <a:bodyPr/>
                    <a:lstStyle/>
                    <a:p>
                      <a:pPr marL="43815">
                        <a:lnSpc>
                          <a:spcPts val="158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Замирают</a:t>
                      </a:r>
                      <a:r>
                        <a:rPr lang="ru-RU" sz="1400" spc="-4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на</a:t>
                      </a:r>
                      <a:r>
                        <a:rPr lang="ru-RU" sz="1400" spc="-10" dirty="0">
                          <a:effectLst/>
                        </a:rPr>
                        <a:t> месте, </a:t>
                      </a:r>
                      <a:r>
                        <a:rPr lang="ru-RU" sz="1400" dirty="0">
                          <a:effectLst/>
                        </a:rPr>
                        <a:t>прислушиваются</a:t>
                      </a:r>
                      <a:r>
                        <a:rPr lang="ru-RU" sz="1400" spc="-3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к</a:t>
                      </a:r>
                      <a:r>
                        <a:rPr lang="ru-RU" sz="1400" spc="-3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громким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spc="-10" dirty="0">
                          <a:effectLst/>
                        </a:rPr>
                        <a:t>звукам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910">
                        <a:lnSpc>
                          <a:spcPts val="158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Быстрое</a:t>
                      </a:r>
                      <a:r>
                        <a:rPr lang="ru-RU" sz="1400" spc="-4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принятие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позы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«затаиться»</a:t>
                      </a:r>
                      <a:r>
                        <a:rPr lang="ru-RU" sz="1400" spc="-30" dirty="0">
                          <a:effectLst/>
                        </a:rPr>
                        <a:t> </a:t>
                      </a:r>
                      <a:r>
                        <a:rPr lang="ru-RU" sz="1400" spc="-20" dirty="0">
                          <a:effectLst/>
                        </a:rPr>
                        <a:t>(как </a:t>
                      </a:r>
                      <a:r>
                        <a:rPr lang="ru-RU" sz="1400" dirty="0">
                          <a:effectLst/>
                        </a:rPr>
                        <a:t>в</a:t>
                      </a:r>
                      <a:r>
                        <a:rPr lang="ru-RU" sz="1400" spc="-1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игре</a:t>
                      </a:r>
                      <a:r>
                        <a:rPr lang="ru-RU" sz="1400" spc="-1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«цыплята</a:t>
                      </a:r>
                      <a:r>
                        <a:rPr lang="ru-RU" sz="1400" spc="-10" dirty="0">
                          <a:effectLst/>
                        </a:rPr>
                        <a:t> спрятались»)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77192230"/>
                  </a:ext>
                </a:extLst>
              </a:tr>
              <a:tr h="499705">
                <a:tc>
                  <a:txBody>
                    <a:bodyPr/>
                    <a:lstStyle/>
                    <a:p>
                      <a:pPr marL="438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Кричат,</a:t>
                      </a:r>
                      <a:r>
                        <a:rPr lang="ru-RU" sz="1400" spc="-1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задают</a:t>
                      </a:r>
                      <a:r>
                        <a:rPr lang="ru-RU" sz="1400" spc="-15" dirty="0">
                          <a:effectLst/>
                        </a:rPr>
                        <a:t> </a:t>
                      </a:r>
                      <a:r>
                        <a:rPr lang="ru-RU" sz="1400" spc="-10" dirty="0">
                          <a:effectLst/>
                        </a:rPr>
                        <a:t>вопросы </a:t>
                      </a:r>
                      <a:r>
                        <a:rPr lang="ru-RU" sz="1400" dirty="0">
                          <a:effectLst/>
                        </a:rPr>
                        <a:t>(«Почему?»,</a:t>
                      </a:r>
                      <a:r>
                        <a:rPr lang="ru-RU" sz="1400" spc="-9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«Он</a:t>
                      </a:r>
                      <a:r>
                        <a:rPr lang="ru-RU" sz="1400" spc="-8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настоящий?»), демаскируя укрытие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910" marR="6826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Зажимают</a:t>
                      </a:r>
                      <a:r>
                        <a:rPr lang="ru-RU" sz="1400" spc="-4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рот</a:t>
                      </a:r>
                      <a:r>
                        <a:rPr lang="ru-RU" sz="1400" spc="-6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рукой,</a:t>
                      </a:r>
                      <a:r>
                        <a:rPr lang="ru-RU" sz="1400" spc="-4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дышат</a:t>
                      </a:r>
                      <a:r>
                        <a:rPr lang="ru-RU" sz="1400" spc="-4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носом, не издают звуков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704454414"/>
                  </a:ext>
                </a:extLst>
              </a:tr>
              <a:tr h="509051">
                <a:tc>
                  <a:txBody>
                    <a:bodyPr/>
                    <a:lstStyle/>
                    <a:p>
                      <a:pPr marL="438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Хватают</a:t>
                      </a:r>
                      <a:r>
                        <a:rPr lang="ru-RU" sz="1400" spc="-3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взрослого</a:t>
                      </a:r>
                      <a:r>
                        <a:rPr lang="ru-RU" sz="1400" spc="-3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за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spc="-10" dirty="0">
                          <a:effectLst/>
                        </a:rPr>
                        <a:t>одежду, </a:t>
                      </a:r>
                      <a:r>
                        <a:rPr lang="ru-RU" sz="1400" dirty="0">
                          <a:effectLst/>
                        </a:rPr>
                        <a:t>мешают</a:t>
                      </a:r>
                      <a:r>
                        <a:rPr lang="ru-RU" sz="1400" spc="-35" dirty="0">
                          <a:effectLst/>
                        </a:rPr>
                        <a:t> </a:t>
                      </a:r>
                      <a:r>
                        <a:rPr lang="ru-RU" sz="1400" spc="-10" dirty="0">
                          <a:effectLst/>
                        </a:rPr>
                        <a:t>действовать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91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Помогают</a:t>
                      </a:r>
                      <a:r>
                        <a:rPr lang="ru-RU" sz="1400" spc="-3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младшим</a:t>
                      </a:r>
                      <a:r>
                        <a:rPr lang="ru-RU" sz="1400" spc="-3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жестами,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spc="-10" dirty="0">
                          <a:effectLst/>
                        </a:rPr>
                        <a:t>шепчут:</a:t>
                      </a:r>
                      <a:endParaRPr lang="ru-RU" sz="1400" dirty="0">
                        <a:effectLst/>
                      </a:endParaRPr>
                    </a:p>
                    <a:p>
                      <a:pPr marL="41910"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«Тише,</a:t>
                      </a:r>
                      <a:r>
                        <a:rPr lang="ru-RU" sz="1400" spc="-2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ты</a:t>
                      </a:r>
                      <a:r>
                        <a:rPr lang="ru-RU" sz="1400" spc="-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нас</a:t>
                      </a:r>
                      <a:r>
                        <a:rPr lang="ru-RU" sz="1400" spc="-5" dirty="0">
                          <a:effectLst/>
                        </a:rPr>
                        <a:t> </a:t>
                      </a:r>
                      <a:r>
                        <a:rPr lang="ru-RU" sz="1400" spc="-10" dirty="0">
                          <a:effectLst/>
                        </a:rPr>
                        <a:t>выдашь»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73637021"/>
                  </a:ext>
                </a:extLst>
              </a:tr>
              <a:tr h="440184">
                <a:tc>
                  <a:txBody>
                    <a:bodyPr/>
                    <a:lstStyle/>
                    <a:p>
                      <a:pPr marL="438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Некоторые</a:t>
                      </a:r>
                      <a:r>
                        <a:rPr lang="ru-RU" sz="1400" spc="-6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пытаются</a:t>
                      </a:r>
                      <a:r>
                        <a:rPr lang="ru-RU" sz="1400" spc="-6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выглянуть</a:t>
                      </a:r>
                      <a:r>
                        <a:rPr lang="ru-RU" sz="1400" spc="-6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в </a:t>
                      </a:r>
                      <a:r>
                        <a:rPr lang="ru-RU" sz="1400" spc="-10" dirty="0">
                          <a:effectLst/>
                        </a:rPr>
                        <a:t>окно/дверь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910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Спокойное</a:t>
                      </a:r>
                      <a:r>
                        <a:rPr lang="ru-RU" sz="1400" spc="-4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ожидание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взрослого</a:t>
                      </a:r>
                      <a:r>
                        <a:rPr lang="ru-RU" sz="1400" spc="-1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(как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в</a:t>
                      </a:r>
                      <a:r>
                        <a:rPr lang="ru-RU" sz="1400" spc="-40" dirty="0">
                          <a:effectLst/>
                        </a:rPr>
                        <a:t> </a:t>
                      </a:r>
                      <a:r>
                        <a:rPr lang="ru-RU" sz="1400" spc="-20" dirty="0">
                          <a:effectLst/>
                        </a:rPr>
                        <a:t>игре</a:t>
                      </a:r>
                      <a:endParaRPr lang="ru-RU" sz="1400" dirty="0">
                        <a:effectLst/>
                      </a:endParaRPr>
                    </a:p>
                    <a:p>
                      <a:pPr marL="41910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«цыплята»</a:t>
                      </a:r>
                      <a:r>
                        <a:rPr lang="ru-RU" sz="1400" spc="-6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ожидают</a:t>
                      </a:r>
                      <a:r>
                        <a:rPr lang="ru-RU" sz="1400" spc="-8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«хозяйку»</a:t>
                      </a:r>
                      <a:r>
                        <a:rPr lang="ru-RU" sz="1400" spc="-6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для </a:t>
                      </a:r>
                      <a:r>
                        <a:rPr lang="ru-RU" sz="1400" spc="-10" dirty="0">
                          <a:effectLst/>
                        </a:rPr>
                        <a:t>освобождения)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907287738"/>
                  </a:ext>
                </a:extLst>
              </a:tr>
              <a:tr h="580415">
                <a:tc>
                  <a:txBody>
                    <a:bodyPr/>
                    <a:lstStyle/>
                    <a:p>
                      <a:pPr marL="43815">
                        <a:lnSpc>
                          <a:spcPts val="158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Отказ</a:t>
                      </a:r>
                      <a:r>
                        <a:rPr lang="ru-RU" sz="1400" spc="-25">
                          <a:effectLst/>
                        </a:rPr>
                        <a:t> </a:t>
                      </a:r>
                      <a:r>
                        <a:rPr lang="ru-RU" sz="1400">
                          <a:effectLst/>
                        </a:rPr>
                        <a:t>слышать</a:t>
                      </a:r>
                      <a:r>
                        <a:rPr lang="ru-RU" sz="1400" spc="-25">
                          <a:effectLst/>
                        </a:rPr>
                        <a:t> </a:t>
                      </a:r>
                      <a:r>
                        <a:rPr lang="ru-RU" sz="1400">
                          <a:effectLst/>
                        </a:rPr>
                        <a:t>слова</a:t>
                      </a:r>
                      <a:r>
                        <a:rPr lang="ru-RU" sz="1400" spc="-20">
                          <a:effectLst/>
                        </a:rPr>
                        <a:t> </a:t>
                      </a:r>
                      <a:r>
                        <a:rPr lang="ru-RU" sz="1400">
                          <a:effectLst/>
                        </a:rPr>
                        <a:t>«не</a:t>
                      </a:r>
                      <a:r>
                        <a:rPr lang="ru-RU" sz="1400" spc="-15">
                          <a:effectLst/>
                        </a:rPr>
                        <a:t> </a:t>
                      </a:r>
                      <a:r>
                        <a:rPr lang="ru-RU" sz="1400" spc="-10">
                          <a:effectLst/>
                        </a:rPr>
                        <a:t>шуметь»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910">
                        <a:lnSpc>
                          <a:spcPts val="158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Могут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улыбаться,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обсуждать: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«Как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мы</a:t>
                      </a:r>
                      <a:r>
                        <a:rPr lang="ru-RU" sz="1400" spc="-40" dirty="0">
                          <a:effectLst/>
                        </a:rPr>
                        <a:t> </a:t>
                      </a:r>
                      <a:r>
                        <a:rPr lang="ru-RU" sz="1400" spc="-10" dirty="0">
                          <a:effectLst/>
                        </a:rPr>
                        <a:t>ловко</a:t>
                      </a:r>
                      <a:endParaRPr lang="ru-RU" sz="1400" dirty="0">
                        <a:effectLst/>
                      </a:endParaRPr>
                    </a:p>
                    <a:p>
                      <a:pPr marL="41910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effectLst/>
                        </a:rPr>
                        <a:t>спрятались»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07381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20419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603" y="627534"/>
            <a:ext cx="8550794" cy="564569"/>
          </a:xfrm>
        </p:spPr>
        <p:txBody>
          <a:bodyPr>
            <a:normAutofit/>
          </a:bodyPr>
          <a:lstStyle/>
          <a:p>
            <a:r>
              <a:rPr lang="ru-RU" b="1" dirty="0"/>
              <a:t>Ситуация: «Общий сбор / пребывание в укрытии»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sz="quarter" idx="13"/>
            <p:extLst>
              <p:ext uri="{D42A27DB-BD31-4B8C-83A1-F6EECF244321}">
                <p14:modId xmlns:p14="http://schemas.microsoft.com/office/powerpoint/2010/main" val="645990076"/>
              </p:ext>
            </p:extLst>
          </p:nvPr>
        </p:nvGraphicFramePr>
        <p:xfrm>
          <a:off x="935182" y="1153391"/>
          <a:ext cx="7525250" cy="383657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762625">
                  <a:extLst>
                    <a:ext uri="{9D8B030D-6E8A-4147-A177-3AD203B41FA5}">
                      <a16:colId xmlns:a16="http://schemas.microsoft.com/office/drawing/2014/main" val="2211206791"/>
                    </a:ext>
                  </a:extLst>
                </a:gridCol>
                <a:gridCol w="3762625">
                  <a:extLst>
                    <a:ext uri="{9D8B030D-6E8A-4147-A177-3AD203B41FA5}">
                      <a16:colId xmlns:a16="http://schemas.microsoft.com/office/drawing/2014/main" val="1382594035"/>
                    </a:ext>
                  </a:extLst>
                </a:gridCol>
              </a:tblGrid>
              <a:tr h="477982">
                <a:tc>
                  <a:txBody>
                    <a:bodyPr/>
                    <a:lstStyle/>
                    <a:p>
                      <a:pPr marL="787400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</a:t>
                      </a:r>
                      <a:r>
                        <a:rPr lang="ru-RU" sz="1400" spc="-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игровых</a:t>
                      </a:r>
                      <a:r>
                        <a:rPr lang="ru-RU" sz="1400" spc="10" dirty="0">
                          <a:effectLst/>
                        </a:rPr>
                        <a:t> </a:t>
                      </a:r>
                      <a:r>
                        <a:rPr lang="ru-RU" sz="1400" spc="-10" dirty="0">
                          <a:effectLst/>
                        </a:rPr>
                        <a:t>занятий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0">
                        <a:lnSpc>
                          <a:spcPts val="12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После</a:t>
                      </a:r>
                      <a:r>
                        <a:rPr lang="ru-RU" sz="1400" spc="-15">
                          <a:effectLst/>
                        </a:rPr>
                        <a:t> </a:t>
                      </a:r>
                      <a:r>
                        <a:rPr lang="ru-RU" sz="1400">
                          <a:effectLst/>
                        </a:rPr>
                        <a:t>игровых</a:t>
                      </a:r>
                      <a:r>
                        <a:rPr lang="ru-RU" sz="1400" spc="5">
                          <a:effectLst/>
                        </a:rPr>
                        <a:t> </a:t>
                      </a:r>
                      <a:r>
                        <a:rPr lang="ru-RU" sz="1400" spc="-10">
                          <a:effectLst/>
                        </a:rPr>
                        <a:t>занятий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91215792"/>
                  </a:ext>
                </a:extLst>
              </a:tr>
              <a:tr h="552710">
                <a:tc>
                  <a:txBody>
                    <a:bodyPr/>
                    <a:lstStyle/>
                    <a:p>
                      <a:pPr marL="43815">
                        <a:lnSpc>
                          <a:spcPts val="158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Плач,</a:t>
                      </a:r>
                      <a:r>
                        <a:rPr lang="ru-RU" sz="1400" spc="-2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поиск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руки</a:t>
                      </a:r>
                      <a:r>
                        <a:rPr lang="ru-RU" sz="1400" spc="-10" dirty="0">
                          <a:effectLst/>
                        </a:rPr>
                        <a:t> воспитателя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180">
                        <a:lnSpc>
                          <a:spcPts val="158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Контроль</a:t>
                      </a:r>
                      <a:r>
                        <a:rPr lang="ru-RU" sz="1400" spc="-25">
                          <a:effectLst/>
                        </a:rPr>
                        <a:t> </a:t>
                      </a:r>
                      <a:r>
                        <a:rPr lang="ru-RU" sz="1400">
                          <a:effectLst/>
                        </a:rPr>
                        <a:t>эмоций,</a:t>
                      </a:r>
                      <a:r>
                        <a:rPr lang="ru-RU" sz="1400" spc="-25">
                          <a:effectLst/>
                        </a:rPr>
                        <a:t> </a:t>
                      </a:r>
                      <a:r>
                        <a:rPr lang="ru-RU" sz="1400">
                          <a:effectLst/>
                        </a:rPr>
                        <a:t>сбор</a:t>
                      </a:r>
                      <a:r>
                        <a:rPr lang="ru-RU" sz="1400" spc="-15">
                          <a:effectLst/>
                        </a:rPr>
                        <a:t> </a:t>
                      </a:r>
                      <a:r>
                        <a:rPr lang="ru-RU" sz="1400">
                          <a:effectLst/>
                        </a:rPr>
                        <a:t>по</a:t>
                      </a:r>
                      <a:r>
                        <a:rPr lang="ru-RU" sz="1400" spc="-10">
                          <a:effectLst/>
                        </a:rPr>
                        <a:t> </a:t>
                      </a:r>
                      <a:r>
                        <a:rPr lang="ru-RU" sz="1400">
                          <a:effectLst/>
                        </a:rPr>
                        <a:t>первым</a:t>
                      </a:r>
                      <a:r>
                        <a:rPr lang="ru-RU" sz="1400" spc="-15">
                          <a:effectLst/>
                        </a:rPr>
                        <a:t> </a:t>
                      </a:r>
                      <a:r>
                        <a:rPr lang="ru-RU" sz="1400" spc="-10">
                          <a:effectLst/>
                        </a:rPr>
                        <a:t>строкам</a:t>
                      </a:r>
                      <a:endParaRPr lang="ru-RU" sz="1400">
                        <a:effectLst/>
                      </a:endParaRPr>
                    </a:p>
                    <a:p>
                      <a:pPr marL="43180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effectLst/>
                        </a:rPr>
                        <a:t>«Заклички»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736524251"/>
                  </a:ext>
                </a:extLst>
              </a:tr>
              <a:tr h="564469">
                <a:tc>
                  <a:txBody>
                    <a:bodyPr/>
                    <a:lstStyle/>
                    <a:p>
                      <a:pPr marL="438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</a:t>
                      </a:r>
                      <a:r>
                        <a:rPr lang="ru-RU" sz="1400" spc="-2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все</a:t>
                      </a:r>
                      <a:r>
                        <a:rPr lang="ru-RU" sz="1400" spc="-1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называют</a:t>
                      </a:r>
                      <a:r>
                        <a:rPr lang="ru-RU" sz="1400" spc="-2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свои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spc="-20" dirty="0">
                          <a:effectLst/>
                        </a:rPr>
                        <a:t>имена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180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Называют</a:t>
                      </a:r>
                      <a:r>
                        <a:rPr lang="ru-RU" sz="1400" spc="-3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имена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по</a:t>
                      </a:r>
                      <a:r>
                        <a:rPr lang="ru-RU" sz="1400" spc="-3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очереди,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spc="-10" dirty="0">
                          <a:effectLst/>
                        </a:rPr>
                        <a:t>воспитатель</a:t>
                      </a:r>
                      <a:endParaRPr lang="ru-RU" sz="1400" dirty="0">
                        <a:effectLst/>
                      </a:endParaRPr>
                    </a:p>
                    <a:p>
                      <a:pPr marL="43180"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контролирует</a:t>
                      </a:r>
                      <a:r>
                        <a:rPr lang="ru-RU" sz="1400" spc="-50" dirty="0">
                          <a:effectLst/>
                        </a:rPr>
                        <a:t> </a:t>
                      </a:r>
                      <a:r>
                        <a:rPr lang="ru-RU" sz="1400" spc="-10" dirty="0">
                          <a:effectLst/>
                        </a:rPr>
                        <a:t>присутствие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993232241"/>
                  </a:ext>
                </a:extLst>
              </a:tr>
              <a:tr h="552710">
                <a:tc>
                  <a:txBody>
                    <a:bodyPr/>
                    <a:lstStyle/>
                    <a:p>
                      <a:pPr marL="43815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Шум,</a:t>
                      </a:r>
                      <a:r>
                        <a:rPr lang="ru-RU" sz="1400" spc="-3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беспокойство,</a:t>
                      </a:r>
                      <a:r>
                        <a:rPr lang="ru-RU" sz="1400" spc="-3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не</a:t>
                      </a:r>
                      <a:r>
                        <a:rPr lang="ru-RU" sz="1400" spc="-2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могут</a:t>
                      </a:r>
                      <a:r>
                        <a:rPr lang="ru-RU" sz="1400" spc="-20" dirty="0">
                          <a:effectLst/>
                        </a:rPr>
                        <a:t> </a:t>
                      </a:r>
                      <a:r>
                        <a:rPr lang="ru-RU" sz="1400" spc="-10" dirty="0">
                          <a:effectLst/>
                        </a:rPr>
                        <a:t>сидеть </a:t>
                      </a:r>
                      <a:r>
                        <a:rPr lang="ru-RU" sz="1400" spc="-20" dirty="0">
                          <a:effectLst/>
                        </a:rPr>
                        <a:t>тихо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180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Нахождение</a:t>
                      </a:r>
                      <a:r>
                        <a:rPr lang="ru-RU" sz="1400" spc="-4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в</a:t>
                      </a:r>
                      <a:r>
                        <a:rPr lang="ru-RU" sz="1400" spc="-4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ограниченном</a:t>
                      </a:r>
                      <a:r>
                        <a:rPr lang="ru-RU" sz="1400" spc="-4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пространстве</a:t>
                      </a:r>
                      <a:r>
                        <a:rPr lang="ru-RU" sz="1400" spc="-45" dirty="0">
                          <a:effectLst/>
                        </a:rPr>
                        <a:t> </a:t>
                      </a:r>
                      <a:r>
                        <a:rPr lang="ru-RU" sz="1400" spc="-50" dirty="0">
                          <a:effectLst/>
                        </a:rPr>
                        <a:t>в</a:t>
                      </a:r>
                      <a:endParaRPr lang="ru-RU" sz="1400" dirty="0">
                        <a:effectLst/>
                      </a:endParaRPr>
                    </a:p>
                    <a:p>
                      <a:pPr marL="43180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effectLst/>
                        </a:rPr>
                        <a:t>тишине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90285720"/>
                  </a:ext>
                </a:extLst>
              </a:tr>
              <a:tr h="552710">
                <a:tc>
                  <a:txBody>
                    <a:bodyPr/>
                    <a:lstStyle/>
                    <a:p>
                      <a:pPr marL="43815">
                        <a:lnSpc>
                          <a:spcPts val="158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Если</a:t>
                      </a:r>
                      <a:r>
                        <a:rPr lang="ru-RU" sz="1400" spc="-3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взрослый</a:t>
                      </a:r>
                      <a:r>
                        <a:rPr lang="ru-RU" sz="1400" spc="-3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отходит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spc="-50" dirty="0">
                          <a:effectLst/>
                        </a:rPr>
                        <a:t>– </a:t>
                      </a:r>
                      <a:r>
                        <a:rPr lang="ru-RU" sz="1400" dirty="0">
                          <a:effectLst/>
                        </a:rPr>
                        <a:t>усиливалась</a:t>
                      </a:r>
                      <a:r>
                        <a:rPr lang="ru-RU" sz="1400" spc="-5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тревога,</a:t>
                      </a:r>
                      <a:r>
                        <a:rPr lang="ru-RU" sz="1400" spc="-50" dirty="0">
                          <a:effectLst/>
                        </a:rPr>
                        <a:t> </a:t>
                      </a:r>
                      <a:r>
                        <a:rPr lang="ru-RU" sz="1400" spc="-10" dirty="0">
                          <a:effectLst/>
                        </a:rPr>
                        <a:t>вскакивают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180">
                        <a:lnSpc>
                          <a:spcPts val="158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Отклик</a:t>
                      </a:r>
                      <a:r>
                        <a:rPr lang="ru-RU" sz="1400" spc="-2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в</a:t>
                      </a:r>
                      <a:r>
                        <a:rPr lang="ru-RU" sz="1400" spc="-3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нужный</a:t>
                      </a:r>
                      <a:r>
                        <a:rPr lang="ru-RU" sz="1400" spc="-2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момент,</a:t>
                      </a:r>
                      <a:r>
                        <a:rPr lang="ru-RU" sz="1400" spc="-3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ожидание</a:t>
                      </a:r>
                      <a:r>
                        <a:rPr lang="ru-RU" sz="1400" spc="-20" dirty="0">
                          <a:effectLst/>
                        </a:rPr>
                        <a:t> </a:t>
                      </a:r>
                      <a:r>
                        <a:rPr lang="ru-RU" sz="1400" spc="-10" dirty="0">
                          <a:effectLst/>
                        </a:rPr>
                        <a:t>своей</a:t>
                      </a:r>
                      <a:endParaRPr lang="ru-RU" sz="1400" dirty="0">
                        <a:effectLst/>
                      </a:endParaRPr>
                    </a:p>
                    <a:p>
                      <a:pPr marL="43180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effectLst/>
                        </a:rPr>
                        <a:t>очереди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271088478"/>
                  </a:ext>
                </a:extLst>
              </a:tr>
              <a:tr h="567997">
                <a:tc>
                  <a:txBody>
                    <a:bodyPr/>
                    <a:lstStyle/>
                    <a:p>
                      <a:pPr marL="438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Возбуждённое состояние, отвлекаются</a:t>
                      </a:r>
                      <a:r>
                        <a:rPr lang="ru-RU" sz="1400" spc="-9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на</a:t>
                      </a:r>
                      <a:r>
                        <a:rPr lang="ru-RU" sz="1400" spc="-8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посторонние </a:t>
                      </a:r>
                      <a:r>
                        <a:rPr lang="ru-RU" sz="1400" spc="-10" dirty="0">
                          <a:effectLst/>
                        </a:rPr>
                        <a:t>предметы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18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Сдерживание</a:t>
                      </a:r>
                      <a:r>
                        <a:rPr lang="ru-RU" sz="1400" spc="-9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импульсивных</a:t>
                      </a:r>
                      <a:r>
                        <a:rPr lang="ru-RU" sz="1400" spc="-8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желаний, действие по правилам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45274397"/>
                  </a:ext>
                </a:extLst>
              </a:tr>
              <a:tr h="567997">
                <a:tc>
                  <a:txBody>
                    <a:bodyPr/>
                    <a:lstStyle/>
                    <a:p>
                      <a:pPr marL="43815" marR="5143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Детям трудно восстановить дыхание,</a:t>
                      </a:r>
                      <a:r>
                        <a:rPr lang="ru-RU" sz="1400" spc="-9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воспитателям</a:t>
                      </a:r>
                      <a:r>
                        <a:rPr lang="ru-RU" sz="1400" spc="-8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трудно пересчитать</a:t>
                      </a:r>
                      <a:r>
                        <a:rPr lang="ru-RU" sz="1400" spc="-45" dirty="0">
                          <a:effectLst/>
                        </a:rPr>
                        <a:t> </a:t>
                      </a:r>
                      <a:r>
                        <a:rPr lang="ru-RU" sz="1400" spc="-10" dirty="0">
                          <a:effectLst/>
                        </a:rPr>
                        <a:t>детей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180" marR="37338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Лучший</a:t>
                      </a:r>
                      <a:r>
                        <a:rPr lang="ru-RU" sz="1400" spc="-4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способ</a:t>
                      </a:r>
                      <a:r>
                        <a:rPr lang="ru-RU" sz="1400" spc="-4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успокоения</a:t>
                      </a:r>
                      <a:r>
                        <a:rPr lang="ru-RU" sz="1400" spc="-5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–</a:t>
                      </a:r>
                      <a:r>
                        <a:rPr lang="ru-RU" sz="1400" spc="-45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«</a:t>
                      </a:r>
                      <a:r>
                        <a:rPr lang="ru-RU" sz="1400" dirty="0" err="1">
                          <a:effectLst/>
                        </a:rPr>
                        <a:t>Закличка</a:t>
                      </a:r>
                      <a:r>
                        <a:rPr lang="ru-RU" sz="1400" dirty="0">
                          <a:effectLst/>
                        </a:rPr>
                        <a:t> и Имена»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07845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37190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120373-1638-4BAC-A26F-076347114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/>
            <a:r>
              <a:rPr lang="ru-RU" sz="2100" b="1" dirty="0"/>
              <a:t>Основные результаты игровой подготовки воспитанников</a:t>
            </a:r>
            <a:br>
              <a:rPr lang="ru-RU" sz="2100" b="1" dirty="0"/>
            </a:br>
            <a:endParaRPr lang="ru-RU" sz="2100" b="1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D9FC58-2D4C-4A73-9FC4-48F0555322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ru-RU" sz="1600" dirty="0"/>
              <a:t>Эмоционально-психологическая устойчивость.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0ECCAE1-A843-466E-9B9E-C03C6F6392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ru-RU" sz="1600" dirty="0"/>
              <a:t>Автоматизация безопасных шаблонов поведения.</a:t>
            </a:r>
          </a:p>
          <a:p>
            <a:endParaRPr lang="ru-RU" sz="160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03E399B-3276-4A3A-99CD-302119AC2B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8379" y="2549630"/>
            <a:ext cx="3761471" cy="598184"/>
          </a:xfrm>
        </p:spPr>
        <p:txBody>
          <a:bodyPr>
            <a:noAutofit/>
          </a:bodyPr>
          <a:lstStyle/>
          <a:p>
            <a:r>
              <a:rPr lang="ru-RU" sz="1600" dirty="0"/>
              <a:t>Формирование навыков </a:t>
            </a:r>
            <a:r>
              <a:rPr lang="ru-RU" sz="1600" dirty="0" err="1"/>
              <a:t>саморегуляции</a:t>
            </a:r>
            <a:r>
              <a:rPr lang="ru-RU" sz="1600" dirty="0"/>
              <a:t>.</a:t>
            </a:r>
          </a:p>
          <a:p>
            <a:endParaRPr lang="ru-RU" sz="1600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A8CD82DA-E7B2-450A-B4BF-ED9FD559A4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Autofit/>
          </a:bodyPr>
          <a:lstStyle/>
          <a:p>
            <a:r>
              <a:rPr lang="ru-RU" sz="1600" dirty="0"/>
              <a:t>Повышение дисциплины и внимания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E9707780-DE84-4375-A26A-2A9D663D325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457343" y="3347534"/>
            <a:ext cx="4634937" cy="417635"/>
          </a:xfrm>
        </p:spPr>
        <p:txBody>
          <a:bodyPr>
            <a:noAutofit/>
          </a:bodyPr>
          <a:lstStyle/>
          <a:p>
            <a:r>
              <a:rPr lang="ru-RU" sz="1600" dirty="0"/>
              <a:t>Развитие командного взаимодействия.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15773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4031676" name="TextBox 584031675"/>
          <p:cNvSpPr txBox="1"/>
          <p:nvPr/>
        </p:nvSpPr>
        <p:spPr bwMode="auto">
          <a:xfrm>
            <a:off x="563140" y="555526"/>
            <a:ext cx="8130151" cy="442294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marR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300" b="1" i="0" u="none" strike="noStrike" cap="none" spc="0" dirty="0">
                <a:solidFill>
                  <a:srgbClr val="002060"/>
                </a:solidFill>
                <a:latin typeface="ARCO" panose="020B0604020202020204" charset="0"/>
                <a:ea typeface="Arial Narrow"/>
                <a:cs typeface="Arial Narrow"/>
              </a:rPr>
              <a:t>Мастер-классы</a:t>
            </a:r>
            <a:endParaRPr lang="ru-RU" sz="3300" b="1" i="0" u="none" strike="noStrike" cap="none" spc="0" dirty="0">
              <a:solidFill>
                <a:srgbClr val="002060"/>
              </a:solidFill>
              <a:latin typeface="ARCO" panose="020B0604020202020204" charset="0"/>
              <a:cs typeface="Times New Roman"/>
            </a:endParaRPr>
          </a:p>
          <a:p>
            <a:pPr marL="0" marR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rgbClr val="002060"/>
              </a:solidFill>
              <a:latin typeface="ARCO" panose="020B0604020202020204" charset="0"/>
            </a:endParaRP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1700" b="1" dirty="0">
                <a:solidFill>
                  <a:srgbClr val="002060"/>
                </a:solidFill>
                <a:latin typeface="ARCO" panose="020B0604020202020204" charset="0"/>
              </a:rPr>
              <a:t>Матюхина Елена Александровна</a:t>
            </a:r>
            <a:r>
              <a:rPr lang="ru-RU" sz="1700" dirty="0">
                <a:solidFill>
                  <a:srgbClr val="002060"/>
                </a:solidFill>
                <a:latin typeface="ARCO" panose="020B0604020202020204" charset="0"/>
              </a:rPr>
              <a:t>, старший воспитатель МБДОУ - детский сад «Елочка», руководитель ММО старших воспитателей Новосибирского района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1700" b="1" dirty="0">
                <a:solidFill>
                  <a:srgbClr val="002060"/>
                </a:solidFill>
                <a:latin typeface="ARCO" panose="020B0604020202020204" charset="0"/>
              </a:rPr>
              <a:t>Машурина Ксения Владимировна</a:t>
            </a:r>
            <a:r>
              <a:rPr lang="ru-RU" sz="1700" dirty="0">
                <a:solidFill>
                  <a:srgbClr val="002060"/>
                </a:solidFill>
                <a:latin typeface="ARCO" panose="020B0604020202020204" charset="0"/>
              </a:rPr>
              <a:t>, воспитатель МКДОУ Тогучинского района «Тогучинский детский сад № 2», руководитель ММО воспитателей Тогучинского района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1700" b="1" dirty="0">
                <a:solidFill>
                  <a:srgbClr val="002060"/>
                </a:solidFill>
                <a:latin typeface="ARCO" panose="020B0604020202020204" charset="0"/>
              </a:rPr>
              <a:t>Попова Татьяна Александровна</a:t>
            </a:r>
            <a:r>
              <a:rPr lang="ru-RU" sz="1700" dirty="0">
                <a:solidFill>
                  <a:srgbClr val="002060"/>
                </a:solidFill>
                <a:latin typeface="ARCO" panose="020B0604020202020204" charset="0"/>
              </a:rPr>
              <a:t>, заместитель заведующего по ВМР МБДОУ детский сад «Сказка», руководитель ММО старших воспитателей Болотнинского района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1700" b="1" dirty="0">
                <a:solidFill>
                  <a:srgbClr val="002060"/>
                </a:solidFill>
                <a:latin typeface="ARCO" panose="020B0604020202020204" charset="0"/>
              </a:rPr>
              <a:t>Попова Алефтина Анатольевна</a:t>
            </a:r>
            <a:r>
              <a:rPr lang="ru-RU" sz="1700" dirty="0">
                <a:solidFill>
                  <a:srgbClr val="002060"/>
                </a:solidFill>
                <a:latin typeface="ARCO" panose="020B0604020202020204" charset="0"/>
              </a:rPr>
              <a:t>, старший воспитатель МАДОУ - детский сад «Колосок», руководитель ММО воспитателей групп раннего возраста Новосибирского района;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1700" b="1" dirty="0">
                <a:solidFill>
                  <a:srgbClr val="002060"/>
                </a:solidFill>
                <a:latin typeface="ARCO" panose="020B0604020202020204" charset="0"/>
              </a:rPr>
              <a:t>Кукушкина Оксана Фёдоровна</a:t>
            </a:r>
            <a:r>
              <a:rPr lang="ru-RU" sz="1700" dirty="0">
                <a:solidFill>
                  <a:srgbClr val="002060"/>
                </a:solidFill>
                <a:latin typeface="ARCO" panose="020B0604020202020204" charset="0"/>
              </a:rPr>
              <a:t>, музыкальный руководитель МАДОУ - детский сад «Колосок» Новосибирского района.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/>
        </p:blipFill>
        <p:spPr bwMode="auto">
          <a:xfrm>
            <a:off x="34253" y="98483"/>
            <a:ext cx="528887" cy="62992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584" y="98483"/>
            <a:ext cx="914923" cy="62992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DB29125-9DFE-DCE9-FD37-A0CE4F91353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6156176" y="49330"/>
            <a:ext cx="2727945" cy="77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41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486270-6532-46BA-BA35-131EBEEE9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dirty="0"/>
              <a:t>Выводы</a:t>
            </a:r>
            <a:endParaRPr lang="ru-RU" dirty="0"/>
          </a:p>
        </p:txBody>
      </p:sp>
      <p:sp>
        <p:nvSpPr>
          <p:cNvPr id="3" name="Таблица 2">
            <a:extLst>
              <a:ext uri="{FF2B5EF4-FFF2-40B4-BE49-F238E27FC236}">
                <a16:creationId xmlns:a16="http://schemas.microsoft.com/office/drawing/2014/main" id="{969B048B-BA58-494D-ABB7-01B8A6AEAC6C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325316" y="1203598"/>
            <a:ext cx="8550794" cy="393990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ru-RU" sz="1600" dirty="0">
                <a:solidFill>
                  <a:srgbClr val="002060"/>
                </a:solidFill>
                <a:latin typeface="ARCO" panose="020B0604020202020204" charset="0"/>
              </a:rPr>
              <a:t>Игровая предварительная подготовка воспитанников 5-7 лет к тренировкам по АТЗ продемонстрировала высокую степень полезности и актуальности Программы:</a:t>
            </a:r>
          </a:p>
          <a:p>
            <a:pPr marL="285750" lvl="1" algn="just">
              <a:spcAft>
                <a:spcPts val="600"/>
              </a:spcAft>
              <a:buFont typeface="ARCO" panose="020B0604020202020204" charset="0"/>
              <a:buChar char="‒"/>
            </a:pPr>
            <a:r>
              <a:rPr lang="ru-RU" sz="1600" dirty="0">
                <a:solidFill>
                  <a:srgbClr val="002060"/>
                </a:solidFill>
                <a:latin typeface="ARCO" panose="020B0604020202020204" charset="0"/>
              </a:rPr>
              <a:t>Все наблюдения зафиксировали положительные изменения в поведении детей после игровых занятий:</a:t>
            </a:r>
          </a:p>
          <a:p>
            <a:pPr marL="444500" lvl="2" indent="-174625" algn="just">
              <a:spcAft>
                <a:spcPts val="600"/>
              </a:spcAft>
            </a:pPr>
            <a:r>
              <a:rPr lang="ru-RU" sz="1600" dirty="0">
                <a:solidFill>
                  <a:srgbClr val="002060"/>
                </a:solidFill>
                <a:latin typeface="ARCO" panose="020B0604020202020204" charset="0"/>
              </a:rPr>
              <a:t>сократилось время реакции детей на команды педагогов в среднем с 5 до 2-3 минут;</a:t>
            </a:r>
          </a:p>
          <a:p>
            <a:pPr marL="444500" lvl="2" indent="-174625" algn="just">
              <a:spcAft>
                <a:spcPts val="600"/>
              </a:spcAft>
            </a:pPr>
            <a:r>
              <a:rPr lang="ru-RU" sz="1600" dirty="0">
                <a:solidFill>
                  <a:srgbClr val="002060"/>
                </a:solidFill>
                <a:latin typeface="ARCO" panose="020B0604020202020204" charset="0"/>
              </a:rPr>
              <a:t>не наблюдалась паника в группах, прошедших игровую подготовку, также не было отмечено плача и крика; были отмечены организованность, взаимопомощь, контроль эмоций;</a:t>
            </a:r>
          </a:p>
          <a:p>
            <a:pPr marL="444500" lvl="2" indent="-174625" algn="just">
              <a:spcAft>
                <a:spcPts val="600"/>
              </a:spcAft>
            </a:pPr>
            <a:r>
              <a:rPr lang="ru-RU" sz="1600" dirty="0">
                <a:solidFill>
                  <a:srgbClr val="002060"/>
                </a:solidFill>
                <a:latin typeface="ARCO" panose="020B0604020202020204" charset="0"/>
              </a:rPr>
              <a:t>сформированы устойчивые навыки соблюдение режима движения, режима тишины вплоть до автоматизма реакций на команды воспитателей.</a:t>
            </a:r>
          </a:p>
          <a:p>
            <a:pPr marL="285750" lvl="1" algn="just">
              <a:spcAft>
                <a:spcPts val="600"/>
              </a:spcAft>
              <a:buFont typeface="ARCO" panose="020B0604020202020204" charset="0"/>
              <a:buChar char="‒"/>
            </a:pPr>
            <a:r>
              <a:rPr lang="ru-RU" sz="1600" dirty="0">
                <a:solidFill>
                  <a:srgbClr val="002060"/>
                </a:solidFill>
                <a:latin typeface="ARCO" panose="020B0604020202020204" charset="0"/>
              </a:rPr>
              <a:t>Программа эффективна для воспитанников ДОО от 5 лет; есть данные об участии в Учении воспитанников 4 лет с положительной оценкой результатов, однако их не достаточно для обобщения;</a:t>
            </a:r>
          </a:p>
          <a:p>
            <a:pPr marL="0" lvl="1" indent="357188" algn="just">
              <a:spcAft>
                <a:spcPts val="600"/>
              </a:spcAft>
            </a:pPr>
            <a:r>
              <a:rPr lang="ru-RU" sz="1600" dirty="0">
                <a:solidFill>
                  <a:srgbClr val="002060"/>
                </a:solidFill>
                <a:latin typeface="ARCO" panose="020B0604020202020204" charset="0"/>
              </a:rPr>
              <a:t>Программа актуальна в регионах всех федеральных округов;</a:t>
            </a:r>
          </a:p>
          <a:p>
            <a:pPr marL="0" lvl="1" indent="357188" algn="just">
              <a:spcAft>
                <a:spcPts val="600"/>
              </a:spcAft>
            </a:pPr>
            <a:r>
              <a:rPr lang="ru-RU" sz="1600" dirty="0">
                <a:solidFill>
                  <a:srgbClr val="002060"/>
                </a:solidFill>
                <a:latin typeface="ARCO" panose="020B0604020202020204" charset="0"/>
              </a:rPr>
              <a:t>Программа  положительно  оценена  педагогами,  сталкивающимися с реальными террористическими опасностями.</a:t>
            </a:r>
          </a:p>
        </p:txBody>
      </p:sp>
    </p:spTree>
    <p:extLst>
      <p:ext uri="{BB962C8B-B14F-4D97-AF65-F5344CB8AC3E}">
        <p14:creationId xmlns:p14="http://schemas.microsoft.com/office/powerpoint/2010/main" val="33605559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300" b="1" dirty="0"/>
              <a:t>Задачи на III-IV кварталы 2026 года</a:t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7890" y="1131590"/>
            <a:ext cx="8780076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rgbClr val="002060"/>
                </a:solidFill>
                <a:latin typeface="ARCO" panose="020B0604020202020204" charset="0"/>
              </a:rPr>
              <a:t>Во второй половине 2026 года предполагается достижение следующих результатов: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CO" panose="020B0604020202020204" charset="0"/>
              </a:rPr>
              <a:t>завершение освоения Программы участниками Программы;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CO" panose="020B0604020202020204" charset="0"/>
              </a:rPr>
              <a:t>проведение тренировок действий при совершении (угрозе совершения) преступлений террористической направленности в ДОО с участием воспитанников ежеквартально;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CO" panose="020B0604020202020204" charset="0"/>
              </a:rPr>
              <a:t>формирование региональных структур методического и информационного сопровождения муниципальных (районных) групп обмена опытом игровой практики и взаимодействия со специалистами по безопасности;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CO" panose="020B0604020202020204" charset="0"/>
              </a:rPr>
              <a:t>использование ресурсов организаций, подведомственных </a:t>
            </a:r>
            <a:r>
              <a:rPr lang="ru-RU" sz="1600" dirty="0" err="1">
                <a:solidFill>
                  <a:srgbClr val="002060"/>
                </a:solidFill>
                <a:latin typeface="ARCO" panose="020B0604020202020204" charset="0"/>
              </a:rPr>
              <a:t>Минпросвещения</a:t>
            </a:r>
            <a:r>
              <a:rPr lang="ru-RU" sz="1600" dirty="0">
                <a:solidFill>
                  <a:srgbClr val="002060"/>
                </a:solidFill>
                <a:latin typeface="ARCO" panose="020B0604020202020204" charset="0"/>
              </a:rPr>
              <a:t> России, для обеспечения внедрения Программы, формирования доступного массива дидактических материалов, увеличения числа методистов, владеющих педагогическим инструментарием Программы;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CO" panose="020B0604020202020204" charset="0"/>
              </a:rPr>
              <a:t>построение системы работы авторов Программы с региональными опорными площадками;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CO" panose="020B0604020202020204" charset="0"/>
              </a:rPr>
              <a:t>совершенствование Программы, в том числе в части формирования региональных этнокультурных элементов содержания Программы;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CO" panose="020B0604020202020204" charset="0"/>
              </a:rPr>
              <a:t>представление Программы на Девятом Всероссийском съезде работников дошкольного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1195348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EA4FA-62D3-1CD2-EDC4-70A8FB23D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7D63B2-4832-606B-2E9C-389DA715B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923678"/>
            <a:ext cx="8517731" cy="56456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Проект «Добрые игры»: воспитание дошкольников через игру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A48F85-63D8-750C-4FDB-34EB0CACCF21}"/>
              </a:ext>
            </a:extLst>
          </p:cNvPr>
          <p:cNvSpPr txBox="1"/>
          <p:nvPr/>
        </p:nvSpPr>
        <p:spPr>
          <a:xfrm>
            <a:off x="4181351" y="3507854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CO" panose="020B0604020202020204" charset="0"/>
                <a:ea typeface="+mn-ea"/>
                <a:cs typeface="+mn-cs"/>
              </a:rPr>
              <a:t>Данилова Екатерина Юрьевна</a:t>
            </a:r>
            <a:r>
              <a:rPr kumimoji="0" lang="ru-RU" sz="180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CO" panose="020B0604020202020204" charset="0"/>
                <a:ea typeface="+mn-ea"/>
                <a:cs typeface="+mn-cs"/>
              </a:rPr>
              <a:t>,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CO" panose="020B0604020202020204" charset="0"/>
                <a:ea typeface="+mn-ea"/>
                <a:cs typeface="+mn-cs"/>
              </a:rPr>
              <a:t>старший преподаватель кафедры дошкольного образования 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CO" panose="020B0604020202020204" charset="0"/>
                <a:ea typeface="+mn-ea"/>
                <a:cs typeface="+mn-cs"/>
              </a:rPr>
              <a:t>ГАУ ДПО НСО НИПКиПРО</a:t>
            </a:r>
          </a:p>
        </p:txBody>
      </p:sp>
    </p:spTree>
    <p:extLst>
      <p:ext uri="{BB962C8B-B14F-4D97-AF65-F5344CB8AC3E}">
        <p14:creationId xmlns:p14="http://schemas.microsoft.com/office/powerpoint/2010/main" val="3918157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27D0812F-D3BF-4EF1-9F1C-C4DB6AC4A6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1799" y="1141323"/>
            <a:ext cx="5542199" cy="1918898"/>
          </a:xfrm>
        </p:spPr>
        <p:txBody>
          <a:bodyPr>
            <a:normAutofit/>
          </a:bodyPr>
          <a:lstStyle/>
          <a:p>
            <a:r>
              <a:rPr lang="ru-RU" dirty="0"/>
              <a:t>Проект «Добрые игры»: </a:t>
            </a:r>
          </a:p>
          <a:p>
            <a:r>
              <a:rPr lang="ru-RU" dirty="0">
                <a:solidFill>
                  <a:srgbClr val="A3DF0C"/>
                </a:solidFill>
              </a:rPr>
              <a:t>воспитание дошкольников через игру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6058173" y="356328"/>
            <a:ext cx="2717044" cy="44274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buNone/>
            </a:pPr>
            <a:r>
              <a:rPr lang="ru-RU" sz="1275" cap="all" dirty="0">
                <a:solidFill>
                  <a:srgbClr val="A3DF0C"/>
                </a:solidFill>
                <a:latin typeface="Golos Text"/>
                <a:cs typeface="Golos Text"/>
              </a:rPr>
              <a:t>Федеральный проект · 2026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6058172" y="1093398"/>
            <a:ext cx="2806304" cy="798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ts val="1000"/>
              <a:tabLst>
                <a:tab pos="342900" algn="l"/>
              </a:tabLst>
            </a:pPr>
            <a:r>
              <a:rPr lang="ru-RU" sz="1275" cap="all" dirty="0">
                <a:solidFill>
                  <a:srgbClr val="C536D5"/>
                </a:solidFill>
              </a:rPr>
              <a:t>Разработан Институтом изучения детства, семьи и воспитания по заказу </a:t>
            </a:r>
            <a:r>
              <a:rPr lang="ru-RU" sz="1275" cap="all" dirty="0" err="1">
                <a:solidFill>
                  <a:srgbClr val="C536D5"/>
                </a:solidFill>
              </a:rPr>
              <a:t>Минпросвещения</a:t>
            </a:r>
            <a:r>
              <a:rPr lang="ru-RU" sz="1275" cap="all" dirty="0">
                <a:solidFill>
                  <a:srgbClr val="C536D5"/>
                </a:solidFill>
              </a:rPr>
              <a:t> РФ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59245" y="3060221"/>
            <a:ext cx="4728980" cy="171662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 cap="all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spcAft>
                <a:spcPts val="450"/>
              </a:spcAft>
              <a:buClr>
                <a:srgbClr val="E97132"/>
              </a:buClr>
            </a:pPr>
            <a:r>
              <a:rPr lang="ru-RU" sz="1350" dirty="0">
                <a:solidFill>
                  <a:srgbClr val="0070C0"/>
                </a:solidFill>
                <a:latin typeface="Aptos"/>
              </a:rPr>
              <a:t>федеральный проект для всех детских садов России</a:t>
            </a:r>
          </a:p>
          <a:p>
            <a:pPr defTabSz="342900">
              <a:spcAft>
                <a:spcPts val="450"/>
              </a:spcAft>
              <a:buClr>
                <a:srgbClr val="E97132"/>
              </a:buClr>
            </a:pPr>
            <a:endParaRPr lang="ru-RU" sz="1350" dirty="0">
              <a:solidFill>
                <a:srgbClr val="0070C0"/>
              </a:solidFill>
              <a:latin typeface="Aptos"/>
            </a:endParaRPr>
          </a:p>
          <a:p>
            <a:pPr defTabSz="342900">
              <a:spcAft>
                <a:spcPts val="450"/>
              </a:spcAft>
              <a:buClr>
                <a:srgbClr val="E97132"/>
              </a:buClr>
            </a:pPr>
            <a:r>
              <a:rPr lang="ru-RU" sz="1350" dirty="0">
                <a:solidFill>
                  <a:srgbClr val="0070C0"/>
                </a:solidFill>
                <a:latin typeface="Aptos"/>
              </a:rPr>
              <a:t>Аналог «Разговоров о важном»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75800" y="4649883"/>
            <a:ext cx="273825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ru-RU" sz="1500" dirty="0">
                <a:solidFill>
                  <a:srgbClr val="E13500"/>
                </a:solidFill>
                <a:latin typeface="Golos Text"/>
              </a:rPr>
              <a:t>Старт: 1 сентября 2026 года</a:t>
            </a:r>
          </a:p>
        </p:txBody>
      </p:sp>
    </p:spTree>
    <p:extLst>
      <p:ext uri="{BB962C8B-B14F-4D97-AF65-F5344CB8AC3E}">
        <p14:creationId xmlns:p14="http://schemas.microsoft.com/office/powerpoint/2010/main" val="1094577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1701DC-FDBE-44A0-B5CD-0CD277C3D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73" y="869744"/>
            <a:ext cx="8517731" cy="564569"/>
          </a:xfrm>
        </p:spPr>
        <p:txBody>
          <a:bodyPr>
            <a:normAutofit/>
          </a:bodyPr>
          <a:lstStyle/>
          <a:p>
            <a:r>
              <a:rPr lang="ru-RU" dirty="0"/>
              <a:t>Почему «Добрые игры» важны?</a:t>
            </a:r>
          </a:p>
        </p:txBody>
      </p:sp>
      <p:sp>
        <p:nvSpPr>
          <p:cNvPr id="5" name="Объект 2"/>
          <p:cNvSpPr>
            <a:spLocks noGrp="1"/>
          </p:cNvSpPr>
          <p:nvPr>
            <p:ph type="body" sz="quarter" idx="13"/>
          </p:nvPr>
        </p:nvSpPr>
        <p:spPr>
          <a:xfrm>
            <a:off x="233560" y="2169395"/>
            <a:ext cx="3535567" cy="288274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</a:pPr>
            <a:r>
              <a:rPr lang="ru-RU" sz="1500" b="1" dirty="0">
                <a:solidFill>
                  <a:srgbClr val="1893E0"/>
                </a:solidFill>
              </a:rPr>
              <a:t>«ДОБРЫЕ ИГРЫ» </a:t>
            </a:r>
            <a:r>
              <a:rPr lang="ru-RU" sz="1500" dirty="0">
                <a:solidFill>
                  <a:srgbClr val="1893E0"/>
                </a:solidFill>
              </a:rPr>
              <a:t>- </a:t>
            </a:r>
          </a:p>
          <a:p>
            <a:pPr algn="just">
              <a:lnSpc>
                <a:spcPct val="100000"/>
              </a:lnSpc>
            </a:pPr>
            <a:r>
              <a:rPr lang="ru-RU" sz="1500" dirty="0">
                <a:solidFill>
                  <a:srgbClr val="1893E0"/>
                </a:solidFill>
              </a:rPr>
              <a:t>это воспитательный проект для дошкольников, направленный на формирование</a:t>
            </a:r>
            <a:r>
              <a:rPr lang="ru-RU" sz="1500" b="1" dirty="0">
                <a:solidFill>
                  <a:srgbClr val="1893E0"/>
                </a:solidFill>
              </a:rPr>
              <a:t> традиционных российских духовно-нравственных ценностей. </a:t>
            </a:r>
          </a:p>
          <a:p>
            <a:pPr algn="just">
              <a:lnSpc>
                <a:spcPct val="100000"/>
              </a:lnSpc>
            </a:pPr>
            <a:r>
              <a:rPr lang="ru-RU" sz="1500" dirty="0">
                <a:solidFill>
                  <a:srgbClr val="1893E0"/>
                </a:solidFill>
              </a:rPr>
              <a:t>В </a:t>
            </a:r>
            <a:r>
              <a:rPr lang="ru-RU" sz="1500" b="1" dirty="0">
                <a:solidFill>
                  <a:srgbClr val="1893E0"/>
                </a:solidFill>
              </a:rPr>
              <a:t>игровой форме </a:t>
            </a:r>
            <a:r>
              <a:rPr lang="ru-RU" sz="1500" dirty="0">
                <a:solidFill>
                  <a:srgbClr val="1893E0"/>
                </a:solidFill>
              </a:rPr>
              <a:t>малышей знакомят с историей России, историей своей семьи, понятиями дружбы, взаимопомощи и уважения.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9179" y="1490230"/>
            <a:ext cx="34499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33500">
              <a:spcBef>
                <a:spcPct val="0"/>
              </a:spcBef>
            </a:pPr>
            <a:r>
              <a:rPr lang="ru-RU" b="1" dirty="0">
                <a:solidFill>
                  <a:srgbClr val="C536D5"/>
                </a:solidFill>
                <a:latin typeface="Golos Text"/>
              </a:rPr>
              <a:t>Формирование ценностей </a:t>
            </a:r>
          </a:p>
          <a:p>
            <a:pPr algn="ctr" defTabSz="1333500">
              <a:spcBef>
                <a:spcPct val="0"/>
              </a:spcBef>
            </a:pPr>
            <a:r>
              <a:rPr lang="ru-RU" b="1" dirty="0">
                <a:solidFill>
                  <a:srgbClr val="C536D5"/>
                </a:solidFill>
                <a:latin typeface="Golos Text"/>
              </a:rPr>
              <a:t>с детства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67574716"/>
              </p:ext>
            </p:extLst>
          </p:nvPr>
        </p:nvGraphicFramePr>
        <p:xfrm>
          <a:off x="4220936" y="2021952"/>
          <a:ext cx="4572000" cy="1830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220936" y="1582562"/>
            <a:ext cx="41248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ru-RU" b="1" cap="all" dirty="0">
                <a:solidFill>
                  <a:srgbClr val="31CCF6"/>
                </a:solidFill>
                <a:latin typeface="Aptos"/>
              </a:rPr>
              <a:t>Результаты апробации проекта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20936" y="3936251"/>
            <a:ext cx="4572000" cy="1200329"/>
          </a:xfrm>
          <a:prstGeom prst="rect">
            <a:avLst/>
          </a:prstGeom>
          <a:ln>
            <a:solidFill>
              <a:srgbClr val="C536D5"/>
            </a:solidFill>
          </a:ln>
        </p:spPr>
        <p:txBody>
          <a:bodyPr wrap="square">
            <a:spAutoFit/>
          </a:bodyPr>
          <a:lstStyle/>
          <a:p>
            <a:pPr algn="ctr" defTabSz="1333500">
              <a:spcBef>
                <a:spcPct val="0"/>
              </a:spcBef>
            </a:pPr>
            <a:r>
              <a:rPr lang="ru-RU" b="1" dirty="0">
                <a:solidFill>
                  <a:srgbClr val="C536D5"/>
                </a:solidFill>
                <a:latin typeface="Golos Text"/>
              </a:rPr>
              <a:t>Целевая</a:t>
            </a:r>
            <a:r>
              <a:rPr lang="ru-RU" sz="1500" b="1" cap="all" dirty="0">
                <a:solidFill>
                  <a:srgbClr val="C536D5"/>
                </a:solidFill>
                <a:latin typeface="Aptos"/>
              </a:rPr>
              <a:t> </a:t>
            </a:r>
            <a:r>
              <a:rPr lang="ru-RU" b="1" dirty="0">
                <a:solidFill>
                  <a:srgbClr val="C536D5"/>
                </a:solidFill>
                <a:latin typeface="Golos Text"/>
              </a:rPr>
              <a:t>аудитория</a:t>
            </a:r>
          </a:p>
          <a:p>
            <a:pPr algn="ctr" defTabSz="1333500">
              <a:spcBef>
                <a:spcPct val="0"/>
              </a:spcBef>
            </a:pPr>
            <a:r>
              <a:rPr lang="ru-RU" sz="2700" b="1" dirty="0">
                <a:solidFill>
                  <a:srgbClr val="A3DF0C"/>
                </a:solidFill>
                <a:latin typeface="Aptos"/>
              </a:rPr>
              <a:t>2</a:t>
            </a:r>
            <a:r>
              <a:rPr lang="ru-RU" sz="1350" dirty="0">
                <a:solidFill>
                  <a:srgbClr val="156082">
                    <a:lumMod val="75000"/>
                  </a:srgbClr>
                </a:solidFill>
                <a:latin typeface="Aptos"/>
              </a:rPr>
              <a:t> возрастные группы: </a:t>
            </a:r>
            <a:r>
              <a:rPr lang="ru-RU" b="1" dirty="0">
                <a:solidFill>
                  <a:srgbClr val="156082">
                    <a:lumMod val="75000"/>
                  </a:srgbClr>
                </a:solidFill>
                <a:latin typeface="Aptos"/>
              </a:rPr>
              <a:t> </a:t>
            </a:r>
            <a:r>
              <a:rPr lang="ru-RU" b="1" dirty="0">
                <a:solidFill>
                  <a:srgbClr val="A3DF0C"/>
                </a:solidFill>
                <a:latin typeface="Aptos"/>
              </a:rPr>
              <a:t>3-5</a:t>
            </a:r>
            <a:r>
              <a:rPr lang="ru-RU" b="1" dirty="0">
                <a:solidFill>
                  <a:srgbClr val="E97132"/>
                </a:solidFill>
                <a:latin typeface="Aptos"/>
              </a:rPr>
              <a:t> </a:t>
            </a:r>
            <a:r>
              <a:rPr lang="ru-RU" sz="1350" dirty="0">
                <a:solidFill>
                  <a:srgbClr val="156082">
                    <a:lumMod val="75000"/>
                  </a:srgbClr>
                </a:solidFill>
                <a:latin typeface="Aptos"/>
              </a:rPr>
              <a:t>лет и</a:t>
            </a:r>
            <a:r>
              <a:rPr lang="ru-RU" b="1" dirty="0">
                <a:solidFill>
                  <a:srgbClr val="156082">
                    <a:lumMod val="75000"/>
                  </a:srgbClr>
                </a:solidFill>
                <a:latin typeface="Aptos"/>
              </a:rPr>
              <a:t> </a:t>
            </a:r>
            <a:r>
              <a:rPr lang="ru-RU" b="1" dirty="0">
                <a:solidFill>
                  <a:srgbClr val="A3DF0C"/>
                </a:solidFill>
                <a:latin typeface="Aptos"/>
              </a:rPr>
              <a:t>5-7</a:t>
            </a:r>
            <a:r>
              <a:rPr lang="ru-RU" b="1" dirty="0">
                <a:solidFill>
                  <a:srgbClr val="156082">
                    <a:lumMod val="75000"/>
                  </a:srgbClr>
                </a:solidFill>
                <a:latin typeface="Aptos"/>
              </a:rPr>
              <a:t> </a:t>
            </a:r>
            <a:r>
              <a:rPr lang="ru-RU" sz="1350" dirty="0">
                <a:solidFill>
                  <a:srgbClr val="156082">
                    <a:lumMod val="75000"/>
                  </a:srgbClr>
                </a:solidFill>
                <a:latin typeface="Aptos"/>
              </a:rPr>
              <a:t>лет</a:t>
            </a:r>
          </a:p>
          <a:p>
            <a:pPr algn="ctr" defTabSz="1333500">
              <a:spcBef>
                <a:spcPct val="0"/>
              </a:spcBef>
            </a:pPr>
            <a:r>
              <a:rPr lang="ru-RU" sz="2700" b="1" dirty="0">
                <a:solidFill>
                  <a:srgbClr val="A3DF0C"/>
                </a:solidFill>
                <a:latin typeface="Aptos"/>
              </a:rPr>
              <a:t>44</a:t>
            </a:r>
            <a:r>
              <a:rPr lang="ru-RU" sz="1350" dirty="0">
                <a:solidFill>
                  <a:srgbClr val="156082">
                    <a:lumMod val="75000"/>
                  </a:srgbClr>
                </a:solidFill>
                <a:latin typeface="Aptos"/>
              </a:rPr>
              <a:t> учебно-методических комплекта разработано</a:t>
            </a:r>
          </a:p>
        </p:txBody>
      </p:sp>
    </p:spTree>
    <p:extLst>
      <p:ext uri="{BB962C8B-B14F-4D97-AF65-F5344CB8AC3E}">
        <p14:creationId xmlns:p14="http://schemas.microsoft.com/office/powerpoint/2010/main" val="822674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120373-1638-4BAC-A26F-076347114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Содержание и форматы работы</a:t>
            </a:r>
          </a:p>
        </p:txBody>
      </p:sp>
      <p:graphicFrame>
        <p:nvGraphicFramePr>
          <p:cNvPr id="15" name="Схема 14"/>
          <p:cNvGraphicFramePr/>
          <p:nvPr/>
        </p:nvGraphicFramePr>
        <p:xfrm>
          <a:off x="297612" y="1569427"/>
          <a:ext cx="4328304" cy="3263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412273338"/>
              </p:ext>
            </p:extLst>
          </p:nvPr>
        </p:nvGraphicFramePr>
        <p:xfrm>
          <a:off x="5062879" y="1569426"/>
          <a:ext cx="3949568" cy="3263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018828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120373-1638-4BAC-A26F-076347114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134" y="771550"/>
            <a:ext cx="8517731" cy="564569"/>
          </a:xfrm>
        </p:spPr>
        <p:txBody>
          <a:bodyPr/>
          <a:lstStyle/>
          <a:p>
            <a:r>
              <a:rPr lang="ru-RU" dirty="0"/>
              <a:t>Материалы и рекомендации</a:t>
            </a:r>
          </a:p>
        </p:txBody>
      </p:sp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9384012"/>
              </p:ext>
            </p:extLst>
          </p:nvPr>
        </p:nvGraphicFramePr>
        <p:xfrm>
          <a:off x="130542" y="1203598"/>
          <a:ext cx="8905954" cy="3924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288828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/>
        <a:ea typeface="Liberation Sans"/>
        <a:cs typeface="Liberation Sans"/>
      </a:majorFont>
      <a:minorFont>
        <a:latin typeface="Aptos"/>
        <a:ea typeface="Liberation Sans"/>
        <a:cs typeface="Liberation Sans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</TotalTime>
  <Pages>0</Pages>
  <Words>2821</Words>
  <Characters>0</Characters>
  <Application>Microsoft Office PowerPoint</Application>
  <DocSecurity>0</DocSecurity>
  <PresentationFormat>Экран (16:9)</PresentationFormat>
  <Lines>0</Lines>
  <Paragraphs>349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41</vt:i4>
      </vt:variant>
    </vt:vector>
  </HeadingPairs>
  <TitlesOfParts>
    <vt:vector size="57" baseType="lpstr">
      <vt:lpstr>Aptos</vt:lpstr>
      <vt:lpstr>Aptos Display</vt:lpstr>
      <vt:lpstr>ARCO</vt:lpstr>
      <vt:lpstr>Arial</vt:lpstr>
      <vt:lpstr>Bookman Old Style</vt:lpstr>
      <vt:lpstr>Calibri</vt:lpstr>
      <vt:lpstr>Calibri Light</vt:lpstr>
      <vt:lpstr>Cambria</vt:lpstr>
      <vt:lpstr>Gill Sans MT</vt:lpstr>
      <vt:lpstr>Golos Text</vt:lpstr>
      <vt:lpstr>Symbol</vt:lpstr>
      <vt:lpstr>Times New Roman</vt:lpstr>
      <vt:lpstr>Wingdings</vt:lpstr>
      <vt:lpstr>Тема Office</vt:lpstr>
      <vt:lpstr>Специальное оформление</vt:lpstr>
      <vt:lpstr>1_Тема Office</vt:lpstr>
      <vt:lpstr>Презентация PowerPoint</vt:lpstr>
      <vt:lpstr>ХХVI съезд работников образования Новосибирской области    Методическая сессия  «Методические аспекты обеспечения качества дошкольного образования»   24 августа 2026 года  </vt:lpstr>
      <vt:lpstr>Программа методической сессии   </vt:lpstr>
      <vt:lpstr>Презентация PowerPoint</vt:lpstr>
      <vt:lpstr>Проект «Добрые игры»: воспитание дошкольников через игру</vt:lpstr>
      <vt:lpstr>Презентация PowerPoint</vt:lpstr>
      <vt:lpstr>Почему «Добрые игры» важны?</vt:lpstr>
      <vt:lpstr>Содержание и форматы работы</vt:lpstr>
      <vt:lpstr>Материалы и рекомендации</vt:lpstr>
      <vt:lpstr>Проект «Добрые игры» – практический инструмент реализации Федеральной рабочей программы воспитания </vt:lpstr>
      <vt:lpstr>Практические аспекты внедрения</vt:lpstr>
      <vt:lpstr>ВАЖНО ПОМНИТЬ:</vt:lpstr>
      <vt:lpstr>Ресурсы: Сайт проекта: добрыеигры.рф</vt:lpstr>
      <vt:lpstr>Ресурсы: Сайт проекта: добрыеигры.рф</vt:lpstr>
      <vt:lpstr>Общественная организация «Орлята-дошколята» в детском саду</vt:lpstr>
      <vt:lpstr>«ОРЛЯТА – ДОШКОЛЯТА»</vt:lpstr>
      <vt:lpstr>Презентация PowerPoint</vt:lpstr>
      <vt:lpstr>Презентация PowerPoint</vt:lpstr>
      <vt:lpstr>ЦЕЛЬ ПРОЕКТА</vt:lpstr>
      <vt:lpstr>СРЕДСТВА ПРОЕКТА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ДЕЙСТВИЯ ПО ВНЕДРЕНИЮ ПРОЕКТА</vt:lpstr>
      <vt:lpstr>Презентация PowerPoint</vt:lpstr>
      <vt:lpstr>РЕЗУЛЬТАТ РЕАЛИЗАЦИИ ПРОЕКТА</vt:lpstr>
      <vt:lpstr>Внедрение программы  «Фольклорные игры в детском саду»  по подготовке воспитанников к действиям при совершении (угрозе совершения) преступлений террористической направленности</vt:lpstr>
      <vt:lpstr>Цель и задачи Программы</vt:lpstr>
      <vt:lpstr>Организационные параметры реализации Программы </vt:lpstr>
      <vt:lpstr>План игрового занятия</vt:lpstr>
      <vt:lpstr>Отличительная особенность Программы</vt:lpstr>
      <vt:lpstr>Организационно-методическое руководство</vt:lpstr>
      <vt:lpstr>Вебинары «Шаг за шагом традиционная игра возвращается в детские сады России»</vt:lpstr>
      <vt:lpstr>Итоги реализации Программы за 2025-2026 учебный год</vt:lpstr>
      <vt:lpstr>  Сравнительный анализ поведения детей:  до и после игровых занятий  Ситуация: «Атака БПЛА / воздушная тревога» </vt:lpstr>
      <vt:lpstr> Ситуация: «Вооружённое нападение / проникновение неизвестного» </vt:lpstr>
      <vt:lpstr>Ситуация: «Общий сбор / пребывание в укрытии»</vt:lpstr>
      <vt:lpstr>Основные результаты игровой подготовки воспитанников </vt:lpstr>
      <vt:lpstr>Выводы</vt:lpstr>
      <vt:lpstr>Задачи на III-IV кварталы 2026 года </vt:lpstr>
    </vt:vector>
  </TitlesOfParts>
  <LinksUpToDate>false</LinksUpToDate>
  <CharactersWithSpaces>0</CharactersWithSpaces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Nsk</dc:creator>
  <cp:lastModifiedBy>Oksana Chechulina</cp:lastModifiedBy>
  <cp:revision>29</cp:revision>
  <dcterms:created xsi:type="dcterms:W3CDTF">2023-08-21T15:30:42Z</dcterms:created>
  <dcterms:modified xsi:type="dcterms:W3CDTF">2026-08-23T11:39:47Z</dcterms:modified>
  <dc:identifier/>
  <dc:language/>
  <cp:version/>
</cp:coreProperties>
</file>