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67" r:id="rId4"/>
    <p:sldId id="259" r:id="rId5"/>
    <p:sldId id="263" r:id="rId6"/>
    <p:sldId id="264" r:id="rId7"/>
    <p:sldId id="272" r:id="rId8"/>
    <p:sldId id="269" r:id="rId9"/>
    <p:sldId id="271" r:id="rId10"/>
    <p:sldId id="270" r:id="rId11"/>
    <p:sldId id="268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CCCCFF"/>
    <a:srgbClr val="9999FF"/>
    <a:srgbClr val="99CCFF"/>
    <a:srgbClr val="47B7DF"/>
    <a:srgbClr val="69BB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60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ABBD6-A5D0-49E5-B41A-CA7F2FDB8FBD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BE61B60-3704-422E-A1B4-02C8BF1BD23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2. Выбор форматов</a:t>
          </a:r>
          <a:endParaRPr lang="ru-RU" sz="1600" b="1" dirty="0">
            <a:solidFill>
              <a:schemeClr val="tx1"/>
            </a:solidFill>
          </a:endParaRPr>
        </a:p>
      </dgm:t>
    </dgm:pt>
    <dgm:pt modelId="{03ED57DA-5E9A-454A-BC76-3AE7BCC196A1}" type="parTrans" cxnId="{C1353463-E588-4047-80E9-80C532EEC8FF}">
      <dgm:prSet/>
      <dgm:spPr/>
      <dgm:t>
        <a:bodyPr/>
        <a:lstStyle/>
        <a:p>
          <a:endParaRPr lang="ru-RU"/>
        </a:p>
      </dgm:t>
    </dgm:pt>
    <dgm:pt modelId="{18CF4B57-B3EA-495B-B2D0-D62F77B4D073}" type="sibTrans" cxnId="{C1353463-E588-4047-80E9-80C532EEC8FF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1. Определение проблемы</a:t>
          </a:r>
          <a:endParaRPr lang="ru-RU" sz="1600" dirty="0">
            <a:solidFill>
              <a:schemeClr val="tx1"/>
            </a:solidFill>
          </a:endParaRPr>
        </a:p>
      </dgm:t>
    </dgm:pt>
    <dgm:pt modelId="{50BBC5A6-6F99-4DD2-8517-1582683A4F27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6. Интерактивный элемент </a:t>
          </a:r>
          <a:endParaRPr lang="ru-RU" sz="1400" b="1" dirty="0">
            <a:solidFill>
              <a:schemeClr val="tx1"/>
            </a:solidFill>
          </a:endParaRPr>
        </a:p>
      </dgm:t>
    </dgm:pt>
    <dgm:pt modelId="{3CCB5506-B68A-44EE-8F9F-939DC1B3AB71}" type="parTrans" cxnId="{C936DBD4-8FCC-455B-B7AA-65CA0B674A83}">
      <dgm:prSet/>
      <dgm:spPr/>
      <dgm:t>
        <a:bodyPr/>
        <a:lstStyle/>
        <a:p>
          <a:endParaRPr lang="ru-RU"/>
        </a:p>
      </dgm:t>
    </dgm:pt>
    <dgm:pt modelId="{0DEBFD1F-96C0-4989-974F-4C49F77F8864}" type="sibTrans" cxnId="{C936DBD4-8FCC-455B-B7AA-65CA0B674A83}">
      <dgm:prSet/>
      <dgm:spPr/>
      <dgm:t>
        <a:bodyPr/>
        <a:lstStyle/>
        <a:p>
          <a:endParaRPr lang="ru-RU"/>
        </a:p>
      </dgm:t>
    </dgm:pt>
    <dgm:pt modelId="{3AB9CC61-F453-4A92-9E92-1C94361C6B6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4. Краткое описание сюжета</a:t>
          </a:r>
          <a:endParaRPr lang="ru-RU" sz="1600" b="1" dirty="0">
            <a:solidFill>
              <a:schemeClr val="tx1"/>
            </a:solidFill>
          </a:endParaRPr>
        </a:p>
      </dgm:t>
    </dgm:pt>
    <dgm:pt modelId="{7F1C02B5-AC3C-4F41-89B6-8F12E0946903}" type="parTrans" cxnId="{ED5EE866-D612-4955-A035-E7453F2E59A2}">
      <dgm:prSet/>
      <dgm:spPr/>
      <dgm:t>
        <a:bodyPr/>
        <a:lstStyle/>
        <a:p>
          <a:endParaRPr lang="ru-RU"/>
        </a:p>
      </dgm:t>
    </dgm:pt>
    <dgm:pt modelId="{39FD2C7F-C390-4F1E-9EF3-2F2979B75D1A}" type="sibTrans" cxnId="{ED5EE866-D612-4955-A035-E7453F2E59A2}">
      <dgm:prSet/>
      <dgm:spPr/>
      <dgm:t>
        <a:bodyPr/>
        <a:lstStyle/>
        <a:p>
          <a:endParaRPr lang="ru-RU"/>
        </a:p>
      </dgm:t>
    </dgm:pt>
    <dgm:pt modelId="{A8206F45-AE8F-4CBC-9290-C951ED334220}" type="pres">
      <dgm:prSet presAssocID="{A51ABBD6-A5D0-49E5-B41A-CA7F2FDB8FBD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0577449-0777-44AF-924C-3DEF1769A2A2}" type="pres">
      <dgm:prSet presAssocID="{CBE61B60-3704-422E-A1B4-02C8BF1BD236}" presName="composite" presStyleCnt="0"/>
      <dgm:spPr/>
    </dgm:pt>
    <dgm:pt modelId="{AE3EA5F8-4544-4F41-BCA3-CFB4C7E70BB0}" type="pres">
      <dgm:prSet presAssocID="{CBE61B60-3704-422E-A1B4-02C8BF1BD236}" presName="Parent1" presStyleLbl="node1" presStyleIdx="0" presStyleCnt="6" custScaleX="199761" custScaleY="114208" custLinFactNeighborX="35771" custLinFactNeighborY="-20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5D6907-A2A1-4BD8-AF84-EA2436116618}" type="pres">
      <dgm:prSet presAssocID="{CBE61B60-3704-422E-A1B4-02C8BF1BD236}" presName="Childtext1" presStyleLbl="revTx" presStyleIdx="0" presStyleCnt="3" custLinFactX="-146983" custLinFactY="66668" custLinFactNeighborX="-20000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EC792B-BB62-4245-9754-8C96A0F2EF9A}" type="pres">
      <dgm:prSet presAssocID="{CBE61B60-3704-422E-A1B4-02C8BF1BD236}" presName="BalanceSpacing" presStyleCnt="0"/>
      <dgm:spPr/>
    </dgm:pt>
    <dgm:pt modelId="{C6C6A1A9-883A-4387-B3FE-F217EF32D65A}" type="pres">
      <dgm:prSet presAssocID="{CBE61B60-3704-422E-A1B4-02C8BF1BD236}" presName="BalanceSpacing1" presStyleCnt="0"/>
      <dgm:spPr/>
    </dgm:pt>
    <dgm:pt modelId="{2AA13F74-8D4A-4989-B0E1-9F867D8CD595}" type="pres">
      <dgm:prSet presAssocID="{18CF4B57-B3EA-495B-B2D0-D62F77B4D073}" presName="Accent1Text" presStyleLbl="node1" presStyleIdx="1" presStyleCnt="6" custScaleX="174838" custScaleY="110555" custLinFactNeighborX="-63165" custLinFactNeighborY="-1994"/>
      <dgm:spPr/>
      <dgm:t>
        <a:bodyPr/>
        <a:lstStyle/>
        <a:p>
          <a:endParaRPr lang="ru-RU"/>
        </a:p>
      </dgm:t>
    </dgm:pt>
    <dgm:pt modelId="{0C46BDBE-58AF-4376-B635-A80A47BDD22C}" type="pres">
      <dgm:prSet presAssocID="{18CF4B57-B3EA-495B-B2D0-D62F77B4D073}" presName="spaceBetweenRectangles" presStyleCnt="0"/>
      <dgm:spPr/>
    </dgm:pt>
    <dgm:pt modelId="{596586D6-1947-457F-9C40-532517522FB1}" type="pres">
      <dgm:prSet presAssocID="{50BBC5A6-6F99-4DD2-8517-1582683A4F27}" presName="composite" presStyleCnt="0"/>
      <dgm:spPr/>
    </dgm:pt>
    <dgm:pt modelId="{D3D1E6AE-0184-44A3-A39F-4D31151037E4}" type="pres">
      <dgm:prSet presAssocID="{50BBC5A6-6F99-4DD2-8517-1582683A4F27}" presName="Parent1" presStyleLbl="node1" presStyleIdx="2" presStyleCnt="6" custScaleX="182500" custScaleY="143687" custLinFactNeighborX="-27260" custLinFactNeighborY="19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43AC53-9AD4-4DDC-B57C-BBDFD82CF3F9}" type="pres">
      <dgm:prSet presAssocID="{50BBC5A6-6F99-4DD2-8517-1582683A4F27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76FFCD-B393-4F85-8CB8-EEFEE60884AB}" type="pres">
      <dgm:prSet presAssocID="{50BBC5A6-6F99-4DD2-8517-1582683A4F27}" presName="BalanceSpacing" presStyleCnt="0"/>
      <dgm:spPr/>
    </dgm:pt>
    <dgm:pt modelId="{66DC9451-DB9B-4AE2-B684-F5E32C295564}" type="pres">
      <dgm:prSet presAssocID="{50BBC5A6-6F99-4DD2-8517-1582683A4F27}" presName="BalanceSpacing1" presStyleCnt="0"/>
      <dgm:spPr/>
    </dgm:pt>
    <dgm:pt modelId="{6770DE3F-83CB-47EF-B57D-9DD504EB9731}" type="pres">
      <dgm:prSet presAssocID="{0DEBFD1F-96C0-4989-974F-4C49F77F8864}" presName="Accent1Text" presStyleLbl="node1" presStyleIdx="3" presStyleCnt="6" custScaleX="184935" custScaleY="135469" custLinFactNeighborX="95124" custLinFactNeighborY="228"/>
      <dgm:spPr/>
      <dgm:t>
        <a:bodyPr/>
        <a:lstStyle/>
        <a:p>
          <a:endParaRPr lang="ru-RU"/>
        </a:p>
      </dgm:t>
    </dgm:pt>
    <dgm:pt modelId="{119DD330-3569-4792-8CE3-189E9C33B9ED}" type="pres">
      <dgm:prSet presAssocID="{0DEBFD1F-96C0-4989-974F-4C49F77F8864}" presName="spaceBetweenRectangles" presStyleCnt="0"/>
      <dgm:spPr/>
    </dgm:pt>
    <dgm:pt modelId="{E8A9CA93-268D-49AE-AF5F-824D1425D77E}" type="pres">
      <dgm:prSet presAssocID="{3AB9CC61-F453-4A92-9E92-1C94361C6B61}" presName="composite" presStyleCnt="0"/>
      <dgm:spPr/>
    </dgm:pt>
    <dgm:pt modelId="{19AE6BC7-F810-4EE3-B824-B7069EE222B2}" type="pres">
      <dgm:prSet presAssocID="{3AB9CC61-F453-4A92-9E92-1C94361C6B61}" presName="Parent1" presStyleLbl="node1" presStyleIdx="4" presStyleCnt="6" custScaleX="197821" custScaleY="119892" custLinFactNeighborX="30851" custLinFactNeighborY="-219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BCCDA-C2EF-4B51-B912-BEE703CF0202}" type="pres">
      <dgm:prSet presAssocID="{3AB9CC61-F453-4A92-9E92-1C94361C6B61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A64E8-D73D-4230-BE0D-2F6362BE1B8D}" type="pres">
      <dgm:prSet presAssocID="{3AB9CC61-F453-4A92-9E92-1C94361C6B61}" presName="BalanceSpacing" presStyleCnt="0"/>
      <dgm:spPr/>
    </dgm:pt>
    <dgm:pt modelId="{71E3104F-8D94-4F9B-BEF6-F85E5BE33593}" type="pres">
      <dgm:prSet presAssocID="{3AB9CC61-F453-4A92-9E92-1C94361C6B61}" presName="BalanceSpacing1" presStyleCnt="0"/>
      <dgm:spPr/>
    </dgm:pt>
    <dgm:pt modelId="{A319D0CD-A19E-436A-A6C9-FF4803096AD3}" type="pres">
      <dgm:prSet presAssocID="{39FD2C7F-C390-4F1E-9EF3-2F2979B75D1A}" presName="Accent1Text" presStyleLbl="node1" presStyleIdx="5" presStyleCnt="6" custScaleX="193413" custScaleY="119696" custLinFactNeighborX="-65048" custLinFactNeighborY="299"/>
      <dgm:spPr/>
      <dgm:t>
        <a:bodyPr/>
        <a:lstStyle/>
        <a:p>
          <a:endParaRPr lang="ru-RU"/>
        </a:p>
      </dgm:t>
    </dgm:pt>
  </dgm:ptLst>
  <dgm:cxnLst>
    <dgm:cxn modelId="{7513E6A0-5A4C-4BCD-A4E2-0A25FDD316EA}" type="presOf" srcId="{A51ABBD6-A5D0-49E5-B41A-CA7F2FDB8FBD}" destId="{A8206F45-AE8F-4CBC-9290-C951ED334220}" srcOrd="0" destOrd="0" presId="urn:microsoft.com/office/officeart/2008/layout/AlternatingHexagons"/>
    <dgm:cxn modelId="{BC9EB8D4-F855-45DA-998C-A35FA274B0A4}" type="presOf" srcId="{18CF4B57-B3EA-495B-B2D0-D62F77B4D073}" destId="{2AA13F74-8D4A-4989-B0E1-9F867D8CD595}" srcOrd="0" destOrd="0" presId="urn:microsoft.com/office/officeart/2008/layout/AlternatingHexagons"/>
    <dgm:cxn modelId="{1DF0A757-C17B-41C5-B66A-48D1E7955395}" type="presOf" srcId="{50BBC5A6-6F99-4DD2-8517-1582683A4F27}" destId="{D3D1E6AE-0184-44A3-A39F-4D31151037E4}" srcOrd="0" destOrd="0" presId="urn:microsoft.com/office/officeart/2008/layout/AlternatingHexagons"/>
    <dgm:cxn modelId="{ED5EE866-D612-4955-A035-E7453F2E59A2}" srcId="{A51ABBD6-A5D0-49E5-B41A-CA7F2FDB8FBD}" destId="{3AB9CC61-F453-4A92-9E92-1C94361C6B61}" srcOrd="2" destOrd="0" parTransId="{7F1C02B5-AC3C-4F41-89B6-8F12E0946903}" sibTransId="{39FD2C7F-C390-4F1E-9EF3-2F2979B75D1A}"/>
    <dgm:cxn modelId="{583A4DA6-F5D6-4C3F-B8FC-3605DB871E73}" type="presOf" srcId="{CBE61B60-3704-422E-A1B4-02C8BF1BD236}" destId="{AE3EA5F8-4544-4F41-BCA3-CFB4C7E70BB0}" srcOrd="0" destOrd="0" presId="urn:microsoft.com/office/officeart/2008/layout/AlternatingHexagons"/>
    <dgm:cxn modelId="{C936DBD4-8FCC-455B-B7AA-65CA0B674A83}" srcId="{A51ABBD6-A5D0-49E5-B41A-CA7F2FDB8FBD}" destId="{50BBC5A6-6F99-4DD2-8517-1582683A4F27}" srcOrd="1" destOrd="0" parTransId="{3CCB5506-B68A-44EE-8F9F-939DC1B3AB71}" sibTransId="{0DEBFD1F-96C0-4989-974F-4C49F77F8864}"/>
    <dgm:cxn modelId="{FF7EDF21-D78D-4BE0-A522-4DBCBC377A52}" type="presOf" srcId="{0DEBFD1F-96C0-4989-974F-4C49F77F8864}" destId="{6770DE3F-83CB-47EF-B57D-9DD504EB9731}" srcOrd="0" destOrd="0" presId="urn:microsoft.com/office/officeart/2008/layout/AlternatingHexagons"/>
    <dgm:cxn modelId="{127996F7-3FAF-4969-83C6-9AB21145AB07}" type="presOf" srcId="{3AB9CC61-F453-4A92-9E92-1C94361C6B61}" destId="{19AE6BC7-F810-4EE3-B824-B7069EE222B2}" srcOrd="0" destOrd="0" presId="urn:microsoft.com/office/officeart/2008/layout/AlternatingHexagons"/>
    <dgm:cxn modelId="{C1353463-E588-4047-80E9-80C532EEC8FF}" srcId="{A51ABBD6-A5D0-49E5-B41A-CA7F2FDB8FBD}" destId="{CBE61B60-3704-422E-A1B4-02C8BF1BD236}" srcOrd="0" destOrd="0" parTransId="{03ED57DA-5E9A-454A-BC76-3AE7BCC196A1}" sibTransId="{18CF4B57-B3EA-495B-B2D0-D62F77B4D073}"/>
    <dgm:cxn modelId="{B9901D0F-0A70-45AB-8932-E59176422575}" type="presOf" srcId="{39FD2C7F-C390-4F1E-9EF3-2F2979B75D1A}" destId="{A319D0CD-A19E-436A-A6C9-FF4803096AD3}" srcOrd="0" destOrd="0" presId="urn:microsoft.com/office/officeart/2008/layout/AlternatingHexagons"/>
    <dgm:cxn modelId="{4C74FB6D-73F3-42F5-B668-9A6879E6786F}" type="presParOf" srcId="{A8206F45-AE8F-4CBC-9290-C951ED334220}" destId="{80577449-0777-44AF-924C-3DEF1769A2A2}" srcOrd="0" destOrd="0" presId="urn:microsoft.com/office/officeart/2008/layout/AlternatingHexagons"/>
    <dgm:cxn modelId="{9912CC94-7FA5-4311-A31E-FAEE19063A36}" type="presParOf" srcId="{80577449-0777-44AF-924C-3DEF1769A2A2}" destId="{AE3EA5F8-4544-4F41-BCA3-CFB4C7E70BB0}" srcOrd="0" destOrd="0" presId="urn:microsoft.com/office/officeart/2008/layout/AlternatingHexagons"/>
    <dgm:cxn modelId="{5F6C2A41-2F7B-4795-8862-432D4EAA62FF}" type="presParOf" srcId="{80577449-0777-44AF-924C-3DEF1769A2A2}" destId="{C15D6907-A2A1-4BD8-AF84-EA2436116618}" srcOrd="1" destOrd="0" presId="urn:microsoft.com/office/officeart/2008/layout/AlternatingHexagons"/>
    <dgm:cxn modelId="{E88ABFCA-C91A-4119-9F43-E4D553C6DB37}" type="presParOf" srcId="{80577449-0777-44AF-924C-3DEF1769A2A2}" destId="{20EC792B-BB62-4245-9754-8C96A0F2EF9A}" srcOrd="2" destOrd="0" presId="urn:microsoft.com/office/officeart/2008/layout/AlternatingHexagons"/>
    <dgm:cxn modelId="{F5018742-5EF4-4CA7-A5D7-1E78BA4D21D1}" type="presParOf" srcId="{80577449-0777-44AF-924C-3DEF1769A2A2}" destId="{C6C6A1A9-883A-4387-B3FE-F217EF32D65A}" srcOrd="3" destOrd="0" presId="urn:microsoft.com/office/officeart/2008/layout/AlternatingHexagons"/>
    <dgm:cxn modelId="{FF460682-1541-46B7-BDC9-4892DEE33299}" type="presParOf" srcId="{80577449-0777-44AF-924C-3DEF1769A2A2}" destId="{2AA13F74-8D4A-4989-B0E1-9F867D8CD595}" srcOrd="4" destOrd="0" presId="urn:microsoft.com/office/officeart/2008/layout/AlternatingHexagons"/>
    <dgm:cxn modelId="{11CAF853-9B96-4765-8CAC-1ECDF4421708}" type="presParOf" srcId="{A8206F45-AE8F-4CBC-9290-C951ED334220}" destId="{0C46BDBE-58AF-4376-B635-A80A47BDD22C}" srcOrd="1" destOrd="0" presId="urn:microsoft.com/office/officeart/2008/layout/AlternatingHexagons"/>
    <dgm:cxn modelId="{E9ED7019-3F9C-4470-9270-5DFDFDF6F763}" type="presParOf" srcId="{A8206F45-AE8F-4CBC-9290-C951ED334220}" destId="{596586D6-1947-457F-9C40-532517522FB1}" srcOrd="2" destOrd="0" presId="urn:microsoft.com/office/officeart/2008/layout/AlternatingHexagons"/>
    <dgm:cxn modelId="{514C1BBA-3815-4E90-B70D-CF0979CE0A4D}" type="presParOf" srcId="{596586D6-1947-457F-9C40-532517522FB1}" destId="{D3D1E6AE-0184-44A3-A39F-4D31151037E4}" srcOrd="0" destOrd="0" presId="urn:microsoft.com/office/officeart/2008/layout/AlternatingHexagons"/>
    <dgm:cxn modelId="{0BB75541-DBC7-4B02-8665-1F73BEAF8379}" type="presParOf" srcId="{596586D6-1947-457F-9C40-532517522FB1}" destId="{FC43AC53-9AD4-4DDC-B57C-BBDFD82CF3F9}" srcOrd="1" destOrd="0" presId="urn:microsoft.com/office/officeart/2008/layout/AlternatingHexagons"/>
    <dgm:cxn modelId="{B3DCA00C-599E-4FFF-BECE-8DF6B9C8223C}" type="presParOf" srcId="{596586D6-1947-457F-9C40-532517522FB1}" destId="{0976FFCD-B393-4F85-8CB8-EEFEE60884AB}" srcOrd="2" destOrd="0" presId="urn:microsoft.com/office/officeart/2008/layout/AlternatingHexagons"/>
    <dgm:cxn modelId="{E9ED0AFE-D900-4AA3-89D4-233AA4755D9B}" type="presParOf" srcId="{596586D6-1947-457F-9C40-532517522FB1}" destId="{66DC9451-DB9B-4AE2-B684-F5E32C295564}" srcOrd="3" destOrd="0" presId="urn:microsoft.com/office/officeart/2008/layout/AlternatingHexagons"/>
    <dgm:cxn modelId="{DEBEAA42-398A-4265-A18B-BB20FE443B26}" type="presParOf" srcId="{596586D6-1947-457F-9C40-532517522FB1}" destId="{6770DE3F-83CB-47EF-B57D-9DD504EB9731}" srcOrd="4" destOrd="0" presId="urn:microsoft.com/office/officeart/2008/layout/AlternatingHexagons"/>
    <dgm:cxn modelId="{9467EE34-253D-46CC-A4AE-035161452A0F}" type="presParOf" srcId="{A8206F45-AE8F-4CBC-9290-C951ED334220}" destId="{119DD330-3569-4792-8CE3-189E9C33B9ED}" srcOrd="3" destOrd="0" presId="urn:microsoft.com/office/officeart/2008/layout/AlternatingHexagons"/>
    <dgm:cxn modelId="{6E30D378-89E2-4A3A-AE6E-8ED533D096D7}" type="presParOf" srcId="{A8206F45-AE8F-4CBC-9290-C951ED334220}" destId="{E8A9CA93-268D-49AE-AF5F-824D1425D77E}" srcOrd="4" destOrd="0" presId="urn:microsoft.com/office/officeart/2008/layout/AlternatingHexagons"/>
    <dgm:cxn modelId="{E5CF4716-A8D3-49F9-82F8-D5C044978ACC}" type="presParOf" srcId="{E8A9CA93-268D-49AE-AF5F-824D1425D77E}" destId="{19AE6BC7-F810-4EE3-B824-B7069EE222B2}" srcOrd="0" destOrd="0" presId="urn:microsoft.com/office/officeart/2008/layout/AlternatingHexagons"/>
    <dgm:cxn modelId="{E12BD783-E30A-4BDF-91A0-9D4C940B1E18}" type="presParOf" srcId="{E8A9CA93-268D-49AE-AF5F-824D1425D77E}" destId="{FDBBCCDA-C2EF-4B51-B912-BEE703CF0202}" srcOrd="1" destOrd="0" presId="urn:microsoft.com/office/officeart/2008/layout/AlternatingHexagons"/>
    <dgm:cxn modelId="{154B12E6-728E-4E94-9F0C-CD86F36F16CC}" type="presParOf" srcId="{E8A9CA93-268D-49AE-AF5F-824D1425D77E}" destId="{E23A64E8-D73D-4230-BE0D-2F6362BE1B8D}" srcOrd="2" destOrd="0" presId="urn:microsoft.com/office/officeart/2008/layout/AlternatingHexagons"/>
    <dgm:cxn modelId="{63A72FCC-AC77-4B88-A0BF-006218877B07}" type="presParOf" srcId="{E8A9CA93-268D-49AE-AF5F-824D1425D77E}" destId="{71E3104F-8D94-4F9B-BEF6-F85E5BE33593}" srcOrd="3" destOrd="0" presId="urn:microsoft.com/office/officeart/2008/layout/AlternatingHexagons"/>
    <dgm:cxn modelId="{71F3E553-62FF-4134-AB35-23C8CADC3525}" type="presParOf" srcId="{E8A9CA93-268D-49AE-AF5F-824D1425D77E}" destId="{A319D0CD-A19E-436A-A6C9-FF4803096AD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1ABBD6-A5D0-49E5-B41A-CA7F2FDB8FBD}" type="doc">
      <dgm:prSet loTypeId="urn:microsoft.com/office/officeart/2008/layout/AlternatingHexagons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BE61B60-3704-422E-A1B4-02C8BF1BD236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2. Выбор форматов</a:t>
          </a:r>
          <a:endParaRPr lang="ru-RU" sz="1600" b="1" dirty="0">
            <a:solidFill>
              <a:schemeClr val="tx1"/>
            </a:solidFill>
          </a:endParaRPr>
        </a:p>
      </dgm:t>
    </dgm:pt>
    <dgm:pt modelId="{03ED57DA-5E9A-454A-BC76-3AE7BCC196A1}" type="parTrans" cxnId="{C1353463-E588-4047-80E9-80C532EEC8FF}">
      <dgm:prSet/>
      <dgm:spPr/>
      <dgm:t>
        <a:bodyPr/>
        <a:lstStyle/>
        <a:p>
          <a:endParaRPr lang="ru-RU"/>
        </a:p>
      </dgm:t>
    </dgm:pt>
    <dgm:pt modelId="{18CF4B57-B3EA-495B-B2D0-D62F77B4D073}" type="sibTrans" cxnId="{C1353463-E588-4047-80E9-80C532EEC8FF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1. Определение проблемы</a:t>
          </a:r>
          <a:endParaRPr lang="ru-RU" sz="1600" dirty="0">
            <a:solidFill>
              <a:schemeClr val="tx1"/>
            </a:solidFill>
          </a:endParaRPr>
        </a:p>
      </dgm:t>
    </dgm:pt>
    <dgm:pt modelId="{50BBC5A6-6F99-4DD2-8517-1582683A4F27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6. Интерактивный элемент </a:t>
          </a:r>
          <a:endParaRPr lang="ru-RU" sz="1400" b="1" dirty="0">
            <a:solidFill>
              <a:schemeClr val="tx1"/>
            </a:solidFill>
          </a:endParaRPr>
        </a:p>
      </dgm:t>
    </dgm:pt>
    <dgm:pt modelId="{3CCB5506-B68A-44EE-8F9F-939DC1B3AB71}" type="parTrans" cxnId="{C936DBD4-8FCC-455B-B7AA-65CA0B674A83}">
      <dgm:prSet/>
      <dgm:spPr/>
      <dgm:t>
        <a:bodyPr/>
        <a:lstStyle/>
        <a:p>
          <a:endParaRPr lang="ru-RU"/>
        </a:p>
      </dgm:t>
    </dgm:pt>
    <dgm:pt modelId="{0DEBFD1F-96C0-4989-974F-4C49F77F8864}" type="sibTrans" cxnId="{C936DBD4-8FCC-455B-B7AA-65CA0B674A83}">
      <dgm:prSet/>
      <dgm:spPr/>
      <dgm:t>
        <a:bodyPr/>
        <a:lstStyle/>
        <a:p>
          <a:endParaRPr lang="ru-RU"/>
        </a:p>
      </dgm:t>
    </dgm:pt>
    <dgm:pt modelId="{3AB9CC61-F453-4A92-9E92-1C94361C6B61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4. Краткое описание сюжета</a:t>
          </a:r>
          <a:endParaRPr lang="ru-RU" sz="1600" b="1" dirty="0">
            <a:solidFill>
              <a:schemeClr val="tx1"/>
            </a:solidFill>
          </a:endParaRPr>
        </a:p>
      </dgm:t>
    </dgm:pt>
    <dgm:pt modelId="{7F1C02B5-AC3C-4F41-89B6-8F12E0946903}" type="parTrans" cxnId="{ED5EE866-D612-4955-A035-E7453F2E59A2}">
      <dgm:prSet/>
      <dgm:spPr/>
      <dgm:t>
        <a:bodyPr/>
        <a:lstStyle/>
        <a:p>
          <a:endParaRPr lang="ru-RU"/>
        </a:p>
      </dgm:t>
    </dgm:pt>
    <dgm:pt modelId="{39FD2C7F-C390-4F1E-9EF3-2F2979B75D1A}" type="sibTrans" cxnId="{ED5EE866-D612-4955-A035-E7453F2E59A2}">
      <dgm:prSet/>
      <dgm:spPr/>
      <dgm:t>
        <a:bodyPr/>
        <a:lstStyle/>
        <a:p>
          <a:endParaRPr lang="ru-RU"/>
        </a:p>
      </dgm:t>
    </dgm:pt>
    <dgm:pt modelId="{A8206F45-AE8F-4CBC-9290-C951ED334220}" type="pres">
      <dgm:prSet presAssocID="{A51ABBD6-A5D0-49E5-B41A-CA7F2FDB8FBD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0577449-0777-44AF-924C-3DEF1769A2A2}" type="pres">
      <dgm:prSet presAssocID="{CBE61B60-3704-422E-A1B4-02C8BF1BD236}" presName="composite" presStyleCnt="0"/>
      <dgm:spPr/>
    </dgm:pt>
    <dgm:pt modelId="{AE3EA5F8-4544-4F41-BCA3-CFB4C7E70BB0}" type="pres">
      <dgm:prSet presAssocID="{CBE61B60-3704-422E-A1B4-02C8BF1BD236}" presName="Parent1" presStyleLbl="node1" presStyleIdx="0" presStyleCnt="6" custScaleX="199761" custScaleY="114208" custLinFactNeighborX="35771" custLinFactNeighborY="-20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5D6907-A2A1-4BD8-AF84-EA2436116618}" type="pres">
      <dgm:prSet presAssocID="{CBE61B60-3704-422E-A1B4-02C8BF1BD236}" presName="Childtext1" presStyleLbl="revTx" presStyleIdx="0" presStyleCnt="3" custLinFactX="-146983" custLinFactY="66668" custLinFactNeighborX="-200000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EC792B-BB62-4245-9754-8C96A0F2EF9A}" type="pres">
      <dgm:prSet presAssocID="{CBE61B60-3704-422E-A1B4-02C8BF1BD236}" presName="BalanceSpacing" presStyleCnt="0"/>
      <dgm:spPr/>
    </dgm:pt>
    <dgm:pt modelId="{C6C6A1A9-883A-4387-B3FE-F217EF32D65A}" type="pres">
      <dgm:prSet presAssocID="{CBE61B60-3704-422E-A1B4-02C8BF1BD236}" presName="BalanceSpacing1" presStyleCnt="0"/>
      <dgm:spPr/>
    </dgm:pt>
    <dgm:pt modelId="{2AA13F74-8D4A-4989-B0E1-9F867D8CD595}" type="pres">
      <dgm:prSet presAssocID="{18CF4B57-B3EA-495B-B2D0-D62F77B4D073}" presName="Accent1Text" presStyleLbl="node1" presStyleIdx="1" presStyleCnt="6" custScaleX="174838" custScaleY="110555" custLinFactNeighborX="-63165" custLinFactNeighborY="-1994"/>
      <dgm:spPr/>
      <dgm:t>
        <a:bodyPr/>
        <a:lstStyle/>
        <a:p>
          <a:endParaRPr lang="ru-RU"/>
        </a:p>
      </dgm:t>
    </dgm:pt>
    <dgm:pt modelId="{0C46BDBE-58AF-4376-B635-A80A47BDD22C}" type="pres">
      <dgm:prSet presAssocID="{18CF4B57-B3EA-495B-B2D0-D62F77B4D073}" presName="spaceBetweenRectangles" presStyleCnt="0"/>
      <dgm:spPr/>
    </dgm:pt>
    <dgm:pt modelId="{596586D6-1947-457F-9C40-532517522FB1}" type="pres">
      <dgm:prSet presAssocID="{50BBC5A6-6F99-4DD2-8517-1582683A4F27}" presName="composite" presStyleCnt="0"/>
      <dgm:spPr/>
    </dgm:pt>
    <dgm:pt modelId="{D3D1E6AE-0184-44A3-A39F-4D31151037E4}" type="pres">
      <dgm:prSet presAssocID="{50BBC5A6-6F99-4DD2-8517-1582683A4F27}" presName="Parent1" presStyleLbl="node1" presStyleIdx="2" presStyleCnt="6" custScaleX="182500" custScaleY="143687" custLinFactNeighborX="-27260" custLinFactNeighborY="192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43AC53-9AD4-4DDC-B57C-BBDFD82CF3F9}" type="pres">
      <dgm:prSet presAssocID="{50BBC5A6-6F99-4DD2-8517-1582683A4F27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76FFCD-B393-4F85-8CB8-EEFEE60884AB}" type="pres">
      <dgm:prSet presAssocID="{50BBC5A6-6F99-4DD2-8517-1582683A4F27}" presName="BalanceSpacing" presStyleCnt="0"/>
      <dgm:spPr/>
    </dgm:pt>
    <dgm:pt modelId="{66DC9451-DB9B-4AE2-B684-F5E32C295564}" type="pres">
      <dgm:prSet presAssocID="{50BBC5A6-6F99-4DD2-8517-1582683A4F27}" presName="BalanceSpacing1" presStyleCnt="0"/>
      <dgm:spPr/>
    </dgm:pt>
    <dgm:pt modelId="{6770DE3F-83CB-47EF-B57D-9DD504EB9731}" type="pres">
      <dgm:prSet presAssocID="{0DEBFD1F-96C0-4989-974F-4C49F77F8864}" presName="Accent1Text" presStyleLbl="node1" presStyleIdx="3" presStyleCnt="6" custScaleX="184935" custScaleY="135469" custLinFactNeighborX="95124" custLinFactNeighborY="228"/>
      <dgm:spPr/>
      <dgm:t>
        <a:bodyPr/>
        <a:lstStyle/>
        <a:p>
          <a:endParaRPr lang="ru-RU"/>
        </a:p>
      </dgm:t>
    </dgm:pt>
    <dgm:pt modelId="{119DD330-3569-4792-8CE3-189E9C33B9ED}" type="pres">
      <dgm:prSet presAssocID="{0DEBFD1F-96C0-4989-974F-4C49F77F8864}" presName="spaceBetweenRectangles" presStyleCnt="0"/>
      <dgm:spPr/>
    </dgm:pt>
    <dgm:pt modelId="{E8A9CA93-268D-49AE-AF5F-824D1425D77E}" type="pres">
      <dgm:prSet presAssocID="{3AB9CC61-F453-4A92-9E92-1C94361C6B61}" presName="composite" presStyleCnt="0"/>
      <dgm:spPr/>
    </dgm:pt>
    <dgm:pt modelId="{19AE6BC7-F810-4EE3-B824-B7069EE222B2}" type="pres">
      <dgm:prSet presAssocID="{3AB9CC61-F453-4A92-9E92-1C94361C6B61}" presName="Parent1" presStyleLbl="node1" presStyleIdx="4" presStyleCnt="6" custScaleX="197821" custScaleY="119892" custLinFactNeighborX="30851" custLinFactNeighborY="-219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BCCDA-C2EF-4B51-B912-BEE703CF0202}" type="pres">
      <dgm:prSet presAssocID="{3AB9CC61-F453-4A92-9E92-1C94361C6B61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3A64E8-D73D-4230-BE0D-2F6362BE1B8D}" type="pres">
      <dgm:prSet presAssocID="{3AB9CC61-F453-4A92-9E92-1C94361C6B61}" presName="BalanceSpacing" presStyleCnt="0"/>
      <dgm:spPr/>
    </dgm:pt>
    <dgm:pt modelId="{71E3104F-8D94-4F9B-BEF6-F85E5BE33593}" type="pres">
      <dgm:prSet presAssocID="{3AB9CC61-F453-4A92-9E92-1C94361C6B61}" presName="BalanceSpacing1" presStyleCnt="0"/>
      <dgm:spPr/>
    </dgm:pt>
    <dgm:pt modelId="{A319D0CD-A19E-436A-A6C9-FF4803096AD3}" type="pres">
      <dgm:prSet presAssocID="{39FD2C7F-C390-4F1E-9EF3-2F2979B75D1A}" presName="Accent1Text" presStyleLbl="node1" presStyleIdx="5" presStyleCnt="6" custScaleX="193413" custScaleY="119696" custLinFactNeighborX="-65048" custLinFactNeighborY="299"/>
      <dgm:spPr/>
      <dgm:t>
        <a:bodyPr/>
        <a:lstStyle/>
        <a:p>
          <a:endParaRPr lang="ru-RU"/>
        </a:p>
      </dgm:t>
    </dgm:pt>
  </dgm:ptLst>
  <dgm:cxnLst>
    <dgm:cxn modelId="{7513E6A0-5A4C-4BCD-A4E2-0A25FDD316EA}" type="presOf" srcId="{A51ABBD6-A5D0-49E5-B41A-CA7F2FDB8FBD}" destId="{A8206F45-AE8F-4CBC-9290-C951ED334220}" srcOrd="0" destOrd="0" presId="urn:microsoft.com/office/officeart/2008/layout/AlternatingHexagons"/>
    <dgm:cxn modelId="{BC9EB8D4-F855-45DA-998C-A35FA274B0A4}" type="presOf" srcId="{18CF4B57-B3EA-495B-B2D0-D62F77B4D073}" destId="{2AA13F74-8D4A-4989-B0E1-9F867D8CD595}" srcOrd="0" destOrd="0" presId="urn:microsoft.com/office/officeart/2008/layout/AlternatingHexagons"/>
    <dgm:cxn modelId="{1DF0A757-C17B-41C5-B66A-48D1E7955395}" type="presOf" srcId="{50BBC5A6-6F99-4DD2-8517-1582683A4F27}" destId="{D3D1E6AE-0184-44A3-A39F-4D31151037E4}" srcOrd="0" destOrd="0" presId="urn:microsoft.com/office/officeart/2008/layout/AlternatingHexagons"/>
    <dgm:cxn modelId="{ED5EE866-D612-4955-A035-E7453F2E59A2}" srcId="{A51ABBD6-A5D0-49E5-B41A-CA7F2FDB8FBD}" destId="{3AB9CC61-F453-4A92-9E92-1C94361C6B61}" srcOrd="2" destOrd="0" parTransId="{7F1C02B5-AC3C-4F41-89B6-8F12E0946903}" sibTransId="{39FD2C7F-C390-4F1E-9EF3-2F2979B75D1A}"/>
    <dgm:cxn modelId="{583A4DA6-F5D6-4C3F-B8FC-3605DB871E73}" type="presOf" srcId="{CBE61B60-3704-422E-A1B4-02C8BF1BD236}" destId="{AE3EA5F8-4544-4F41-BCA3-CFB4C7E70BB0}" srcOrd="0" destOrd="0" presId="urn:microsoft.com/office/officeart/2008/layout/AlternatingHexagons"/>
    <dgm:cxn modelId="{C936DBD4-8FCC-455B-B7AA-65CA0B674A83}" srcId="{A51ABBD6-A5D0-49E5-B41A-CA7F2FDB8FBD}" destId="{50BBC5A6-6F99-4DD2-8517-1582683A4F27}" srcOrd="1" destOrd="0" parTransId="{3CCB5506-B68A-44EE-8F9F-939DC1B3AB71}" sibTransId="{0DEBFD1F-96C0-4989-974F-4C49F77F8864}"/>
    <dgm:cxn modelId="{FF7EDF21-D78D-4BE0-A522-4DBCBC377A52}" type="presOf" srcId="{0DEBFD1F-96C0-4989-974F-4C49F77F8864}" destId="{6770DE3F-83CB-47EF-B57D-9DD504EB9731}" srcOrd="0" destOrd="0" presId="urn:microsoft.com/office/officeart/2008/layout/AlternatingHexagons"/>
    <dgm:cxn modelId="{127996F7-3FAF-4969-83C6-9AB21145AB07}" type="presOf" srcId="{3AB9CC61-F453-4A92-9E92-1C94361C6B61}" destId="{19AE6BC7-F810-4EE3-B824-B7069EE222B2}" srcOrd="0" destOrd="0" presId="urn:microsoft.com/office/officeart/2008/layout/AlternatingHexagons"/>
    <dgm:cxn modelId="{C1353463-E588-4047-80E9-80C532EEC8FF}" srcId="{A51ABBD6-A5D0-49E5-B41A-CA7F2FDB8FBD}" destId="{CBE61B60-3704-422E-A1B4-02C8BF1BD236}" srcOrd="0" destOrd="0" parTransId="{03ED57DA-5E9A-454A-BC76-3AE7BCC196A1}" sibTransId="{18CF4B57-B3EA-495B-B2D0-D62F77B4D073}"/>
    <dgm:cxn modelId="{B9901D0F-0A70-45AB-8932-E59176422575}" type="presOf" srcId="{39FD2C7F-C390-4F1E-9EF3-2F2979B75D1A}" destId="{A319D0CD-A19E-436A-A6C9-FF4803096AD3}" srcOrd="0" destOrd="0" presId="urn:microsoft.com/office/officeart/2008/layout/AlternatingHexagons"/>
    <dgm:cxn modelId="{4C74FB6D-73F3-42F5-B668-9A6879E6786F}" type="presParOf" srcId="{A8206F45-AE8F-4CBC-9290-C951ED334220}" destId="{80577449-0777-44AF-924C-3DEF1769A2A2}" srcOrd="0" destOrd="0" presId="urn:microsoft.com/office/officeart/2008/layout/AlternatingHexagons"/>
    <dgm:cxn modelId="{9912CC94-7FA5-4311-A31E-FAEE19063A36}" type="presParOf" srcId="{80577449-0777-44AF-924C-3DEF1769A2A2}" destId="{AE3EA5F8-4544-4F41-BCA3-CFB4C7E70BB0}" srcOrd="0" destOrd="0" presId="urn:microsoft.com/office/officeart/2008/layout/AlternatingHexagons"/>
    <dgm:cxn modelId="{5F6C2A41-2F7B-4795-8862-432D4EAA62FF}" type="presParOf" srcId="{80577449-0777-44AF-924C-3DEF1769A2A2}" destId="{C15D6907-A2A1-4BD8-AF84-EA2436116618}" srcOrd="1" destOrd="0" presId="urn:microsoft.com/office/officeart/2008/layout/AlternatingHexagons"/>
    <dgm:cxn modelId="{E88ABFCA-C91A-4119-9F43-E4D553C6DB37}" type="presParOf" srcId="{80577449-0777-44AF-924C-3DEF1769A2A2}" destId="{20EC792B-BB62-4245-9754-8C96A0F2EF9A}" srcOrd="2" destOrd="0" presId="urn:microsoft.com/office/officeart/2008/layout/AlternatingHexagons"/>
    <dgm:cxn modelId="{F5018742-5EF4-4CA7-A5D7-1E78BA4D21D1}" type="presParOf" srcId="{80577449-0777-44AF-924C-3DEF1769A2A2}" destId="{C6C6A1A9-883A-4387-B3FE-F217EF32D65A}" srcOrd="3" destOrd="0" presId="urn:microsoft.com/office/officeart/2008/layout/AlternatingHexagons"/>
    <dgm:cxn modelId="{FF460682-1541-46B7-BDC9-4892DEE33299}" type="presParOf" srcId="{80577449-0777-44AF-924C-3DEF1769A2A2}" destId="{2AA13F74-8D4A-4989-B0E1-9F867D8CD595}" srcOrd="4" destOrd="0" presId="urn:microsoft.com/office/officeart/2008/layout/AlternatingHexagons"/>
    <dgm:cxn modelId="{11CAF853-9B96-4765-8CAC-1ECDF4421708}" type="presParOf" srcId="{A8206F45-AE8F-4CBC-9290-C951ED334220}" destId="{0C46BDBE-58AF-4376-B635-A80A47BDD22C}" srcOrd="1" destOrd="0" presId="urn:microsoft.com/office/officeart/2008/layout/AlternatingHexagons"/>
    <dgm:cxn modelId="{E9ED7019-3F9C-4470-9270-5DFDFDF6F763}" type="presParOf" srcId="{A8206F45-AE8F-4CBC-9290-C951ED334220}" destId="{596586D6-1947-457F-9C40-532517522FB1}" srcOrd="2" destOrd="0" presId="urn:microsoft.com/office/officeart/2008/layout/AlternatingHexagons"/>
    <dgm:cxn modelId="{514C1BBA-3815-4E90-B70D-CF0979CE0A4D}" type="presParOf" srcId="{596586D6-1947-457F-9C40-532517522FB1}" destId="{D3D1E6AE-0184-44A3-A39F-4D31151037E4}" srcOrd="0" destOrd="0" presId="urn:microsoft.com/office/officeart/2008/layout/AlternatingHexagons"/>
    <dgm:cxn modelId="{0BB75541-DBC7-4B02-8665-1F73BEAF8379}" type="presParOf" srcId="{596586D6-1947-457F-9C40-532517522FB1}" destId="{FC43AC53-9AD4-4DDC-B57C-BBDFD82CF3F9}" srcOrd="1" destOrd="0" presId="urn:microsoft.com/office/officeart/2008/layout/AlternatingHexagons"/>
    <dgm:cxn modelId="{B3DCA00C-599E-4FFF-BECE-8DF6B9C8223C}" type="presParOf" srcId="{596586D6-1947-457F-9C40-532517522FB1}" destId="{0976FFCD-B393-4F85-8CB8-EEFEE60884AB}" srcOrd="2" destOrd="0" presId="urn:microsoft.com/office/officeart/2008/layout/AlternatingHexagons"/>
    <dgm:cxn modelId="{E9ED0AFE-D900-4AA3-89D4-233AA4755D9B}" type="presParOf" srcId="{596586D6-1947-457F-9C40-532517522FB1}" destId="{66DC9451-DB9B-4AE2-B684-F5E32C295564}" srcOrd="3" destOrd="0" presId="urn:microsoft.com/office/officeart/2008/layout/AlternatingHexagons"/>
    <dgm:cxn modelId="{DEBEAA42-398A-4265-A18B-BB20FE443B26}" type="presParOf" srcId="{596586D6-1947-457F-9C40-532517522FB1}" destId="{6770DE3F-83CB-47EF-B57D-9DD504EB9731}" srcOrd="4" destOrd="0" presId="urn:microsoft.com/office/officeart/2008/layout/AlternatingHexagons"/>
    <dgm:cxn modelId="{9467EE34-253D-46CC-A4AE-035161452A0F}" type="presParOf" srcId="{A8206F45-AE8F-4CBC-9290-C951ED334220}" destId="{119DD330-3569-4792-8CE3-189E9C33B9ED}" srcOrd="3" destOrd="0" presId="urn:microsoft.com/office/officeart/2008/layout/AlternatingHexagons"/>
    <dgm:cxn modelId="{6E30D378-89E2-4A3A-AE6E-8ED533D096D7}" type="presParOf" srcId="{A8206F45-AE8F-4CBC-9290-C951ED334220}" destId="{E8A9CA93-268D-49AE-AF5F-824D1425D77E}" srcOrd="4" destOrd="0" presId="urn:microsoft.com/office/officeart/2008/layout/AlternatingHexagons"/>
    <dgm:cxn modelId="{E5CF4716-A8D3-49F9-82F8-D5C044978ACC}" type="presParOf" srcId="{E8A9CA93-268D-49AE-AF5F-824D1425D77E}" destId="{19AE6BC7-F810-4EE3-B824-B7069EE222B2}" srcOrd="0" destOrd="0" presId="urn:microsoft.com/office/officeart/2008/layout/AlternatingHexagons"/>
    <dgm:cxn modelId="{E12BD783-E30A-4BDF-91A0-9D4C940B1E18}" type="presParOf" srcId="{E8A9CA93-268D-49AE-AF5F-824D1425D77E}" destId="{FDBBCCDA-C2EF-4B51-B912-BEE703CF0202}" srcOrd="1" destOrd="0" presId="urn:microsoft.com/office/officeart/2008/layout/AlternatingHexagons"/>
    <dgm:cxn modelId="{154B12E6-728E-4E94-9F0C-CD86F36F16CC}" type="presParOf" srcId="{E8A9CA93-268D-49AE-AF5F-824D1425D77E}" destId="{E23A64E8-D73D-4230-BE0D-2F6362BE1B8D}" srcOrd="2" destOrd="0" presId="urn:microsoft.com/office/officeart/2008/layout/AlternatingHexagons"/>
    <dgm:cxn modelId="{63A72FCC-AC77-4B88-A0BF-006218877B07}" type="presParOf" srcId="{E8A9CA93-268D-49AE-AF5F-824D1425D77E}" destId="{71E3104F-8D94-4F9B-BEF6-F85E5BE33593}" srcOrd="3" destOrd="0" presId="urn:microsoft.com/office/officeart/2008/layout/AlternatingHexagons"/>
    <dgm:cxn modelId="{71F3E553-62FF-4134-AB35-23C8CADC3525}" type="presParOf" srcId="{E8A9CA93-268D-49AE-AF5F-824D1425D77E}" destId="{A319D0CD-A19E-436A-A6C9-FF4803096AD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EA5F8-4544-4F41-BCA3-CFB4C7E70BB0}">
      <dsp:nvSpPr>
        <dsp:cNvPr id="0" name=""/>
        <dsp:cNvSpPr/>
      </dsp:nvSpPr>
      <dsp:spPr>
        <a:xfrm rot="5400000">
          <a:off x="3832659" y="-384694"/>
          <a:ext cx="1476429" cy="2246705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2. Выбор форматов</a:t>
          </a:r>
          <a:endParaRPr lang="ru-RU" sz="1600" b="1" kern="1200" dirty="0">
            <a:solidFill>
              <a:schemeClr val="tx1"/>
            </a:solidFill>
          </a:endParaRPr>
        </a:p>
      </dsp:txBody>
      <dsp:txXfrm rot="-5400000">
        <a:off x="3821973" y="246515"/>
        <a:ext cx="1497803" cy="984286"/>
      </dsp:txXfrm>
    </dsp:sp>
    <dsp:sp modelId="{C15D6907-A2A1-4BD8-AF84-EA2436116618}">
      <dsp:nvSpPr>
        <dsp:cNvPr id="0" name=""/>
        <dsp:cNvSpPr/>
      </dsp:nvSpPr>
      <dsp:spPr>
        <a:xfrm>
          <a:off x="0" y="1646195"/>
          <a:ext cx="1442714" cy="775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A13F74-8D4A-4989-B0E1-9F867D8CD595}">
      <dsp:nvSpPr>
        <dsp:cNvPr id="0" name=""/>
        <dsp:cNvSpPr/>
      </dsp:nvSpPr>
      <dsp:spPr>
        <a:xfrm rot="5400000">
          <a:off x="1528868" y="-267719"/>
          <a:ext cx="1429205" cy="196639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1. Определение проблемы</a:t>
          </a:r>
          <a:endParaRPr lang="ru-RU" sz="1600" kern="1200" dirty="0">
            <a:solidFill>
              <a:schemeClr val="tx1"/>
            </a:solidFill>
          </a:endParaRPr>
        </a:p>
      </dsp:txBody>
      <dsp:txXfrm rot="-5400000">
        <a:off x="1588005" y="239078"/>
        <a:ext cx="1310931" cy="952803"/>
      </dsp:txXfrm>
    </dsp:sp>
    <dsp:sp modelId="{D3D1E6AE-0184-44A3-A39F-4D31151037E4}">
      <dsp:nvSpPr>
        <dsp:cNvPr id="0" name=""/>
        <dsp:cNvSpPr/>
      </dsp:nvSpPr>
      <dsp:spPr>
        <a:xfrm rot="5400000">
          <a:off x="2323542" y="1211315"/>
          <a:ext cx="1857520" cy="205257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6. Интерактивный элемент </a:t>
          </a:r>
          <a:endParaRPr lang="ru-RU" sz="1400" b="1" kern="1200" dirty="0">
            <a:solidFill>
              <a:schemeClr val="tx1"/>
            </a:solidFill>
          </a:endParaRPr>
        </a:p>
      </dsp:txBody>
      <dsp:txXfrm rot="-5400000">
        <a:off x="2568112" y="1618427"/>
        <a:ext cx="1368381" cy="1238346"/>
      </dsp:txXfrm>
    </dsp:sp>
    <dsp:sp modelId="{FC43AC53-9AD4-4DDC-B57C-BBDFD82CF3F9}">
      <dsp:nvSpPr>
        <dsp:cNvPr id="0" name=""/>
        <dsp:cNvSpPr/>
      </dsp:nvSpPr>
      <dsp:spPr>
        <a:xfrm>
          <a:off x="1553832" y="1824940"/>
          <a:ext cx="1396175" cy="775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70DE3F-83CB-47EF-B57D-9DD504EB9731}">
      <dsp:nvSpPr>
        <dsp:cNvPr id="0" name=""/>
        <dsp:cNvSpPr/>
      </dsp:nvSpPr>
      <dsp:spPr>
        <a:xfrm rot="5400000">
          <a:off x="4967783" y="1175735"/>
          <a:ext cx="1751282" cy="2079958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5150105" y="1631953"/>
        <a:ext cx="1386638" cy="1167522"/>
      </dsp:txXfrm>
    </dsp:sp>
    <dsp:sp modelId="{19AE6BC7-F810-4EE3-B824-B7069EE222B2}">
      <dsp:nvSpPr>
        <dsp:cNvPr id="0" name=""/>
        <dsp:cNvSpPr/>
      </dsp:nvSpPr>
      <dsp:spPr>
        <a:xfrm rot="5400000">
          <a:off x="3740584" y="2580250"/>
          <a:ext cx="1549909" cy="222488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4. Краткое описание сюжета</a:t>
          </a:r>
          <a:endParaRPr lang="ru-RU" sz="1600" b="1" kern="1200" dirty="0">
            <a:solidFill>
              <a:schemeClr val="tx1"/>
            </a:solidFill>
          </a:endParaRPr>
        </a:p>
      </dsp:txBody>
      <dsp:txXfrm rot="-5400000">
        <a:off x="3773910" y="3176056"/>
        <a:ext cx="1483258" cy="1033273"/>
      </dsp:txXfrm>
    </dsp:sp>
    <dsp:sp modelId="{FDBBCCDA-C2EF-4B51-B912-BEE703CF0202}">
      <dsp:nvSpPr>
        <dsp:cNvPr id="0" name=""/>
        <dsp:cNvSpPr/>
      </dsp:nvSpPr>
      <dsp:spPr>
        <a:xfrm>
          <a:off x="4765035" y="3333191"/>
          <a:ext cx="1442714" cy="775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9D0CD-A19E-436A-A6C9-FF4803096AD3}">
      <dsp:nvSpPr>
        <dsp:cNvPr id="0" name=""/>
        <dsp:cNvSpPr/>
      </dsp:nvSpPr>
      <dsp:spPr>
        <a:xfrm rot="5400000">
          <a:off x="1448605" y="2637228"/>
          <a:ext cx="1547376" cy="2175309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497190" y="3209091"/>
        <a:ext cx="1450206" cy="10315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EA5F8-4544-4F41-BCA3-CFB4C7E70BB0}">
      <dsp:nvSpPr>
        <dsp:cNvPr id="0" name=""/>
        <dsp:cNvSpPr/>
      </dsp:nvSpPr>
      <dsp:spPr>
        <a:xfrm rot="5400000">
          <a:off x="3832659" y="-384694"/>
          <a:ext cx="1476429" cy="2246705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2. Выбор форматов</a:t>
          </a:r>
          <a:endParaRPr lang="ru-RU" sz="1600" b="1" kern="1200" dirty="0">
            <a:solidFill>
              <a:schemeClr val="tx1"/>
            </a:solidFill>
          </a:endParaRPr>
        </a:p>
      </dsp:txBody>
      <dsp:txXfrm rot="-5400000">
        <a:off x="3821973" y="246515"/>
        <a:ext cx="1497803" cy="984286"/>
      </dsp:txXfrm>
    </dsp:sp>
    <dsp:sp modelId="{C15D6907-A2A1-4BD8-AF84-EA2436116618}">
      <dsp:nvSpPr>
        <dsp:cNvPr id="0" name=""/>
        <dsp:cNvSpPr/>
      </dsp:nvSpPr>
      <dsp:spPr>
        <a:xfrm>
          <a:off x="0" y="1646195"/>
          <a:ext cx="1442714" cy="775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A13F74-8D4A-4989-B0E1-9F867D8CD595}">
      <dsp:nvSpPr>
        <dsp:cNvPr id="0" name=""/>
        <dsp:cNvSpPr/>
      </dsp:nvSpPr>
      <dsp:spPr>
        <a:xfrm rot="5400000">
          <a:off x="1528868" y="-267719"/>
          <a:ext cx="1429205" cy="1966397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1. Определение проблемы</a:t>
          </a:r>
          <a:endParaRPr lang="ru-RU" sz="1600" kern="1200" dirty="0">
            <a:solidFill>
              <a:schemeClr val="tx1"/>
            </a:solidFill>
          </a:endParaRPr>
        </a:p>
      </dsp:txBody>
      <dsp:txXfrm rot="-5400000">
        <a:off x="1588005" y="239078"/>
        <a:ext cx="1310931" cy="952803"/>
      </dsp:txXfrm>
    </dsp:sp>
    <dsp:sp modelId="{D3D1E6AE-0184-44A3-A39F-4D31151037E4}">
      <dsp:nvSpPr>
        <dsp:cNvPr id="0" name=""/>
        <dsp:cNvSpPr/>
      </dsp:nvSpPr>
      <dsp:spPr>
        <a:xfrm rot="5400000">
          <a:off x="2323542" y="1211315"/>
          <a:ext cx="1857520" cy="2052571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1"/>
              </a:solidFill>
            </a:rPr>
            <a:t>6. Интерактивный элемент </a:t>
          </a:r>
          <a:endParaRPr lang="ru-RU" sz="1400" b="1" kern="1200" dirty="0">
            <a:solidFill>
              <a:schemeClr val="tx1"/>
            </a:solidFill>
          </a:endParaRPr>
        </a:p>
      </dsp:txBody>
      <dsp:txXfrm rot="-5400000">
        <a:off x="2568112" y="1618427"/>
        <a:ext cx="1368381" cy="1238346"/>
      </dsp:txXfrm>
    </dsp:sp>
    <dsp:sp modelId="{FC43AC53-9AD4-4DDC-B57C-BBDFD82CF3F9}">
      <dsp:nvSpPr>
        <dsp:cNvPr id="0" name=""/>
        <dsp:cNvSpPr/>
      </dsp:nvSpPr>
      <dsp:spPr>
        <a:xfrm>
          <a:off x="1553832" y="1824940"/>
          <a:ext cx="1396175" cy="775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70DE3F-83CB-47EF-B57D-9DD504EB9731}">
      <dsp:nvSpPr>
        <dsp:cNvPr id="0" name=""/>
        <dsp:cNvSpPr/>
      </dsp:nvSpPr>
      <dsp:spPr>
        <a:xfrm rot="5400000">
          <a:off x="4967783" y="1175735"/>
          <a:ext cx="1751282" cy="2079958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5150105" y="1631953"/>
        <a:ext cx="1386638" cy="1167522"/>
      </dsp:txXfrm>
    </dsp:sp>
    <dsp:sp modelId="{19AE6BC7-F810-4EE3-B824-B7069EE222B2}">
      <dsp:nvSpPr>
        <dsp:cNvPr id="0" name=""/>
        <dsp:cNvSpPr/>
      </dsp:nvSpPr>
      <dsp:spPr>
        <a:xfrm rot="5400000">
          <a:off x="3740584" y="2580250"/>
          <a:ext cx="1549909" cy="2224886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4. Краткое описание сюжета</a:t>
          </a:r>
          <a:endParaRPr lang="ru-RU" sz="1600" b="1" kern="1200" dirty="0">
            <a:solidFill>
              <a:schemeClr val="tx1"/>
            </a:solidFill>
          </a:endParaRPr>
        </a:p>
      </dsp:txBody>
      <dsp:txXfrm rot="-5400000">
        <a:off x="3773910" y="3176056"/>
        <a:ext cx="1483258" cy="1033273"/>
      </dsp:txXfrm>
    </dsp:sp>
    <dsp:sp modelId="{FDBBCCDA-C2EF-4B51-B912-BEE703CF0202}">
      <dsp:nvSpPr>
        <dsp:cNvPr id="0" name=""/>
        <dsp:cNvSpPr/>
      </dsp:nvSpPr>
      <dsp:spPr>
        <a:xfrm>
          <a:off x="4765035" y="3333191"/>
          <a:ext cx="1442714" cy="7756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19D0CD-A19E-436A-A6C9-FF4803096AD3}">
      <dsp:nvSpPr>
        <dsp:cNvPr id="0" name=""/>
        <dsp:cNvSpPr/>
      </dsp:nvSpPr>
      <dsp:spPr>
        <a:xfrm rot="5400000">
          <a:off x="1448605" y="2637228"/>
          <a:ext cx="1547376" cy="2175309"/>
        </a:xfrm>
        <a:prstGeom prst="hexagon">
          <a:avLst>
            <a:gd name="adj" fmla="val 25000"/>
            <a:gd name="vf" fmla="val 115470"/>
          </a:avLst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kern="1200"/>
        </a:p>
      </dsp:txBody>
      <dsp:txXfrm rot="-5400000">
        <a:off x="1497190" y="3209091"/>
        <a:ext cx="1450206" cy="10315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3681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3413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402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629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959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2600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304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3.png"/><Relationship Id="rId9" Type="http://schemas.microsoft.com/office/2007/relationships/diagramDrawing" Target="../diagrams/drawing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2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3.png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8849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22213" y="185588"/>
            <a:ext cx="4418613" cy="10827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Муниципальное 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бюджетное дошкольное образовательное учреждение детский сад комбинированного вида «Сказка» г. Болотного Болотнинского района Новосибирской области</a:t>
            </a:r>
            <a:endParaRPr lang="en-US" sz="1400" dirty="0"/>
          </a:p>
        </p:txBody>
      </p:sp>
      <p:sp>
        <p:nvSpPr>
          <p:cNvPr id="5" name="Text 1"/>
          <p:cNvSpPr txBox="1"/>
          <p:nvPr/>
        </p:nvSpPr>
        <p:spPr>
          <a:xfrm>
            <a:off x="222213" y="3379116"/>
            <a:ext cx="4035155" cy="1675894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Мастер- класс: «Инновационные формы просвещения родителей детей дошкольного возраста»</a:t>
            </a:r>
          </a:p>
          <a:p>
            <a:pPr marL="0" indent="0" algn="l">
              <a:lnSpc>
                <a:spcPct val="100000"/>
              </a:lnSpc>
              <a:buNone/>
            </a:pPr>
            <a:endParaRPr lang="ru-RU" sz="1400" dirty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100000"/>
              </a:lnSpc>
              <a:buNone/>
            </a:pPr>
            <a:endParaRPr lang="ru-RU" sz="14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                       </a:t>
            </a:r>
          </a:p>
          <a:p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Попова Т.А</a:t>
            </a:r>
            <a:r>
              <a:rPr lang="ru-RU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., заместитель заведующего по ВМР</a:t>
            </a:r>
          </a:p>
          <a:p>
            <a:endParaRPr lang="ru-RU" sz="1400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2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165200"/>
            <a:ext cx="7374600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sz="6000" b="1" dirty="0" smtClean="0">
                <a:solidFill>
                  <a:srgbClr val="FFFF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ЖЕСТ ДНЯ!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290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763300" y="1234026"/>
            <a:ext cx="7374600" cy="280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6000" b="1" dirty="0" smtClean="0">
                <a:solidFill>
                  <a:srgbClr val="FFFF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QR </a:t>
            </a:r>
            <a:r>
              <a:rPr lang="ru-RU" sz="6000" b="1" dirty="0" smtClean="0">
                <a:solidFill>
                  <a:srgbClr val="FFFF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КОД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206" y="769382"/>
            <a:ext cx="3532127" cy="4120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49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3003627"/>
            <a:ext cx="2700000" cy="178769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475" y="3003627"/>
            <a:ext cx="2700000" cy="17876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0475" y="3003627"/>
            <a:ext cx="2700000" cy="17876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058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Традиционные трудности в коммуникации с родителями
</a:t>
            </a:r>
            <a:endParaRPr lang="en-US" sz="2058" dirty="0"/>
          </a:p>
        </p:txBody>
      </p:sp>
      <p:sp>
        <p:nvSpPr>
          <p:cNvPr id="12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13" name="Text 2"/>
          <p:cNvSpPr txBox="1"/>
          <p:nvPr/>
        </p:nvSpPr>
        <p:spPr>
          <a:xfrm>
            <a:off x="696200" y="1062705"/>
            <a:ext cx="2422375" cy="18969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Низкая активность родителей</a:t>
            </a:r>
            <a:r>
              <a:rPr lang="en-US" sz="1154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одители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воспринимают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информацию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формально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снижает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эффективность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обмена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знаниями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</a:t>
            </a: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50" dirty="0"/>
          </a:p>
        </p:txBody>
      </p:sp>
      <p:sp>
        <p:nvSpPr>
          <p:cNvPr id="14" name="Text 3"/>
          <p:cNvSpPr txBox="1"/>
          <p:nvPr/>
        </p:nvSpPr>
        <p:spPr>
          <a:xfrm>
            <a:off x="3223000" y="1012723"/>
            <a:ext cx="2589899" cy="1754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Отсутствие</a:t>
            </a:r>
            <a:r>
              <a:rPr lang="en-US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эмоционального</a:t>
            </a:r>
            <a:r>
              <a:rPr lang="en-US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отклика</a:t>
            </a:r>
            <a:r>
              <a:rPr lang="en-US" sz="1154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Общение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лишено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вовлеченности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эмоций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снижает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мотивацию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родителей.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27" dirty="0"/>
          </a:p>
        </p:txBody>
      </p:sp>
      <p:sp>
        <p:nvSpPr>
          <p:cNvPr id="15" name="Text 4"/>
          <p:cNvSpPr txBox="1"/>
          <p:nvPr/>
        </p:nvSpPr>
        <p:spPr>
          <a:xfrm>
            <a:off x="6066453" y="1012723"/>
            <a:ext cx="2614022" cy="1754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Необходимость </a:t>
            </a:r>
            <a:endParaRPr lang="ru-RU" b="1" dirty="0" smtClean="0">
              <a:solidFill>
                <a:srgbClr val="00000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ru-RU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</a:t>
            </a:r>
            <a:r>
              <a:rPr lang="en-US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овых</a:t>
            </a: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</a:t>
            </a:r>
            <a:r>
              <a:rPr lang="en-US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форматов</a:t>
            </a:r>
            <a:r>
              <a:rPr lang="en-US" sz="105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Требуются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инновационные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интерактивные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методы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работы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способствующие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активному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участию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семей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en-US" sz="105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27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BC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284409" y="270619"/>
            <a:ext cx="7374600" cy="88974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sz="4800" b="1" dirty="0" smtClean="0">
                <a:solidFill>
                  <a:srgbClr val="FFFF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Педагогический театр</a:t>
            </a:r>
            <a:endParaRPr lang="en-US" dirty="0">
              <a:solidFill>
                <a:srgbClr val="FFFF6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9484" y="1628436"/>
            <a:ext cx="716771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/>
              <a:t> </a:t>
            </a:r>
            <a:r>
              <a:rPr lang="ru-RU" sz="2400" b="1" dirty="0" smtClean="0"/>
              <a:t>эффективная просветительская форма</a:t>
            </a:r>
            <a:r>
              <a:rPr lang="ru-RU" sz="2400" b="1" dirty="0"/>
              <a:t> совместной творческой деятельности педагогов, детей и </a:t>
            </a:r>
            <a:r>
              <a:rPr lang="ru-RU" sz="2400" b="1" dirty="0" smtClean="0"/>
              <a:t> родителей, для </a:t>
            </a:r>
            <a:r>
              <a:rPr lang="ru-RU" sz="2400" b="1" dirty="0"/>
              <a:t>решения широкого спектра актуальных педагогических задач через создание и демонстрацию театрализованных представлений</a:t>
            </a:r>
            <a:r>
              <a:rPr lang="ru-RU" sz="2400" b="1"/>
              <a:t>, </a:t>
            </a:r>
            <a:r>
              <a:rPr lang="ru-RU" sz="2400" b="1" smtClean="0"/>
              <a:t>выступает </a:t>
            </a:r>
            <a:r>
              <a:rPr lang="ru-RU" sz="2400" b="1" dirty="0"/>
              <a:t>как практический метод повышения педагогической культуры и просвещения родителей.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6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684625" y="1392850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Совместная творческая деятельность педагогов, детей и родителей через театрализованные представления, направленная на решение образовательных задач.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4" name="Text 1"/>
          <p:cNvSpPr txBox="1"/>
          <p:nvPr/>
        </p:nvSpPr>
        <p:spPr>
          <a:xfrm>
            <a:off x="4902425" y="13929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Повышение педагогической культуры родителей и формирование у них позитивного опыта через эмоциональное и доступное взаимодействие.</a:t>
            </a:r>
            <a:r>
              <a:rPr lang="en-US" sz="12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b="1" dirty="0"/>
          </a:p>
        </p:txBody>
      </p:sp>
      <p:sp>
        <p:nvSpPr>
          <p:cNvPr id="5" name="Text 2"/>
          <p:cNvSpPr txBox="1"/>
          <p:nvPr/>
        </p:nvSpPr>
        <p:spPr>
          <a:xfrm>
            <a:off x="6846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Развитие эффективного диалога «детский сад – семья» для укрепления взаимопонимания и поддержки воспитательного процесса.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400" dirty="0"/>
          </a:p>
        </p:txBody>
      </p:sp>
      <p:sp>
        <p:nvSpPr>
          <p:cNvPr id="6" name="Text 3"/>
          <p:cNvSpPr txBox="1"/>
          <p:nvPr/>
        </p:nvSpPr>
        <p:spPr>
          <a:xfrm>
            <a:off x="4902425" y="3266225"/>
            <a:ext cx="3550200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Профилактика ошибок в семейном воспитании и создание единого образовательного пространства для гармоничного развития ребёнка.</a:t>
            </a: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200" dirty="0"/>
          </a:p>
        </p:txBody>
      </p:sp>
      <p:sp>
        <p:nvSpPr>
          <p:cNvPr id="7" name="Text 4"/>
          <p:cNvSpPr txBox="1"/>
          <p:nvPr/>
        </p:nvSpPr>
        <p:spPr>
          <a:xfrm>
            <a:off x="418525" y="393900"/>
            <a:ext cx="8319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Педагогический театр: сущность и цели
</a:t>
            </a:r>
            <a:endParaRPr lang="en-US" sz="2400" dirty="0"/>
          </a:p>
        </p:txBody>
      </p:sp>
      <p:sp>
        <p:nvSpPr>
          <p:cNvPr id="8" name="Text 5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581" y="1311265"/>
            <a:ext cx="218400" cy="17472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00119" y="1285525"/>
            <a:ext cx="197925" cy="226200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581" y="3158575"/>
            <a:ext cx="218400" cy="2184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89881" y="3158575"/>
            <a:ext cx="218400" cy="218400"/>
          </a:xfrm>
          <a:prstGeom prst="rect">
            <a:avLst/>
          </a:prstGeom>
        </p:spPr>
      </p:pic>
      <p:sp>
        <p:nvSpPr>
          <p:cNvPr id="10" name="Text 0"/>
          <p:cNvSpPr txBox="1"/>
          <p:nvPr/>
        </p:nvSpPr>
        <p:spPr>
          <a:xfrm>
            <a:off x="337920" y="393900"/>
            <a:ext cx="84387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228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Варианты педагогических </a:t>
            </a:r>
            <a:r>
              <a:rPr lang="en-US" sz="2283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спектаклей</a:t>
            </a:r>
            <a:r>
              <a:rPr lang="en-US" sz="2283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
</a:t>
            </a:r>
            <a:endParaRPr lang="en-US" sz="2283" dirty="0"/>
          </a:p>
        </p:txBody>
      </p:sp>
      <p:sp>
        <p:nvSpPr>
          <p:cNvPr id="11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endParaRPr lang="en-US" sz="1000" dirty="0"/>
          </a:p>
        </p:txBody>
      </p:sp>
      <p:sp>
        <p:nvSpPr>
          <p:cNvPr id="12" name="Text 2"/>
          <p:cNvSpPr txBox="1"/>
          <p:nvPr/>
        </p:nvSpPr>
        <p:spPr>
          <a:xfrm>
            <a:off x="541125" y="1743250"/>
            <a:ext cx="37065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Переработка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классических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сказок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с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педагогическим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выводом</a:t>
            </a:r>
            <a:r>
              <a:rPr lang="ru-RU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или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воспитательным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подтекстом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en-US" sz="1400" dirty="0"/>
          </a:p>
        </p:txBody>
      </p:sp>
      <p:sp>
        <p:nvSpPr>
          <p:cNvPr id="13" name="Text 3"/>
          <p:cNvSpPr txBox="1"/>
          <p:nvPr/>
        </p:nvSpPr>
        <p:spPr>
          <a:xfrm>
            <a:off x="1052969" y="1148946"/>
            <a:ext cx="32370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400" b="1">
                <a:solidFill>
                  <a:srgbClr val="00B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Сказки с моралью</a:t>
            </a:r>
            <a:endParaRPr lang="en-US" sz="1300" dirty="0">
              <a:solidFill>
                <a:srgbClr val="00B0F0"/>
              </a:solidFill>
            </a:endParaRPr>
          </a:p>
        </p:txBody>
      </p:sp>
      <p:sp>
        <p:nvSpPr>
          <p:cNvPr id="14" name="Text 4"/>
          <p:cNvSpPr txBox="1"/>
          <p:nvPr/>
        </p:nvSpPr>
        <p:spPr>
          <a:xfrm>
            <a:off x="4923900" y="1518212"/>
            <a:ext cx="37065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снятые 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детьми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вместе с педагогами анимационные фильмы по мотивам литературных произведений, или заимствованные серии мультфильмов, которые раскрывают ту или иную воспитательную проблему.</a:t>
            </a:r>
          </a:p>
        </p:txBody>
      </p:sp>
      <p:sp>
        <p:nvSpPr>
          <p:cNvPr id="15" name="Text 5"/>
          <p:cNvSpPr txBox="1"/>
          <p:nvPr/>
        </p:nvSpPr>
        <p:spPr>
          <a:xfrm>
            <a:off x="5296700" y="1074215"/>
            <a:ext cx="32493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b="1" dirty="0">
                <a:solidFill>
                  <a:srgbClr val="FFFF00"/>
                </a:solidFill>
              </a:rPr>
              <a:t>Анимационные авторские </a:t>
            </a:r>
            <a:r>
              <a:rPr lang="ru-RU" b="1" dirty="0" smtClean="0">
                <a:solidFill>
                  <a:srgbClr val="FFFF00"/>
                </a:solidFill>
              </a:rPr>
              <a:t>ролики </a:t>
            </a:r>
            <a:endParaRPr lang="en-US" sz="1300" dirty="0"/>
          </a:p>
        </p:txBody>
      </p:sp>
      <p:sp>
        <p:nvSpPr>
          <p:cNvPr id="16" name="Text 6"/>
          <p:cNvSpPr txBox="1"/>
          <p:nvPr/>
        </p:nvSpPr>
        <p:spPr>
          <a:xfrm>
            <a:off x="541125" y="3588893"/>
            <a:ext cx="37404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Короткие постановки, раскрывающие важные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темы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воспитания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00" dirty="0"/>
          </a:p>
        </p:txBody>
      </p:sp>
      <p:sp>
        <p:nvSpPr>
          <p:cNvPr id="17" name="Text 7"/>
          <p:cNvSpPr txBox="1"/>
          <p:nvPr/>
        </p:nvSpPr>
        <p:spPr>
          <a:xfrm>
            <a:off x="1044400" y="3071625"/>
            <a:ext cx="32370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6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Мини-спектакли по актуальным проблемам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300" dirty="0"/>
          </a:p>
        </p:txBody>
      </p:sp>
      <p:sp>
        <p:nvSpPr>
          <p:cNvPr id="18" name="Text 8"/>
          <p:cNvSpPr txBox="1"/>
          <p:nvPr/>
        </p:nvSpPr>
        <p:spPr>
          <a:xfrm>
            <a:off x="4793425" y="3588892"/>
            <a:ext cx="3740400" cy="8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Интерактивные постановки с последующим вовлечением родителей в обсуждение, стимулирующим обмен опытом и рекомендациями.</a:t>
            </a:r>
            <a:r>
              <a:rPr lang="en-US" sz="11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100" dirty="0"/>
          </a:p>
        </p:txBody>
      </p:sp>
      <p:sp>
        <p:nvSpPr>
          <p:cNvPr id="19" name="Text 9"/>
          <p:cNvSpPr txBox="1"/>
          <p:nvPr/>
        </p:nvSpPr>
        <p:spPr>
          <a:xfrm>
            <a:off x="5296700" y="3062025"/>
            <a:ext cx="3237300" cy="41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b="1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Театр-вопрос-ответ</a:t>
            </a: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rgbClr val="CCCCFF"/>
          </a:solidFill>
        </p:spPr>
      </p:pic>
      <p:sp>
        <p:nvSpPr>
          <p:cNvPr id="9" name="Text 4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endParaRPr lang="en-US" sz="1000" dirty="0"/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4083602146"/>
              </p:ext>
            </p:extLst>
          </p:nvPr>
        </p:nvGraphicFramePr>
        <p:xfrm>
          <a:off x="1382417" y="466274"/>
          <a:ext cx="7761583" cy="4499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774426" y="2498275"/>
            <a:ext cx="944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3. Герои </a:t>
            </a:r>
            <a:endParaRPr lang="ru-RU" sz="1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2920181" y="3828465"/>
            <a:ext cx="1297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5. Вывод, </a:t>
            </a:r>
          </a:p>
          <a:p>
            <a:pPr algn="ctr"/>
            <a:r>
              <a:rPr lang="ru-RU" sz="1600" b="1" dirty="0" smtClean="0"/>
              <a:t>мораль</a:t>
            </a:r>
            <a:endParaRPr lang="ru-RU" sz="16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89935" y="2192592"/>
            <a:ext cx="1524000" cy="102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6" name="Выноска со стрелкой вправо 25"/>
          <p:cNvSpPr/>
          <p:nvPr/>
        </p:nvSpPr>
        <p:spPr>
          <a:xfrm>
            <a:off x="147484" y="1519698"/>
            <a:ext cx="2906418" cy="2104103"/>
          </a:xfrm>
          <a:prstGeom prst="rightArrowCallou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66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7484" y="1612136"/>
            <a:ext cx="23695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Алгоритм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создания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сценария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педагогического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спектакля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575" y="3003627"/>
            <a:ext cx="2700000" cy="1787695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99475" y="3003627"/>
            <a:ext cx="2700000" cy="1787695"/>
          </a:xfrm>
          <a:prstGeom prst="rect">
            <a:avLst/>
          </a:prstGeom>
        </p:spPr>
      </p:pic>
      <p:pic>
        <p:nvPicPr>
          <p:cNvPr id="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80475" y="3003627"/>
            <a:ext cx="2700000" cy="1787695"/>
          </a:xfrm>
          <a:prstGeom prst="rect">
            <a:avLst/>
          </a:prstGeom>
        </p:spPr>
      </p:pic>
      <p:pic>
        <p:nvPicPr>
          <p:cNvPr id="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0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ext 0"/>
          <p:cNvSpPr txBox="1"/>
          <p:nvPr/>
        </p:nvSpPr>
        <p:spPr>
          <a:xfrm>
            <a:off x="418525" y="393900"/>
            <a:ext cx="8262000" cy="33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sz="2058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Положительные эффекты</a:t>
            </a:r>
            <a:endParaRPr lang="en-US" sz="2058" dirty="0"/>
          </a:p>
        </p:txBody>
      </p:sp>
      <p:sp>
        <p:nvSpPr>
          <p:cNvPr id="12" name="Text 1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000" dirty="0"/>
          </a:p>
        </p:txBody>
      </p:sp>
      <p:sp>
        <p:nvSpPr>
          <p:cNvPr id="13" name="Text 2"/>
          <p:cNvSpPr txBox="1"/>
          <p:nvPr/>
        </p:nvSpPr>
        <p:spPr>
          <a:xfrm>
            <a:off x="696200" y="1062705"/>
            <a:ext cx="2422375" cy="254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Родители</a:t>
            </a:r>
          </a:p>
          <a:p>
            <a:pPr marL="0" indent="0" algn="ctr">
              <a:lnSpc>
                <a:spcPct val="115000"/>
              </a:lnSpc>
              <a:buNone/>
            </a:pPr>
            <a:r>
              <a:rPr lang="en-US" sz="1154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50" dirty="0"/>
          </a:p>
        </p:txBody>
      </p:sp>
      <p:sp>
        <p:nvSpPr>
          <p:cNvPr id="14" name="Text 3"/>
          <p:cNvSpPr txBox="1"/>
          <p:nvPr/>
        </p:nvSpPr>
        <p:spPr>
          <a:xfrm>
            <a:off x="3223000" y="1012723"/>
            <a:ext cx="2589899" cy="4245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Дети</a:t>
            </a:r>
            <a:r>
              <a:rPr lang="en-US" sz="1154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27" dirty="0"/>
          </a:p>
        </p:txBody>
      </p:sp>
      <p:sp>
        <p:nvSpPr>
          <p:cNvPr id="15" name="Text 4"/>
          <p:cNvSpPr txBox="1"/>
          <p:nvPr/>
        </p:nvSpPr>
        <p:spPr>
          <a:xfrm>
            <a:off x="6066453" y="1012723"/>
            <a:ext cx="2614022" cy="4245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5000"/>
              </a:lnSpc>
              <a:buNone/>
            </a:pPr>
            <a:r>
              <a:rPr lang="ru-RU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</a:t>
            </a:r>
            <a:r>
              <a:rPr lang="en-US" sz="1050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r>
              <a:rPr lang="en-US" sz="9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endParaRPr lang="en-US" sz="1027" dirty="0"/>
          </a:p>
        </p:txBody>
      </p:sp>
      <p:sp>
        <p:nvSpPr>
          <p:cNvPr id="16" name="TextBox 15"/>
          <p:cNvSpPr txBox="1"/>
          <p:nvPr/>
        </p:nvSpPr>
        <p:spPr>
          <a:xfrm>
            <a:off x="390351" y="1437300"/>
            <a:ext cx="27282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Получение информации в доступной и запоминающейся форме.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/>
              <a:t>Эмоциональное </a:t>
            </a:r>
            <a:r>
              <a:rPr lang="ru-RU" sz="1100" dirty="0"/>
              <a:t>переживание и рефлексия.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/>
              <a:t>Формирование </a:t>
            </a:r>
            <a:r>
              <a:rPr lang="ru-RU" sz="1100" dirty="0"/>
              <a:t>нового взгляда на привычные вещи.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/>
              <a:t>Развитие </a:t>
            </a:r>
            <a:r>
              <a:rPr lang="ru-RU" sz="1100" dirty="0"/>
              <a:t>ответственного </a:t>
            </a:r>
            <a:r>
              <a:rPr lang="ru-RU" sz="1100" dirty="0" err="1"/>
              <a:t>родительства</a:t>
            </a:r>
            <a:r>
              <a:rPr lang="ru-RU" sz="1100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/>
              <a:t>Снятие </a:t>
            </a:r>
            <a:r>
              <a:rPr lang="ru-RU" sz="1100" dirty="0"/>
              <a:t>напряжения и стереотипов.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118575" y="1447133"/>
            <a:ext cx="28618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Активное участие в общественно-полезной деятельности.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 smtClean="0"/>
              <a:t>Развитие </a:t>
            </a:r>
            <a:r>
              <a:rPr lang="ru-RU" sz="1200" dirty="0"/>
              <a:t>коммуникативных навыков.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200" dirty="0"/>
              <a:t> </a:t>
            </a:r>
            <a:r>
              <a:rPr lang="ru-RU" sz="1200" dirty="0" smtClean="0"/>
              <a:t>Формирование </a:t>
            </a:r>
            <a:r>
              <a:rPr lang="ru-RU" sz="1200" dirty="0"/>
              <a:t>чувства причастности к жизни ДОУ.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08698" y="1473965"/>
            <a:ext cx="2700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/>
              <a:t>Повышение </a:t>
            </a:r>
            <a:r>
              <a:rPr lang="ru-RU" sz="1100" dirty="0"/>
              <a:t>эффективности просветительской работы.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/>
              <a:t>Укрепление </a:t>
            </a:r>
            <a:r>
              <a:rPr lang="ru-RU" sz="1100" dirty="0"/>
              <a:t>авторитета ДОУ</a:t>
            </a:r>
            <a:r>
              <a:rPr lang="ru-RU" sz="1100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/>
              <a:t> </a:t>
            </a:r>
            <a:r>
              <a:rPr lang="ru-RU" sz="1100" dirty="0"/>
              <a:t>Развитие творческого потенциала.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 smtClean="0"/>
              <a:t>Создание </a:t>
            </a:r>
            <a:r>
              <a:rPr lang="ru-RU" sz="1100" dirty="0"/>
              <a:t>позитивной атмосферы в детском коллективе.</a:t>
            </a:r>
          </a:p>
        </p:txBody>
      </p:sp>
    </p:spTree>
    <p:extLst>
      <p:ext uri="{BB962C8B-B14F-4D97-AF65-F5344CB8AC3E}">
        <p14:creationId xmlns:p14="http://schemas.microsoft.com/office/powerpoint/2010/main" val="123729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44667" y="1265906"/>
            <a:ext cx="4107668" cy="40645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1400" b="1" dirty="0"/>
              <a:t>Низкая </a:t>
            </a:r>
            <a:r>
              <a:rPr lang="ru-RU" sz="1400" b="1" dirty="0" smtClean="0"/>
              <a:t>вовлеченность </a:t>
            </a:r>
            <a:r>
              <a:rPr lang="ru-RU" sz="1400" b="1" dirty="0"/>
              <a:t>или сопротивление родителей  </a:t>
            </a:r>
          </a:p>
          <a:p>
            <a:r>
              <a:rPr lang="ru-RU" sz="1400" dirty="0" smtClean="0"/>
              <a:t> </a:t>
            </a:r>
            <a:r>
              <a:rPr lang="ru-RU" sz="1400" b="1" dirty="0"/>
              <a:t>Риск: </a:t>
            </a:r>
            <a:r>
              <a:rPr lang="ru-RU" sz="1400" dirty="0"/>
              <a:t>принудительное участие снижает эффект.  </a:t>
            </a:r>
          </a:p>
        </p:txBody>
      </p:sp>
      <p:sp>
        <p:nvSpPr>
          <p:cNvPr id="4" name="Text 1"/>
          <p:cNvSpPr txBox="1"/>
          <p:nvPr/>
        </p:nvSpPr>
        <p:spPr>
          <a:xfrm>
            <a:off x="4835340" y="1091380"/>
            <a:ext cx="4077935" cy="9671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1400" b="1" dirty="0"/>
              <a:t>Травмирующие или чувствительные темы  </a:t>
            </a:r>
          </a:p>
          <a:p>
            <a:r>
              <a:rPr lang="ru-RU" sz="1400" dirty="0" smtClean="0"/>
              <a:t> </a:t>
            </a:r>
            <a:r>
              <a:rPr lang="ru-RU" sz="1400" b="1" dirty="0"/>
              <a:t>Риск: </a:t>
            </a:r>
            <a:r>
              <a:rPr lang="ru-RU" sz="1400" dirty="0"/>
              <a:t>затрагивание травмирующих семейных ситуаций (насилие, утраты) без подготовки может навредить участникам.  </a:t>
            </a:r>
          </a:p>
        </p:txBody>
      </p:sp>
      <p:sp>
        <p:nvSpPr>
          <p:cNvPr id="5" name="Text 2"/>
          <p:cNvSpPr txBox="1"/>
          <p:nvPr/>
        </p:nvSpPr>
        <p:spPr>
          <a:xfrm>
            <a:off x="444666" y="2895559"/>
            <a:ext cx="3790159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1400" b="1" dirty="0"/>
              <a:t>Неподготовленность ведущих и низкое качество постановки  </a:t>
            </a:r>
          </a:p>
          <a:p>
            <a:pPr algn="just"/>
            <a:r>
              <a:rPr lang="ru-RU" sz="1400" b="1" dirty="0" smtClean="0"/>
              <a:t> </a:t>
            </a:r>
            <a:r>
              <a:rPr lang="ru-RU" sz="1400" b="1" dirty="0"/>
              <a:t>Риск: </a:t>
            </a:r>
            <a:r>
              <a:rPr lang="ru-RU" sz="1400" dirty="0"/>
              <a:t>плохая режиссура сводит пользу к минимуму и может отбить желание участвовать.  </a:t>
            </a:r>
          </a:p>
        </p:txBody>
      </p:sp>
      <p:sp>
        <p:nvSpPr>
          <p:cNvPr id="6" name="Text 3"/>
          <p:cNvSpPr txBox="1"/>
          <p:nvPr/>
        </p:nvSpPr>
        <p:spPr>
          <a:xfrm>
            <a:off x="4628534" y="2895559"/>
            <a:ext cx="4136032" cy="1178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ru-RU" sz="1400" b="1" dirty="0"/>
              <a:t>Профессиональные границы и неверные советы  </a:t>
            </a:r>
          </a:p>
          <a:p>
            <a:pPr algn="just"/>
            <a:r>
              <a:rPr lang="ru-RU" sz="1400" b="1" dirty="0" smtClean="0"/>
              <a:t> </a:t>
            </a:r>
            <a:r>
              <a:rPr lang="ru-RU" sz="1400" b="1" dirty="0"/>
              <a:t>Риск: </a:t>
            </a:r>
            <a:r>
              <a:rPr lang="ru-RU" sz="1400" dirty="0"/>
              <a:t>воспитатели в спектакле могут непреднамеренно давать медицинские, юридические или психотерапевтические рекомендации.  </a:t>
            </a:r>
          </a:p>
        </p:txBody>
      </p:sp>
      <p:sp>
        <p:nvSpPr>
          <p:cNvPr id="7" name="Text 4"/>
          <p:cNvSpPr txBox="1"/>
          <p:nvPr/>
        </p:nvSpPr>
        <p:spPr>
          <a:xfrm>
            <a:off x="418525" y="393900"/>
            <a:ext cx="8319900" cy="401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ru-RU" sz="2400" b="1" dirty="0" smtClean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Риски</a:t>
            </a:r>
            <a:endParaRPr lang="en-US" sz="2400" dirty="0"/>
          </a:p>
        </p:txBody>
      </p:sp>
      <p:sp>
        <p:nvSpPr>
          <p:cNvPr id="8" name="Text 5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endParaRPr lang="en-US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444666" y="1773913"/>
            <a:ext cx="4133809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/>
              <a:t>Смягчение: </a:t>
            </a:r>
            <a:r>
              <a:rPr lang="ru-RU" sz="1400" dirty="0"/>
              <a:t>делать участие добровольным, предлагать разные форматы (наблюдение, обсуждение, мини‑вовлечение), учитывать занятость родителей.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18525" y="3983332"/>
            <a:ext cx="41338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/>
              <a:t>Смягчение: </a:t>
            </a:r>
            <a:r>
              <a:rPr lang="ru-RU" sz="1400" dirty="0"/>
              <a:t>готовить ведущих, репетировать, использовать простые понятные сценарии, работать с методистом.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54675" y="1999189"/>
            <a:ext cx="41098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Смягчение: </a:t>
            </a:r>
            <a:r>
              <a:rPr lang="ru-RU" sz="1400" dirty="0"/>
              <a:t>заранее предупреждать о содержании; подключать педагога‑психолога; предлагать альтернативы для тех, кто не хочет участвовать.</a:t>
            </a: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4628534" y="3937660"/>
            <a:ext cx="41360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/>
              <a:t>Смягчение: </a:t>
            </a:r>
            <a:r>
              <a:rPr lang="ru-RU" sz="1400" dirty="0"/>
              <a:t>ограничиваться педагогическими практиками; при необходимости приглашать профильных </a:t>
            </a:r>
            <a:r>
              <a:rPr lang="ru-RU" sz="1400" dirty="0" smtClean="0"/>
              <a:t>специалистов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1319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9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solidFill>
            <a:srgbClr val="CCCCFF"/>
          </a:solidFill>
        </p:spPr>
      </p:pic>
      <p:sp>
        <p:nvSpPr>
          <p:cNvPr id="9" name="Text 4"/>
          <p:cNvSpPr txBox="1"/>
          <p:nvPr/>
        </p:nvSpPr>
        <p:spPr>
          <a:xfrm>
            <a:off x="8630400" y="4791400"/>
            <a:ext cx="589800" cy="3771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endParaRPr lang="en-US" sz="1000" dirty="0"/>
          </a:p>
        </p:txBody>
      </p:sp>
      <p:graphicFrame>
        <p:nvGraphicFramePr>
          <p:cNvPr id="21" name="Схема 20"/>
          <p:cNvGraphicFramePr/>
          <p:nvPr>
            <p:extLst>
              <p:ext uri="{D42A27DB-BD31-4B8C-83A1-F6EECF244321}">
                <p14:modId xmlns:p14="http://schemas.microsoft.com/office/powerpoint/2010/main" val="4083602146"/>
              </p:ext>
            </p:extLst>
          </p:nvPr>
        </p:nvGraphicFramePr>
        <p:xfrm>
          <a:off x="1382417" y="466274"/>
          <a:ext cx="7761583" cy="4499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6774426" y="2498275"/>
            <a:ext cx="9446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3. Герои </a:t>
            </a:r>
            <a:endParaRPr lang="ru-RU" sz="1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2920181" y="3828465"/>
            <a:ext cx="1297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5. Вывод, </a:t>
            </a:r>
          </a:p>
          <a:p>
            <a:pPr algn="ctr"/>
            <a:r>
              <a:rPr lang="ru-RU" sz="1600" b="1" dirty="0" smtClean="0"/>
              <a:t>мораль</a:t>
            </a:r>
            <a:endParaRPr lang="ru-RU" sz="16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89935" y="2192592"/>
            <a:ext cx="1524000" cy="1022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6" name="Выноска со стрелкой вправо 25"/>
          <p:cNvSpPr/>
          <p:nvPr/>
        </p:nvSpPr>
        <p:spPr>
          <a:xfrm>
            <a:off x="147484" y="1519698"/>
            <a:ext cx="2906418" cy="2104103"/>
          </a:xfrm>
          <a:prstGeom prst="rightArrowCallout">
            <a:avLst/>
          </a:prstGeom>
          <a:solidFill>
            <a:srgbClr val="FF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66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7484" y="1612136"/>
            <a:ext cx="23695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Алгоритм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создания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сценария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педагогического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спектакля</a:t>
            </a: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05553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480</Words>
  <Application>Microsoft Office PowerPoint</Application>
  <PresentationFormat>Экран (16:9)</PresentationFormat>
  <Paragraphs>90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User3</cp:lastModifiedBy>
  <cp:revision>30</cp:revision>
  <dcterms:created xsi:type="dcterms:W3CDTF">2025-11-12T08:22:04Z</dcterms:created>
  <dcterms:modified xsi:type="dcterms:W3CDTF">2026-08-21T09:10:32Z</dcterms:modified>
</cp:coreProperties>
</file>