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3" r:id="rId8"/>
    <p:sldId id="264" r:id="rId9"/>
    <p:sldId id="265" r:id="rId10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BF3693A-9C5A-4416-B8B4-DE7D6BA1CA3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07E1FEF-479B-4F49-9065-963FAD4B319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DC2A887-FD8C-403D-8C77-6AAE41FECC3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CC28B7-4EBA-4804-B7BE-051DAD207AE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4BBC9B6-96C2-40B2-94C0-3A5B639A57A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89960E6-DA1E-4D4C-89FC-512FFB2E177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448EFD9-28C8-46B1-9F17-AC7346D6362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C4DD892-3EEA-4C3B-9EC9-621E80AB5F6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8630BCD-BE68-4CF7-A376-61271E92709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54217DA-E677-4143-BB9D-8121DDDC85C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B4BB141-1231-46B6-986D-489AAB8D165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9A678D5-D49D-4E03-8155-008AC0CBD40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481ADDA-B94A-4A03-B558-12EC0A891449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3" name="Рисунок 4"/>
          <p:cNvPicPr/>
          <p:nvPr/>
        </p:nvPicPr>
        <p:blipFill>
          <a:blip r:embed="rId2"/>
          <a:stretch/>
        </p:blipFill>
        <p:spPr>
          <a:xfrm>
            <a:off x="0" y="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44" name="TextBox 5"/>
          <p:cNvSpPr/>
          <p:nvPr/>
        </p:nvSpPr>
        <p:spPr>
          <a:xfrm>
            <a:off x="2502000" y="1122480"/>
            <a:ext cx="79120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3200" b="1" strike="noStrike" spc="-1" dirty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sz="3200" b="1" strike="noStrike" spc="-1" dirty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latin typeface="Times New Roman"/>
              </a:rPr>
              <a:t>«Маленькие краеведы: как прививать любовь к родному краю детям дошкольного возраста»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endParaRPr lang="ru-RU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Владимировна </a:t>
            </a:r>
            <a:r>
              <a:rPr lang="ru-RU" sz="2400" b="1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Машурина</a:t>
            </a:r>
            <a:endParaRPr lang="ru-RU" sz="24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4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МКДОУ Тогучинского района «Тогучинский детский сад №2»</a:t>
            </a:r>
            <a:endParaRPr lang="ru-RU" sz="2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7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48" name="TextBox 5"/>
          <p:cNvSpPr/>
          <p:nvPr/>
        </p:nvSpPr>
        <p:spPr>
          <a:xfrm>
            <a:off x="2502000" y="2222640"/>
            <a:ext cx="7441920" cy="30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«Краеведение в дошкольном возрасте-это первый шаг ребенка  любви к Родине: через родной двор, знакомую речку и сказку бабушки, он учится видеть красоту и ценность того, что рядом»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52" name="TextBox 5"/>
          <p:cNvSpPr/>
          <p:nvPr/>
        </p:nvSpPr>
        <p:spPr>
          <a:xfrm>
            <a:off x="2679840" y="1498600"/>
            <a:ext cx="7480160" cy="121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семинара:</a:t>
            </a:r>
            <a:b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педагогов понимания краеведения как средства эмоционально-нравственного и патриотического воспитания дошкольников через призму чувств, а не только фактов.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E8B9A0-A054-CE76-518A-7AC95BAFD8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40" y="2777670"/>
            <a:ext cx="4940400" cy="3705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7A8D67-1E0F-8346-0C8E-03EEB11EC5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00" y="2777670"/>
            <a:ext cx="4940400" cy="3705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7608F-6F3D-1943-0080-BCBF960B7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>
            <a:extLst>
              <a:ext uri="{FF2B5EF4-FFF2-40B4-BE49-F238E27FC236}">
                <a16:creationId xmlns:a16="http://schemas.microsoft.com/office/drawing/2014/main" id="{BA6D5A52-ED66-228A-B38E-475C8381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50" name="PlaceHolder 2">
            <a:extLst>
              <a:ext uri="{FF2B5EF4-FFF2-40B4-BE49-F238E27FC236}">
                <a16:creationId xmlns:a16="http://schemas.microsoft.com/office/drawing/2014/main" id="{6D8B243B-3E51-26DC-30E8-CCFB0C25A9A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1" name="Рисунок 4">
            <a:extLst>
              <a:ext uri="{FF2B5EF4-FFF2-40B4-BE49-F238E27FC236}">
                <a16:creationId xmlns:a16="http://schemas.microsoft.com/office/drawing/2014/main" id="{F10B10D6-E283-839C-743D-91B72D2976C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-180" y="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52" name="TextBox 5">
            <a:extLst>
              <a:ext uri="{FF2B5EF4-FFF2-40B4-BE49-F238E27FC236}">
                <a16:creationId xmlns:a16="http://schemas.microsoft.com/office/drawing/2014/main" id="{3D39E502-4111-EF23-7F35-C5ED0D50FAF2}"/>
              </a:ext>
            </a:extLst>
          </p:cNvPr>
          <p:cNvSpPr/>
          <p:nvPr/>
        </p:nvSpPr>
        <p:spPr>
          <a:xfrm>
            <a:off x="2425680" y="1600200"/>
            <a:ext cx="683262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начинается Родина …</a:t>
            </a:r>
            <a:endParaRPr lang="ru-RU" sz="4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BE76B3-28E8-BF0A-DE01-F8276A066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25" y="2441452"/>
            <a:ext cx="4856105" cy="35377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EF11BB-0FA5-E8D7-6735-D3174733E8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07" y="2293358"/>
            <a:ext cx="3225716" cy="402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5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56" name="TextBox 5"/>
          <p:cNvSpPr/>
          <p:nvPr/>
        </p:nvSpPr>
        <p:spPr>
          <a:xfrm>
            <a:off x="304920" y="368280"/>
            <a:ext cx="10909080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</a:rPr>
              <a:t>Метод проектной деятельности, квест игры, целевые прогулки и экскурсии, встречи со знаменитыми людьми и мини – музеи</a:t>
            </a:r>
            <a:r>
              <a:rPr lang="ru-RU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b="1" spc="-1" dirty="0">
                <a:solidFill>
                  <a:srgbClr val="000000"/>
                </a:solidFill>
                <a:latin typeface="Calibri"/>
              </a:rPr>
              <a:t>и т.д.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" name="Рисунок 6"/>
          <p:cNvPicPr/>
          <p:nvPr/>
        </p:nvPicPr>
        <p:blipFill>
          <a:blip r:embed="rId3"/>
          <a:stretch/>
        </p:blipFill>
        <p:spPr>
          <a:xfrm>
            <a:off x="3765430" y="2756160"/>
            <a:ext cx="4978080" cy="3733560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DABE6F-7176-B5BA-0D70-9346442E5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341" y="1005505"/>
            <a:ext cx="2920239" cy="38962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75861B-2A55-4F75-40F3-1F9CACC8C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866" y="1122480"/>
            <a:ext cx="3233108" cy="43151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pic>
        <p:nvPicPr>
          <p:cNvPr id="67" name="Рисунок 10"/>
          <p:cNvPicPr/>
          <p:nvPr/>
        </p:nvPicPr>
        <p:blipFill>
          <a:blip r:embed="rId3"/>
          <a:stretch/>
        </p:blipFill>
        <p:spPr>
          <a:xfrm>
            <a:off x="323820" y="928800"/>
            <a:ext cx="5771880" cy="4328640"/>
          </a:xfrm>
          <a:prstGeom prst="rect">
            <a:avLst/>
          </a:prstGeom>
          <a:ln w="0">
            <a:noFill/>
          </a:ln>
        </p:spPr>
      </p:pic>
      <p:sp>
        <p:nvSpPr>
          <p:cNvPr id="68" name="TextBox 3"/>
          <p:cNvSpPr/>
          <p:nvPr/>
        </p:nvSpPr>
        <p:spPr>
          <a:xfrm>
            <a:off x="6273800" y="963360"/>
            <a:ext cx="4559300" cy="50153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20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2000" b="1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«Живая карта»</a:t>
            </a:r>
          </a:p>
          <a:p>
            <a:pPr algn="ctr">
              <a:lnSpc>
                <a:spcPct val="100000"/>
              </a:lnSpc>
            </a:pPr>
            <a:endParaRPr lang="ru-RU" sz="20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«Карта доброты моего города».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связать патриотизм с конкретными добрыми делами, показать, что любовь к Родине начинается с заботы о своём дворе.</a:t>
            </a: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«Карта чувств родного города»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эмоциональную связь с местом через образы и ощущения. Формат: групповая работа. </a:t>
            </a: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«Звуковая карта родного города».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слуховое восприятие и ассоциативное мышление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7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10"/>
          <p:cNvPicPr/>
          <p:nvPr/>
        </p:nvPicPr>
        <p:blipFill>
          <a:blip r:embed="rId3"/>
          <a:stretch/>
        </p:blipFill>
        <p:spPr>
          <a:xfrm>
            <a:off x="418820" y="271440"/>
            <a:ext cx="5968800" cy="5968800"/>
          </a:xfrm>
          <a:prstGeom prst="rect">
            <a:avLst/>
          </a:prstGeom>
          <a:ln w="0">
            <a:noFill/>
          </a:ln>
        </p:spPr>
      </p:pic>
      <p:sp>
        <p:nvSpPr>
          <p:cNvPr id="79" name="TextBox 3"/>
          <p:cNvSpPr/>
          <p:nvPr/>
        </p:nvSpPr>
        <p:spPr>
          <a:xfrm>
            <a:off x="6387620" y="1122480"/>
            <a:ext cx="4470880" cy="41843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1" strike="noStrike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 «История в трёх красках»</a:t>
            </a:r>
          </a:p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выразить восприятие места через цвет и символы. </a:t>
            </a:r>
          </a:p>
          <a:p>
            <a:pPr algn="ctr">
              <a:lnSpc>
                <a:spcPct val="100000"/>
              </a:lnSpc>
            </a:pPr>
            <a:r>
              <a:rPr lang="ru-RU" sz="240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Формат: арт - деятельность. Практическое применение: «цветовая карта настроения» для проектов с детьми.</a:t>
            </a:r>
          </a:p>
          <a:p>
            <a:pPr algn="ctr"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2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83" name="TextBox 3"/>
          <p:cNvSpPr/>
          <p:nvPr/>
        </p:nvSpPr>
        <p:spPr>
          <a:xfrm>
            <a:off x="762000" y="977901"/>
            <a:ext cx="9258300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latin typeface="Times New Roman"/>
              </a:rPr>
              <a:t>Советы по внедрению: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- Игры можно проводить в связке с праздниками (День России, День Победы, День народного единства), но не ограничиваться ими. 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- Включайте родителей: пусть помогают с </a:t>
            </a:r>
            <a:r>
              <a:rPr lang="ru-RU" sz="3200" spc="-1" dirty="0">
                <a:solidFill>
                  <a:srgbClr val="000000"/>
                </a:solidFill>
                <a:latin typeface="Times New Roman"/>
              </a:rPr>
              <a:t>реализацией проектов</a:t>
            </a: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 или записывают «письма в будущее». 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-Делайте акцент на эмоциях, а не на заучивании фактов. 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- Используйте мультикультурный подход — Россия многонациональна!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>
              <a:buNone/>
            </a:pPr>
            <a:endParaRPr lang="ru-RU" sz="6000" b="0" strike="noStrike" spc="-1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buNone/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6" name="Рисунок 4"/>
          <p:cNvPicPr/>
          <p:nvPr/>
        </p:nvPicPr>
        <p:blipFill>
          <a:blip r:embed="rId2"/>
          <a:stretch/>
        </p:blipFill>
        <p:spPr>
          <a:xfrm>
            <a:off x="0" y="1800"/>
            <a:ext cx="12191760" cy="6855840"/>
          </a:xfrm>
          <a:prstGeom prst="rect">
            <a:avLst/>
          </a:prstGeom>
          <a:ln w="0">
            <a:noFill/>
          </a:ln>
        </p:spPr>
      </p:pic>
      <p:sp>
        <p:nvSpPr>
          <p:cNvPr id="87" name="TextBox 3"/>
          <p:cNvSpPr/>
          <p:nvPr/>
        </p:nvSpPr>
        <p:spPr>
          <a:xfrm>
            <a:off x="987480" y="1030320"/>
            <a:ext cx="9680040" cy="3288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Times New Roman"/>
              </a:rPr>
              <a:t>Рефлексия:</a:t>
            </a: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 «Письмо себе через месяц»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ctr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«Что я обязательно попробую в своей группе?»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ctr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-«Какой идеей могу поделиться»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ctr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«Моя самая удачная краеведческая находка» и т.д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324</Words>
  <Application>Microsoft Office PowerPoint</Application>
  <PresentationFormat>Широкоэкранный</PresentationFormat>
  <Paragraphs>38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OpenSymbol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masurindanil@gmail.com</dc:creator>
  <dc:description/>
  <cp:lastModifiedBy>masurindanil@gmail.com</cp:lastModifiedBy>
  <cp:revision>6</cp:revision>
  <dcterms:created xsi:type="dcterms:W3CDTF">2025-11-09T08:15:44Z</dcterms:created>
  <dcterms:modified xsi:type="dcterms:W3CDTF">2026-08-23T14:35:16Z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10</vt:i4>
  </property>
</Properties>
</file>