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77" r:id="rId5"/>
    <p:sldId id="283" r:id="rId6"/>
    <p:sldId id="284" r:id="rId7"/>
    <p:sldId id="28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52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197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C94910-0A9F-4C15-930A-9C49B5744C5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7EF02E-8B6E-4246-BDDF-C70E76D461B0}">
      <dgm:prSet/>
      <dgm:spPr/>
      <dgm:t>
        <a:bodyPr/>
        <a:lstStyle/>
        <a:p>
          <a:r>
            <a:rPr lang="ru-RU" b="1" dirty="0" smtClean="0"/>
            <a:t>Инструментальный прием:</a:t>
          </a:r>
          <a:endParaRPr lang="ru-RU" dirty="0"/>
        </a:p>
      </dgm:t>
    </dgm:pt>
    <dgm:pt modelId="{5FF12E39-1ACC-47A0-AF76-79304B22673F}" cxnId="{01B29DBF-AF8C-4761-AE01-A267453F3CD9}" type="parTrans">
      <dgm:prSet/>
      <dgm:spPr/>
      <dgm:t>
        <a:bodyPr/>
        <a:lstStyle/>
        <a:p>
          <a:endParaRPr lang="ru-RU"/>
        </a:p>
      </dgm:t>
    </dgm:pt>
    <dgm:pt modelId="{A8329F09-BF08-43F5-B748-AA1F79D86AA2}" cxnId="{01B29DBF-AF8C-4761-AE01-A267453F3CD9}" type="sibTrans">
      <dgm:prSet/>
      <dgm:spPr/>
      <dgm:t>
        <a:bodyPr/>
        <a:lstStyle/>
        <a:p>
          <a:endParaRPr lang="ru-RU"/>
        </a:p>
      </dgm:t>
    </dgm:pt>
    <dgm:pt modelId="{327EE434-9D3C-4762-BB94-939442631B65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 Игра </a:t>
          </a:r>
          <a:r>
            <a:rPr lang="ru-RU" sz="2000" dirty="0" smtClean="0"/>
            <a:t>однородными инструментами по очереди(горизонтальное) или одновременно(вертикальное) с одинаковым </a:t>
          </a:r>
          <a:r>
            <a:rPr lang="ru-RU" sz="2000" dirty="0" err="1" smtClean="0"/>
            <a:t>ритмом.Диалог</a:t>
          </a:r>
          <a:r>
            <a:rPr lang="ru-RU" sz="2000" dirty="0" smtClean="0"/>
            <a:t> инструментов</a:t>
          </a:r>
          <a:r>
            <a:rPr lang="ru-RU" sz="2000" dirty="0"/>
            <a:t/>
          </a:r>
          <a:endParaRPr lang="ru-RU" sz="2000" dirty="0"/>
        </a:p>
      </dgm:t>
    </dgm:pt>
    <dgm:pt modelId="{9E9DE2FC-CBAD-4ACD-B788-837C8CA01A01}" cxnId="{97D8333A-820E-4E0C-90B2-46091D60F2BF}" type="parTrans">
      <dgm:prSet/>
      <dgm:spPr/>
      <dgm:t>
        <a:bodyPr/>
        <a:lstStyle/>
        <a:p>
          <a:endParaRPr lang="ru-RU"/>
        </a:p>
      </dgm:t>
    </dgm:pt>
    <dgm:pt modelId="{05B019E3-1ABD-4F0A-8FC6-F53225E4F802}" cxnId="{97D8333A-820E-4E0C-90B2-46091D60F2BF}" type="sibTrans">
      <dgm:prSet/>
      <dgm:spPr/>
      <dgm:t>
        <a:bodyPr/>
        <a:lstStyle/>
        <a:p>
          <a:endParaRPr lang="ru-RU"/>
        </a:p>
      </dgm:t>
    </dgm:pt>
    <dgm:pt modelId="{68461719-774C-4510-832B-38E82245BB6C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Импровизация на </a:t>
          </a:r>
          <a:r>
            <a:rPr lang="ru-RU" sz="2000" dirty="0" err="1" smtClean="0"/>
            <a:t>муз.инструментах</a:t>
          </a:r>
          <a:r>
            <a:rPr lang="ru-RU" sz="2000" dirty="0" smtClean="0"/>
            <a:t>(способы исполнения)</a:t>
          </a:r>
          <a:r>
            <a:rPr lang="ru-RU" sz="2000" dirty="0"/>
            <a:t/>
          </a:r>
          <a:endParaRPr lang="ru-RU" sz="2000" dirty="0"/>
        </a:p>
      </dgm:t>
    </dgm:pt>
    <dgm:pt modelId="{CB03C82A-B46A-4829-9761-08F8EE4732D6}" cxnId="{E7FFE0EB-6F3B-4B87-8329-FFBFD5C2F086}" type="parTrans">
      <dgm:prSet/>
      <dgm:spPr/>
    </dgm:pt>
    <dgm:pt modelId="{A0BFD3FF-1FB4-4A3D-968B-064E47217976}" cxnId="{E7FFE0EB-6F3B-4B87-8329-FFBFD5C2F086}" type="sibTrans">
      <dgm:prSet/>
      <dgm:spPr/>
    </dgm:pt>
    <dgm:pt modelId="{27D49476-5D14-418E-9C65-FA2BACC431FC}">
      <dgm:prSet/>
      <dgm:spPr/>
      <dgm:t>
        <a:bodyPr/>
        <a:lstStyle/>
        <a:p>
          <a:r>
            <a:rPr lang="ru-RU" b="1" dirty="0" smtClean="0"/>
            <a:t>Визуальный прием:</a:t>
          </a:r>
          <a:endParaRPr lang="ru-RU" dirty="0"/>
        </a:p>
      </dgm:t>
    </dgm:pt>
    <dgm:pt modelId="{6D8A6E3A-902E-4B68-9EB5-4070195BA289}" cxnId="{1FA6D4A4-AAD8-4C40-B27D-DE101BEB1378}" type="parTrans">
      <dgm:prSet/>
      <dgm:spPr/>
      <dgm:t>
        <a:bodyPr/>
        <a:lstStyle/>
        <a:p>
          <a:endParaRPr lang="ru-RU"/>
        </a:p>
      </dgm:t>
    </dgm:pt>
    <dgm:pt modelId="{D3CCCD85-7D0B-417C-848D-0C0587DDA5B8}" cxnId="{1FA6D4A4-AAD8-4C40-B27D-DE101BEB1378}" type="sibTrans">
      <dgm:prSet/>
      <dgm:spPr/>
      <dgm:t>
        <a:bodyPr/>
        <a:lstStyle/>
        <a:p>
          <a:endParaRPr lang="ru-RU"/>
        </a:p>
      </dgm:t>
    </dgm:pt>
    <dgm:pt modelId="{586AE961-FFD8-40BE-856D-0C9144B34D00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 Рисование </a:t>
          </a:r>
          <a:r>
            <a:rPr lang="ru-RU" sz="2000" dirty="0" smtClean="0"/>
            <a:t>партитур (карандаш или предметы)</a:t>
          </a:r>
          <a:r>
            <a:rPr lang="ru-RU" sz="2000" dirty="0"/>
            <a:t/>
          </a:r>
          <a:endParaRPr lang="ru-RU" sz="2000" dirty="0"/>
        </a:p>
      </dgm:t>
    </dgm:pt>
    <dgm:pt modelId="{33891BEA-31BC-40CC-922D-921DBEF63915}" cxnId="{E005C52B-E08E-450E-A3A2-360DCBC7A834}" type="parTrans">
      <dgm:prSet/>
      <dgm:spPr/>
      <dgm:t>
        <a:bodyPr/>
        <a:lstStyle/>
        <a:p>
          <a:endParaRPr lang="ru-RU"/>
        </a:p>
      </dgm:t>
    </dgm:pt>
    <dgm:pt modelId="{72C3C5FE-A550-4053-B485-260B09F76869}" cxnId="{E005C52B-E08E-450E-A3A2-360DCBC7A834}" type="sibTrans">
      <dgm:prSet/>
      <dgm:spPr/>
      <dgm:t>
        <a:bodyPr/>
        <a:lstStyle/>
        <a:p>
          <a:endParaRPr lang="ru-RU"/>
        </a:p>
      </dgm:t>
    </dgm:pt>
    <dgm:pt modelId="{D25A1FAF-0319-4184-BB87-F137C67D3FE4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«Пластические </a:t>
          </a:r>
          <a:r>
            <a:rPr lang="ru-RU" sz="2000" dirty="0" smtClean="0"/>
            <a:t>картины»</a:t>
          </a:r>
          <a:r>
            <a:rPr lang="ru-RU" sz="2000" dirty="0" smtClean="0"/>
            <a:t/>
          </a:r>
          <a:endParaRPr lang="ru-RU" sz="2000" dirty="0" smtClean="0"/>
        </a:p>
      </dgm:t>
    </dgm:pt>
    <dgm:pt modelId="{5298B60F-5D0D-487A-B60F-13E7197131A2}" cxnId="{3295B3E0-7CA0-492B-9B7A-A2878D1EA0AA}" type="parTrans">
      <dgm:prSet/>
      <dgm:spPr/>
    </dgm:pt>
    <dgm:pt modelId="{99E7746D-1C82-4B69-BA70-CA7E467C8B83}" cxnId="{3295B3E0-7CA0-492B-9B7A-A2878D1EA0AA}" type="sibTrans">
      <dgm:prSet/>
      <dgm:spPr/>
    </dgm:pt>
    <dgm:pt modelId="{5B530AC2-8DBA-40EC-858B-83F817100B47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 Живопись</a:t>
          </a:r>
          <a:r>
            <a:rPr lang="ru-RU" sz="2000" dirty="0" smtClean="0"/>
            <a:t/>
          </a:r>
          <a:endParaRPr lang="ru-RU" sz="2000" dirty="0" smtClean="0"/>
        </a:p>
      </dgm:t>
    </dgm:pt>
    <dgm:pt modelId="{B098B7F0-65EC-4AC3-97BB-579A500E065C}" cxnId="{34D4EE55-9A96-46A7-BCA8-02E0E9299333}" type="parTrans">
      <dgm:prSet/>
      <dgm:spPr/>
    </dgm:pt>
    <dgm:pt modelId="{68D012D8-8C9F-4407-AF14-A770E313F24E}" cxnId="{34D4EE55-9A96-46A7-BCA8-02E0E9299333}" type="sibTrans">
      <dgm:prSet/>
      <dgm:spPr/>
    </dgm:pt>
    <dgm:pt modelId="{34FBEAA2-691A-4BBF-BC4D-192A83B9BFAA}">
      <dgm:prSet phldr="0" custT="1"/>
      <dgm:spPr/>
      <dgm:t>
        <a:bodyPr vert="horz" wrap="square"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 Киноискусство</a:t>
          </a:r>
          <a:r>
            <a:rPr lang="ru-RU" sz="2000" dirty="0" smtClean="0"/>
            <a:t/>
          </a:r>
          <a:endParaRPr lang="ru-RU" sz="2000" dirty="0" smtClean="0"/>
        </a:p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/>
          </a:r>
          <a:endParaRPr lang="ru-RU" sz="2000" dirty="0" smtClean="0"/>
        </a:p>
      </dgm:t>
    </dgm:pt>
    <dgm:pt modelId="{05005722-CD3E-43E0-9258-AD54557961F9}" cxnId="{8FB54EC2-3D2D-4DD6-B209-3A3ABCAE5478}" type="parTrans">
      <dgm:prSet/>
      <dgm:spPr/>
    </dgm:pt>
    <dgm:pt modelId="{9ADEF0B5-3E98-4E87-8EB8-AAA9596F8CE1}" cxnId="{8FB54EC2-3D2D-4DD6-B209-3A3ABCAE5478}" type="sibTrans">
      <dgm:prSet/>
      <dgm:spPr/>
    </dgm:pt>
    <dgm:pt modelId="{A0FF18BD-6641-4B5A-BFB9-999D48E6FA43}">
      <dgm:prSet/>
      <dgm:spPr/>
      <dgm:t>
        <a:bodyPr/>
        <a:lstStyle/>
        <a:p>
          <a:r>
            <a:rPr lang="ru-RU" b="1" dirty="0" smtClean="0"/>
            <a:t>Телесный прием:</a:t>
          </a:r>
          <a:endParaRPr lang="ru-RU" dirty="0"/>
        </a:p>
      </dgm:t>
    </dgm:pt>
    <dgm:pt modelId="{09855189-EEFB-4403-891F-5DABA8DAB922}" cxnId="{B77582AD-8798-499D-BFF6-399D373E0A4A}" type="parTrans">
      <dgm:prSet/>
      <dgm:spPr/>
      <dgm:t>
        <a:bodyPr/>
        <a:lstStyle/>
        <a:p>
          <a:endParaRPr lang="ru-RU"/>
        </a:p>
      </dgm:t>
    </dgm:pt>
    <dgm:pt modelId="{AFD03954-4420-492A-8AB7-B831580B5FA0}" cxnId="{B77582AD-8798-499D-BFF6-399D373E0A4A}" type="sibTrans">
      <dgm:prSet/>
      <dgm:spPr/>
      <dgm:t>
        <a:bodyPr/>
        <a:lstStyle/>
        <a:p>
          <a:endParaRPr lang="ru-RU"/>
        </a:p>
      </dgm:t>
    </dgm:pt>
    <dgm:pt modelId="{75250CDF-6D39-4025-BDDA-61CE570742FE}">
      <dgm:prSet custT="1"/>
      <dgm:spPr/>
      <dgm:t>
        <a:bodyPr/>
        <a:lstStyle/>
        <a:p>
          <a:r>
            <a:rPr lang="ru-RU" sz="2000" dirty="0" smtClean="0"/>
            <a:t>«Звучащие жесты»</a:t>
          </a:r>
          <a:endParaRPr lang="ru-RU" sz="2000" dirty="0"/>
        </a:p>
      </dgm:t>
    </dgm:pt>
    <dgm:pt modelId="{34988E5F-CFD0-4467-8244-24C86FD4BFA3}" cxnId="{8BC7C49D-AF38-448A-B980-8407674715EA}" type="parTrans">
      <dgm:prSet/>
      <dgm:spPr/>
      <dgm:t>
        <a:bodyPr/>
        <a:lstStyle/>
        <a:p>
          <a:endParaRPr lang="ru-RU"/>
        </a:p>
      </dgm:t>
    </dgm:pt>
    <dgm:pt modelId="{F85CEEAD-3CE6-44F0-9EAB-7A3912899C79}" cxnId="{8BC7C49D-AF38-448A-B980-8407674715EA}" type="sibTrans">
      <dgm:prSet/>
      <dgm:spPr/>
      <dgm:t>
        <a:bodyPr/>
        <a:lstStyle/>
        <a:p>
          <a:endParaRPr lang="ru-RU"/>
        </a:p>
      </dgm:t>
    </dgm:pt>
    <dgm:pt modelId="{0DC45E59-0F5F-43D9-9582-9E684ADE9F70}">
      <dgm:prSet custT="1"/>
      <dgm:spPr/>
      <dgm:t>
        <a:bodyPr/>
        <a:lstStyle/>
        <a:p>
          <a:r>
            <a:rPr lang="ru-RU" sz="2000" dirty="0" smtClean="0"/>
            <a:t>Театрализация (классический, настольный театр)</a:t>
          </a:r>
          <a:endParaRPr lang="ru-RU" sz="2000" dirty="0"/>
        </a:p>
      </dgm:t>
    </dgm:pt>
    <dgm:pt modelId="{02840391-CF68-43FD-AED1-F2332FDA5669}" cxnId="{FD895C7B-062F-48A5-870C-0B3DCA8099AC}" type="parTrans">
      <dgm:prSet/>
      <dgm:spPr/>
      <dgm:t>
        <a:bodyPr/>
        <a:lstStyle/>
        <a:p>
          <a:endParaRPr lang="ru-RU"/>
        </a:p>
      </dgm:t>
    </dgm:pt>
    <dgm:pt modelId="{2425B2DC-25A6-4BA6-989E-3CD54D21C1D9}" cxnId="{FD895C7B-062F-48A5-870C-0B3DCA8099AC}" type="sibTrans">
      <dgm:prSet/>
      <dgm:spPr/>
      <dgm:t>
        <a:bodyPr/>
        <a:lstStyle/>
        <a:p>
          <a:endParaRPr lang="ru-RU"/>
        </a:p>
      </dgm:t>
    </dgm:pt>
    <dgm:pt modelId="{3C4DA96B-C7D0-4579-B6A1-43FEB63DBF14}">
      <dgm:prSet custT="1"/>
      <dgm:spPr/>
      <dgm:t>
        <a:bodyPr/>
        <a:lstStyle/>
        <a:p>
          <a:r>
            <a:rPr lang="ru-RU" sz="2000" dirty="0" smtClean="0"/>
            <a:t>Элементарный танец (использование атрибутов в движении: мячи, ленты, стаканчики и т.д.)</a:t>
          </a:r>
          <a:endParaRPr lang="ru-RU" sz="2000" dirty="0"/>
        </a:p>
      </dgm:t>
    </dgm:pt>
    <dgm:pt modelId="{5E3ECB9F-896A-455C-9531-C9128B3AE21C}" cxnId="{86E56B2A-FCC7-482F-BDAC-606ADC450776}" type="parTrans">
      <dgm:prSet/>
      <dgm:spPr/>
      <dgm:t>
        <a:bodyPr/>
        <a:lstStyle/>
        <a:p>
          <a:endParaRPr lang="ru-RU"/>
        </a:p>
      </dgm:t>
    </dgm:pt>
    <dgm:pt modelId="{86DC3B5C-E3FB-4606-B5FA-9B41BC866771}" cxnId="{86E56B2A-FCC7-482F-BDAC-606ADC450776}" type="sibTrans">
      <dgm:prSet/>
      <dgm:spPr/>
      <dgm:t>
        <a:bodyPr/>
        <a:lstStyle/>
        <a:p>
          <a:endParaRPr lang="ru-RU"/>
        </a:p>
      </dgm:t>
    </dgm:pt>
    <dgm:pt modelId="{0272573E-B524-4E09-989D-89EB2A4721EE}">
      <dgm:prSet/>
      <dgm:spPr/>
      <dgm:t>
        <a:bodyPr/>
        <a:lstStyle/>
        <a:p>
          <a:r>
            <a:rPr lang="ru-RU" b="1" dirty="0" smtClean="0"/>
            <a:t>Речевой прием:</a:t>
          </a:r>
          <a:endParaRPr lang="ru-RU" dirty="0"/>
        </a:p>
      </dgm:t>
    </dgm:pt>
    <dgm:pt modelId="{8D738C53-7CB2-4500-A1AC-4B8E121FA81E}" cxnId="{82B8DCE7-4FB8-4B94-8F9F-F02AB99CC825}" type="parTrans">
      <dgm:prSet/>
      <dgm:spPr/>
      <dgm:t>
        <a:bodyPr/>
        <a:lstStyle/>
        <a:p>
          <a:endParaRPr lang="ru-RU"/>
        </a:p>
      </dgm:t>
    </dgm:pt>
    <dgm:pt modelId="{32D9C55B-3B2F-476D-BD45-D5ACD7EE8FC2}" cxnId="{82B8DCE7-4FB8-4B94-8F9F-F02AB99CC825}" type="sibTrans">
      <dgm:prSet/>
      <dgm:spPr/>
      <dgm:t>
        <a:bodyPr/>
        <a:lstStyle/>
        <a:p>
          <a:endParaRPr lang="ru-RU"/>
        </a:p>
      </dgm:t>
    </dgm:pt>
    <dgm:pt modelId="{0685B77A-3B0F-4F5E-9B7D-362A6939423B}">
      <dgm:prSet custT="1"/>
      <dgm:spPr/>
      <dgm:t>
        <a:bodyPr/>
        <a:lstStyle/>
        <a:p>
          <a:r>
            <a:rPr lang="ru-RU" sz="2000" dirty="0" err="1" smtClean="0"/>
            <a:t>Ритмослоги</a:t>
          </a:r>
          <a:r>
            <a:rPr lang="ru-RU" sz="2000" dirty="0" smtClean="0"/>
            <a:t>(та, </a:t>
          </a:r>
          <a:r>
            <a:rPr lang="ru-RU" sz="2000" dirty="0" err="1" smtClean="0"/>
            <a:t>ти</a:t>
          </a:r>
          <a:r>
            <a:rPr lang="ru-RU" sz="2000" dirty="0" smtClean="0"/>
            <a:t>, шлеп)</a:t>
          </a:r>
          <a:endParaRPr lang="ru-RU" sz="2000" dirty="0"/>
        </a:p>
      </dgm:t>
    </dgm:pt>
    <dgm:pt modelId="{C486E61A-4A63-438C-907A-47561705606B}" cxnId="{0CE9DAE1-6C2B-4AF5-81CE-5A215D398559}" type="parTrans">
      <dgm:prSet/>
      <dgm:spPr/>
      <dgm:t>
        <a:bodyPr/>
        <a:lstStyle/>
        <a:p>
          <a:endParaRPr lang="ru-RU"/>
        </a:p>
      </dgm:t>
    </dgm:pt>
    <dgm:pt modelId="{AF276D82-5A90-42D6-9A65-9D1321A5EADA}" cxnId="{0CE9DAE1-6C2B-4AF5-81CE-5A215D398559}" type="sibTrans">
      <dgm:prSet/>
      <dgm:spPr/>
      <dgm:t>
        <a:bodyPr/>
        <a:lstStyle/>
        <a:p>
          <a:endParaRPr lang="ru-RU"/>
        </a:p>
      </dgm:t>
    </dgm:pt>
    <dgm:pt modelId="{DE40F20A-E80F-41C9-9C21-6DD50D09894B}">
      <dgm:prSet custT="1"/>
      <dgm:spPr/>
      <dgm:t>
        <a:bodyPr/>
        <a:lstStyle/>
        <a:p>
          <a:r>
            <a:rPr lang="ru-RU" sz="2000" dirty="0" err="1" smtClean="0"/>
            <a:t>Ритмослова</a:t>
          </a:r>
          <a:r>
            <a:rPr lang="ru-RU" sz="2000" dirty="0" smtClean="0"/>
            <a:t>(Барабанщик бил в барабанчик)</a:t>
          </a:r>
          <a:endParaRPr lang="ru-RU" sz="2000" dirty="0"/>
        </a:p>
      </dgm:t>
    </dgm:pt>
    <dgm:pt modelId="{70502F18-99B9-414C-B936-CAD22817FAF3}" cxnId="{0313697D-2F46-4246-BB63-D0BFB2D78207}" type="parTrans">
      <dgm:prSet/>
      <dgm:spPr/>
      <dgm:t>
        <a:bodyPr/>
        <a:lstStyle/>
        <a:p>
          <a:endParaRPr lang="ru-RU"/>
        </a:p>
      </dgm:t>
    </dgm:pt>
    <dgm:pt modelId="{55AF09CE-9842-45B9-AD4B-602DEC15FC1C}" cxnId="{0313697D-2F46-4246-BB63-D0BFB2D78207}" type="sibTrans">
      <dgm:prSet/>
      <dgm:spPr/>
      <dgm:t>
        <a:bodyPr/>
        <a:lstStyle/>
        <a:p>
          <a:endParaRPr lang="ru-RU"/>
        </a:p>
      </dgm:t>
    </dgm:pt>
    <dgm:pt modelId="{807F2538-E477-4B9A-98A5-9DA88428BDD5}">
      <dgm:prSet custT="1"/>
      <dgm:spPr/>
      <dgm:t>
        <a:bodyPr/>
        <a:lstStyle/>
        <a:p>
          <a:r>
            <a:rPr lang="ru-RU" sz="2000" dirty="0" smtClean="0"/>
            <a:t>Литературный текст (сказка, рассказ, стих)</a:t>
          </a:r>
          <a:endParaRPr lang="ru-RU" sz="2000" dirty="0"/>
        </a:p>
      </dgm:t>
    </dgm:pt>
    <dgm:pt modelId="{AE369C41-E077-4356-B903-C37A2BDC4B76}" cxnId="{4AF8E1FF-0890-44AC-8FCE-382CF0D1FC81}" type="parTrans">
      <dgm:prSet/>
      <dgm:spPr/>
      <dgm:t>
        <a:bodyPr/>
        <a:lstStyle/>
        <a:p>
          <a:endParaRPr lang="ru-RU"/>
        </a:p>
      </dgm:t>
    </dgm:pt>
    <dgm:pt modelId="{5935BE56-E2B7-4D14-9DF8-7480AEFF65DC}" cxnId="{4AF8E1FF-0890-44AC-8FCE-382CF0D1FC81}" type="sibTrans">
      <dgm:prSet/>
      <dgm:spPr/>
      <dgm:t>
        <a:bodyPr/>
        <a:lstStyle/>
        <a:p>
          <a:endParaRPr lang="ru-RU"/>
        </a:p>
      </dgm:t>
    </dgm:pt>
    <dgm:pt modelId="{6DC6B266-FD8C-4D97-AA27-23FF2486DE24}" type="pres">
      <dgm:prSet presAssocID="{23C94910-0A9F-4C15-930A-9C49B5744C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695604-C461-4059-AB7E-F8BEFC6745E5}" type="pres">
      <dgm:prSet presAssocID="{FA7EF02E-8B6E-4246-BDDF-C70E76D461B0}" presName="linNode" presStyleCnt="0"/>
      <dgm:spPr/>
    </dgm:pt>
    <dgm:pt modelId="{5FCD13B0-35D9-45E0-881D-0ED87110CE40}" type="pres">
      <dgm:prSet presAssocID="{FA7EF02E-8B6E-4246-BDDF-C70E76D461B0}" presName="parentText" presStyleLbl="node1" presStyleIdx="0" presStyleCnt="4" custScaleY="1371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1AD3F-B0D0-4A8C-A594-BE79D80C5B20}" type="pres">
      <dgm:prSet presAssocID="{FA7EF02E-8B6E-4246-BDDF-C70E76D461B0}" presName="descendantText" presStyleLbl="alignAccFollowNode1" presStyleIdx="0" presStyleCnt="4" custScaleY="178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EF0A4-8FD2-412E-A982-FA183D881BA9}" type="pres">
      <dgm:prSet presAssocID="{A8329F09-BF08-43F5-B748-AA1F79D86AA2}" presName="sp" presStyleCnt="0"/>
      <dgm:spPr/>
    </dgm:pt>
    <dgm:pt modelId="{FC386478-796F-4CAE-88A4-DD57609E0922}" type="pres">
      <dgm:prSet presAssocID="{27D49476-5D14-418E-9C65-FA2BACC431FC}" presName="linNode" presStyleCnt="0"/>
      <dgm:spPr/>
    </dgm:pt>
    <dgm:pt modelId="{DE6A1C8B-5106-4221-8BF5-68D9E0114EE8}" type="pres">
      <dgm:prSet presAssocID="{27D49476-5D14-418E-9C65-FA2BACC431FC}" presName="parentText" presStyleLbl="node1" presStyleIdx="1" presStyleCnt="4" custScaleY="1283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5C5B8-193E-479C-9647-1CC7B7FE27CC}" type="pres">
      <dgm:prSet presAssocID="{27D49476-5D14-418E-9C65-FA2BACC431FC}" presName="descendantText" presStyleLbl="alignAccFollowNode1" presStyleIdx="1" presStyleCnt="4" custScaleY="176164" custLinFactNeighborX="0" custLinFactNeighborY="4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6B706-75B9-424E-80F9-04C3094067C9}" type="pres">
      <dgm:prSet presAssocID="{D3CCCD85-7D0B-417C-848D-0C0587DDA5B8}" presName="sp" presStyleCnt="0"/>
      <dgm:spPr/>
    </dgm:pt>
    <dgm:pt modelId="{7AD8C7DA-8AE1-485B-BF57-7352F7F63660}" type="pres">
      <dgm:prSet presAssocID="{A0FF18BD-6641-4B5A-BFB9-999D48E6FA43}" presName="linNode" presStyleCnt="0"/>
      <dgm:spPr/>
    </dgm:pt>
    <dgm:pt modelId="{7E2126E3-6D1E-49D4-8384-6D49D68679F5}" type="pres">
      <dgm:prSet presAssocID="{A0FF18BD-6641-4B5A-BFB9-999D48E6FA43}" presName="parentText" presStyleLbl="node1" presStyleIdx="2" presStyleCnt="4" custScaleY="1285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391AB-2977-4104-BED7-98A62771BFA8}" type="pres">
      <dgm:prSet presAssocID="{A0FF18BD-6641-4B5A-BFB9-999D48E6FA43}" presName="descendantText" presStyleLbl="alignAccFollowNode1" presStyleIdx="2" presStyleCnt="4" custScaleY="144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71076-D274-4A21-A1D3-13448AE91338}" type="pres">
      <dgm:prSet presAssocID="{AFD03954-4420-492A-8AB7-B831580B5FA0}" presName="sp" presStyleCnt="0"/>
      <dgm:spPr/>
    </dgm:pt>
    <dgm:pt modelId="{52DE663F-A104-4B1B-B41A-C806BC95B0D4}" type="pres">
      <dgm:prSet presAssocID="{0272573E-B524-4E09-989D-89EB2A4721EE}" presName="linNode" presStyleCnt="0"/>
      <dgm:spPr/>
    </dgm:pt>
    <dgm:pt modelId="{7DCB08C7-2E9B-4AE0-933C-61EED4AC82E2}" type="pres">
      <dgm:prSet presAssocID="{0272573E-B524-4E09-989D-89EB2A4721EE}" presName="parentText" presStyleLbl="node1" presStyleIdx="3" presStyleCnt="4" custScaleY="106122" custLinFactNeighborY="37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2ABE2-D79E-489E-9CBD-06AC064A84F0}" type="pres">
      <dgm:prSet presAssocID="{0272573E-B524-4E09-989D-89EB2A4721EE}" presName="descendantText" presStyleLbl="alignAccFollowNode1" presStyleIdx="3" presStyleCnt="4" custScaleY="120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B29DBF-AF8C-4761-AE01-A267453F3CD9}" srcId="{23C94910-0A9F-4C15-930A-9C49B5744C5B}" destId="{FA7EF02E-8B6E-4246-BDDF-C70E76D461B0}" srcOrd="0" destOrd="0" parTransId="{5FF12E39-1ACC-47A0-AF76-79304B22673F}" sibTransId="{A8329F09-BF08-43F5-B748-AA1F79D86AA2}"/>
    <dgm:cxn modelId="{97D8333A-820E-4E0C-90B2-46091D60F2BF}" srcId="{FA7EF02E-8B6E-4246-BDDF-C70E76D461B0}" destId="{327EE434-9D3C-4762-BB94-939442631B65}" srcOrd="0" destOrd="0" parTransId="{9E9DE2FC-CBAD-4ACD-B788-837C8CA01A01}" sibTransId="{05B019E3-1ABD-4F0A-8FC6-F53225E4F802}"/>
    <dgm:cxn modelId="{E7FFE0EB-6F3B-4B87-8329-FFBFD5C2F086}" srcId="{FA7EF02E-8B6E-4246-BDDF-C70E76D461B0}" destId="{68461719-774C-4510-832B-38E82245BB6C}" srcOrd="1" destOrd="0" parTransId="{CB03C82A-B46A-4829-9761-08F8EE4732D6}" sibTransId="{A0BFD3FF-1FB4-4A3D-968B-064E47217976}"/>
    <dgm:cxn modelId="{1FA6D4A4-AAD8-4C40-B27D-DE101BEB1378}" srcId="{23C94910-0A9F-4C15-930A-9C49B5744C5B}" destId="{27D49476-5D14-418E-9C65-FA2BACC431FC}" srcOrd="1" destOrd="0" parTransId="{6D8A6E3A-902E-4B68-9EB5-4070195BA289}" sibTransId="{D3CCCD85-7D0B-417C-848D-0C0587DDA5B8}"/>
    <dgm:cxn modelId="{E005C52B-E08E-450E-A3A2-360DCBC7A834}" srcId="{27D49476-5D14-418E-9C65-FA2BACC431FC}" destId="{586AE961-FFD8-40BE-856D-0C9144B34D00}" srcOrd="0" destOrd="1" parTransId="{33891BEA-31BC-40CC-922D-921DBEF63915}" sibTransId="{72C3C5FE-A550-4053-B485-260B09F76869}"/>
    <dgm:cxn modelId="{3295B3E0-7CA0-492B-9B7A-A2878D1EA0AA}" srcId="{27D49476-5D14-418E-9C65-FA2BACC431FC}" destId="{D25A1FAF-0319-4184-BB87-F137C67D3FE4}" srcOrd="1" destOrd="1" parTransId="{5298B60F-5D0D-487A-B60F-13E7197131A2}" sibTransId="{99E7746D-1C82-4B69-BA70-CA7E467C8B83}"/>
    <dgm:cxn modelId="{34D4EE55-9A96-46A7-BCA8-02E0E9299333}" srcId="{27D49476-5D14-418E-9C65-FA2BACC431FC}" destId="{5B530AC2-8DBA-40EC-858B-83F817100B47}" srcOrd="2" destOrd="1" parTransId="{B098B7F0-65EC-4AC3-97BB-579A500E065C}" sibTransId="{68D012D8-8C9F-4407-AF14-A770E313F24E}"/>
    <dgm:cxn modelId="{8FB54EC2-3D2D-4DD6-B209-3A3ABCAE5478}" srcId="{27D49476-5D14-418E-9C65-FA2BACC431FC}" destId="{34FBEAA2-691A-4BBF-BC4D-192A83B9BFAA}" srcOrd="3" destOrd="1" parTransId="{05005722-CD3E-43E0-9258-AD54557961F9}" sibTransId="{9ADEF0B5-3E98-4E87-8EB8-AAA9596F8CE1}"/>
    <dgm:cxn modelId="{B77582AD-8798-499D-BFF6-399D373E0A4A}" srcId="{23C94910-0A9F-4C15-930A-9C49B5744C5B}" destId="{A0FF18BD-6641-4B5A-BFB9-999D48E6FA43}" srcOrd="2" destOrd="0" parTransId="{09855189-EEFB-4403-891F-5DABA8DAB922}" sibTransId="{AFD03954-4420-492A-8AB7-B831580B5FA0}"/>
    <dgm:cxn modelId="{8BC7C49D-AF38-448A-B980-8407674715EA}" srcId="{A0FF18BD-6641-4B5A-BFB9-999D48E6FA43}" destId="{75250CDF-6D39-4025-BDDA-61CE570742FE}" srcOrd="0" destOrd="2" parTransId="{34988E5F-CFD0-4467-8244-24C86FD4BFA3}" sibTransId="{F85CEEAD-3CE6-44F0-9EAB-7A3912899C79}"/>
    <dgm:cxn modelId="{FD895C7B-062F-48A5-870C-0B3DCA8099AC}" srcId="{A0FF18BD-6641-4B5A-BFB9-999D48E6FA43}" destId="{0DC45E59-0F5F-43D9-9582-9E684ADE9F70}" srcOrd="1" destOrd="2" parTransId="{02840391-CF68-43FD-AED1-F2332FDA5669}" sibTransId="{2425B2DC-25A6-4BA6-989E-3CD54D21C1D9}"/>
    <dgm:cxn modelId="{86E56B2A-FCC7-482F-BDAC-606ADC450776}" srcId="{A0FF18BD-6641-4B5A-BFB9-999D48E6FA43}" destId="{3C4DA96B-C7D0-4579-B6A1-43FEB63DBF14}" srcOrd="2" destOrd="2" parTransId="{5E3ECB9F-896A-455C-9531-C9128B3AE21C}" sibTransId="{86DC3B5C-E3FB-4606-B5FA-9B41BC866771}"/>
    <dgm:cxn modelId="{82B8DCE7-4FB8-4B94-8F9F-F02AB99CC825}" srcId="{23C94910-0A9F-4C15-930A-9C49B5744C5B}" destId="{0272573E-B524-4E09-989D-89EB2A4721EE}" srcOrd="3" destOrd="0" parTransId="{8D738C53-7CB2-4500-A1AC-4B8E121FA81E}" sibTransId="{32D9C55B-3B2F-476D-BD45-D5ACD7EE8FC2}"/>
    <dgm:cxn modelId="{0CE9DAE1-6C2B-4AF5-81CE-5A215D398559}" srcId="{0272573E-B524-4E09-989D-89EB2A4721EE}" destId="{0685B77A-3B0F-4F5E-9B7D-362A6939423B}" srcOrd="0" destOrd="3" parTransId="{C486E61A-4A63-438C-907A-47561705606B}" sibTransId="{AF276D82-5A90-42D6-9A65-9D1321A5EADA}"/>
    <dgm:cxn modelId="{0313697D-2F46-4246-BB63-D0BFB2D78207}" srcId="{0272573E-B524-4E09-989D-89EB2A4721EE}" destId="{DE40F20A-E80F-41C9-9C21-6DD50D09894B}" srcOrd="1" destOrd="3" parTransId="{70502F18-99B9-414C-B936-CAD22817FAF3}" sibTransId="{55AF09CE-9842-45B9-AD4B-602DEC15FC1C}"/>
    <dgm:cxn modelId="{4AF8E1FF-0890-44AC-8FCE-382CF0D1FC81}" srcId="{0272573E-B524-4E09-989D-89EB2A4721EE}" destId="{807F2538-E477-4B9A-98A5-9DA88428BDD5}" srcOrd="2" destOrd="3" parTransId="{AE369C41-E077-4356-B903-C37A2BDC4B76}" sibTransId="{5935BE56-E2B7-4D14-9DF8-7480AEFF65DC}"/>
    <dgm:cxn modelId="{69258D2E-5362-4E75-9332-E0A7DDDA2A9B}" type="presOf" srcId="{23C94910-0A9F-4C15-930A-9C49B5744C5B}" destId="{6DC6B266-FD8C-4D97-AA27-23FF2486DE24}" srcOrd="0" destOrd="0" presId="urn:microsoft.com/office/officeart/2005/8/layout/vList5"/>
    <dgm:cxn modelId="{A9DF6884-147D-4F9D-92D1-3A99AD887292}" type="presParOf" srcId="{6DC6B266-FD8C-4D97-AA27-23FF2486DE24}" destId="{1B695604-C461-4059-AB7E-F8BEFC6745E5}" srcOrd="0" destOrd="0" presId="urn:microsoft.com/office/officeart/2005/8/layout/vList5"/>
    <dgm:cxn modelId="{57875E19-B2E0-42A2-B56F-86FF9375527D}" type="presParOf" srcId="{1B695604-C461-4059-AB7E-F8BEFC6745E5}" destId="{5FCD13B0-35D9-45E0-881D-0ED87110CE40}" srcOrd="0" destOrd="0" presId="urn:microsoft.com/office/officeart/2005/8/layout/vList5"/>
    <dgm:cxn modelId="{2D86FAE8-9E49-4655-9491-4B4F65B3543A}" type="presOf" srcId="{FA7EF02E-8B6E-4246-BDDF-C70E76D461B0}" destId="{5FCD13B0-35D9-45E0-881D-0ED87110CE40}" srcOrd="0" destOrd="0" presId="urn:microsoft.com/office/officeart/2005/8/layout/vList5"/>
    <dgm:cxn modelId="{B633853C-DAFE-403F-AE93-87F6F294425E}" type="presParOf" srcId="{1B695604-C461-4059-AB7E-F8BEFC6745E5}" destId="{9F51AD3F-B0D0-4A8C-A594-BE79D80C5B20}" srcOrd="1" destOrd="0" presId="urn:microsoft.com/office/officeart/2005/8/layout/vList5"/>
    <dgm:cxn modelId="{0A6269AF-17FA-43BD-9C97-C305BE372E75}" type="presOf" srcId="{327EE434-9D3C-4762-BB94-939442631B65}" destId="{9F51AD3F-B0D0-4A8C-A594-BE79D80C5B20}" srcOrd="0" destOrd="0" presId="urn:microsoft.com/office/officeart/2005/8/layout/vList5"/>
    <dgm:cxn modelId="{B8C289A6-D95F-46B3-A10A-B4A766DD5557}" type="presOf" srcId="{68461719-774C-4510-832B-38E82245BB6C}" destId="{9F51AD3F-B0D0-4A8C-A594-BE79D80C5B20}" srcOrd="0" destOrd="1" presId="urn:microsoft.com/office/officeart/2005/8/layout/vList5"/>
    <dgm:cxn modelId="{6BD799AA-E8DC-4F24-941C-E97C9F2C7404}" type="presParOf" srcId="{6DC6B266-FD8C-4D97-AA27-23FF2486DE24}" destId="{450EF0A4-8FD2-412E-A982-FA183D881BA9}" srcOrd="1" destOrd="0" presId="urn:microsoft.com/office/officeart/2005/8/layout/vList5"/>
    <dgm:cxn modelId="{F283B2E5-B6EE-48A9-BA05-9C8763E2D198}" type="presParOf" srcId="{6DC6B266-FD8C-4D97-AA27-23FF2486DE24}" destId="{FC386478-796F-4CAE-88A4-DD57609E0922}" srcOrd="2" destOrd="0" presId="urn:microsoft.com/office/officeart/2005/8/layout/vList5"/>
    <dgm:cxn modelId="{A799BB79-BA85-4508-B292-EF3D81B4E550}" type="presParOf" srcId="{FC386478-796F-4CAE-88A4-DD57609E0922}" destId="{DE6A1C8B-5106-4221-8BF5-68D9E0114EE8}" srcOrd="0" destOrd="2" presId="urn:microsoft.com/office/officeart/2005/8/layout/vList5"/>
    <dgm:cxn modelId="{C2027B00-28AA-40B5-B0FA-0E9E72AD1ADC}" type="presOf" srcId="{27D49476-5D14-418E-9C65-FA2BACC431FC}" destId="{DE6A1C8B-5106-4221-8BF5-68D9E0114EE8}" srcOrd="0" destOrd="0" presId="urn:microsoft.com/office/officeart/2005/8/layout/vList5"/>
    <dgm:cxn modelId="{F21FB894-4172-4875-A156-E3EE911D803B}" type="presParOf" srcId="{FC386478-796F-4CAE-88A4-DD57609E0922}" destId="{18C5C5B8-193E-479C-9647-1CC7B7FE27CC}" srcOrd="1" destOrd="2" presId="urn:microsoft.com/office/officeart/2005/8/layout/vList5"/>
    <dgm:cxn modelId="{48D4335B-C55B-4E40-8210-88FFF5C74672}" type="presOf" srcId="{586AE961-FFD8-40BE-856D-0C9144B34D00}" destId="{18C5C5B8-193E-479C-9647-1CC7B7FE27CC}" srcOrd="0" destOrd="0" presId="urn:microsoft.com/office/officeart/2005/8/layout/vList5"/>
    <dgm:cxn modelId="{52DE1422-C1FD-46AB-A49E-344A5555220B}" type="presOf" srcId="{D25A1FAF-0319-4184-BB87-F137C67D3FE4}" destId="{18C5C5B8-193E-479C-9647-1CC7B7FE27CC}" srcOrd="0" destOrd="1" presId="urn:microsoft.com/office/officeart/2005/8/layout/vList5"/>
    <dgm:cxn modelId="{729C5943-CD52-4E1C-956B-5D2666F40999}" type="presOf" srcId="{5B530AC2-8DBA-40EC-858B-83F817100B47}" destId="{18C5C5B8-193E-479C-9647-1CC7B7FE27CC}" srcOrd="0" destOrd="2" presId="urn:microsoft.com/office/officeart/2005/8/layout/vList5"/>
    <dgm:cxn modelId="{7C84A2FE-56BA-4E0C-8BB9-2E2220B6E1FA}" type="presOf" srcId="{34FBEAA2-691A-4BBF-BC4D-192A83B9BFAA}" destId="{18C5C5B8-193E-479C-9647-1CC7B7FE27CC}" srcOrd="0" destOrd="3" presId="urn:microsoft.com/office/officeart/2005/8/layout/vList5"/>
    <dgm:cxn modelId="{E759C414-908E-43F8-A3C9-871E0EE841F6}" type="presParOf" srcId="{6DC6B266-FD8C-4D97-AA27-23FF2486DE24}" destId="{4D26B706-75B9-424E-80F9-04C3094067C9}" srcOrd="3" destOrd="0" presId="urn:microsoft.com/office/officeart/2005/8/layout/vList5"/>
    <dgm:cxn modelId="{99FC1C1B-996C-496E-9013-B98E1ADB1811}" type="presParOf" srcId="{6DC6B266-FD8C-4D97-AA27-23FF2486DE24}" destId="{7AD8C7DA-8AE1-485B-BF57-7352F7F63660}" srcOrd="4" destOrd="0" presId="urn:microsoft.com/office/officeart/2005/8/layout/vList5"/>
    <dgm:cxn modelId="{5DB66408-A16D-4D67-B111-9B74C5C9C05C}" type="presParOf" srcId="{7AD8C7DA-8AE1-485B-BF57-7352F7F63660}" destId="{7E2126E3-6D1E-49D4-8384-6D49D68679F5}" srcOrd="0" destOrd="4" presId="urn:microsoft.com/office/officeart/2005/8/layout/vList5"/>
    <dgm:cxn modelId="{A0127C9E-9FA4-49BC-897F-229C3C86DA96}" type="presOf" srcId="{A0FF18BD-6641-4B5A-BFB9-999D48E6FA43}" destId="{7E2126E3-6D1E-49D4-8384-6D49D68679F5}" srcOrd="0" destOrd="0" presId="urn:microsoft.com/office/officeart/2005/8/layout/vList5"/>
    <dgm:cxn modelId="{96BEA28C-C0E8-4AC6-966F-77C6555009A6}" type="presParOf" srcId="{7AD8C7DA-8AE1-485B-BF57-7352F7F63660}" destId="{39E391AB-2977-4104-BED7-98A62771BFA8}" srcOrd="1" destOrd="4" presId="urn:microsoft.com/office/officeart/2005/8/layout/vList5"/>
    <dgm:cxn modelId="{1AE86384-E63F-4F02-8526-FCE7ABCF1B55}" type="presOf" srcId="{75250CDF-6D39-4025-BDDA-61CE570742FE}" destId="{39E391AB-2977-4104-BED7-98A62771BFA8}" srcOrd="0" destOrd="0" presId="urn:microsoft.com/office/officeart/2005/8/layout/vList5"/>
    <dgm:cxn modelId="{7EDCDB90-63EA-45A1-964F-AC9F29E47141}" type="presOf" srcId="{0DC45E59-0F5F-43D9-9582-9E684ADE9F70}" destId="{39E391AB-2977-4104-BED7-98A62771BFA8}" srcOrd="0" destOrd="1" presId="urn:microsoft.com/office/officeart/2005/8/layout/vList5"/>
    <dgm:cxn modelId="{7E56783C-4FC4-4117-951B-F51EFC81F96B}" type="presOf" srcId="{3C4DA96B-C7D0-4579-B6A1-43FEB63DBF14}" destId="{39E391AB-2977-4104-BED7-98A62771BFA8}" srcOrd="0" destOrd="2" presId="urn:microsoft.com/office/officeart/2005/8/layout/vList5"/>
    <dgm:cxn modelId="{99B7A05A-6C2F-4046-8D97-9D1081BEA47A}" type="presParOf" srcId="{6DC6B266-FD8C-4D97-AA27-23FF2486DE24}" destId="{5CF71076-D274-4A21-A1D3-13448AE91338}" srcOrd="5" destOrd="0" presId="urn:microsoft.com/office/officeart/2005/8/layout/vList5"/>
    <dgm:cxn modelId="{81A6E5F8-35EF-4A3E-9E1F-A9575A72F326}" type="presParOf" srcId="{6DC6B266-FD8C-4D97-AA27-23FF2486DE24}" destId="{52DE663F-A104-4B1B-B41A-C806BC95B0D4}" srcOrd="6" destOrd="0" presId="urn:microsoft.com/office/officeart/2005/8/layout/vList5"/>
    <dgm:cxn modelId="{10705D41-0BA2-4D29-BB8D-87AFF141A804}" type="presParOf" srcId="{52DE663F-A104-4B1B-B41A-C806BC95B0D4}" destId="{7DCB08C7-2E9B-4AE0-933C-61EED4AC82E2}" srcOrd="0" destOrd="6" presId="urn:microsoft.com/office/officeart/2005/8/layout/vList5"/>
    <dgm:cxn modelId="{9790E855-B1B6-4E39-8DA9-B5336E17C2F4}" type="presOf" srcId="{0272573E-B524-4E09-989D-89EB2A4721EE}" destId="{7DCB08C7-2E9B-4AE0-933C-61EED4AC82E2}" srcOrd="0" destOrd="0" presId="urn:microsoft.com/office/officeart/2005/8/layout/vList5"/>
    <dgm:cxn modelId="{F4E0D86A-1B33-4D0B-9BA4-E9649E77BE63}" type="presParOf" srcId="{52DE663F-A104-4B1B-B41A-C806BC95B0D4}" destId="{3B62ABE2-D79E-489E-9CBD-06AC064A84F0}" srcOrd="1" destOrd="6" presId="urn:microsoft.com/office/officeart/2005/8/layout/vList5"/>
    <dgm:cxn modelId="{2D164368-E52F-463B-8834-8A0BD59E6488}" type="presOf" srcId="{0685B77A-3B0F-4F5E-9B7D-362A6939423B}" destId="{3B62ABE2-D79E-489E-9CBD-06AC064A84F0}" srcOrd="0" destOrd="0" presId="urn:microsoft.com/office/officeart/2005/8/layout/vList5"/>
    <dgm:cxn modelId="{B971CB3F-F365-43A7-AEF0-5DD44E6645B0}" type="presOf" srcId="{DE40F20A-E80F-41C9-9C21-6DD50D09894B}" destId="{3B62ABE2-D79E-489E-9CBD-06AC064A84F0}" srcOrd="0" destOrd="1" presId="urn:microsoft.com/office/officeart/2005/8/layout/vList5"/>
    <dgm:cxn modelId="{C32D5236-EDF9-4A8D-AA41-EE257C6EDF4B}" type="presOf" srcId="{807F2538-E477-4B9A-98A5-9DA88428BDD5}" destId="{3B62ABE2-D79E-489E-9CBD-06AC064A84F0}" srcOrd="0" destOrd="2" presId="urn:microsoft.com/office/officeart/2005/8/layout/vList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C94910-0A9F-4C15-930A-9C49B5744C5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7EF02E-8B6E-4246-BDDF-C70E76D461B0}">
      <dgm:prSet/>
      <dgm:spPr/>
      <dgm:t>
        <a:bodyPr/>
        <a:lstStyle/>
        <a:p>
          <a:r>
            <a:rPr lang="ru-RU" b="1" dirty="0" smtClean="0"/>
            <a:t>Инструментальный прием:</a:t>
          </a:r>
          <a:endParaRPr lang="ru-RU" dirty="0"/>
        </a:p>
      </dgm:t>
    </dgm:pt>
    <dgm:pt modelId="{5FF12E39-1ACC-47A0-AF76-79304B22673F}" cxnId="{84E070EC-5826-4451-9CF9-6E0C91F3B847}" type="parTrans">
      <dgm:prSet/>
      <dgm:spPr/>
      <dgm:t>
        <a:bodyPr/>
        <a:lstStyle/>
        <a:p>
          <a:endParaRPr lang="ru-RU"/>
        </a:p>
      </dgm:t>
    </dgm:pt>
    <dgm:pt modelId="{A8329F09-BF08-43F5-B748-AA1F79D86AA2}" cxnId="{84E070EC-5826-4451-9CF9-6E0C91F3B847}" type="sibTrans">
      <dgm:prSet/>
      <dgm:spPr/>
      <dgm:t>
        <a:bodyPr/>
        <a:lstStyle/>
        <a:p>
          <a:endParaRPr lang="ru-RU"/>
        </a:p>
      </dgm:t>
    </dgm:pt>
    <dgm:pt modelId="{327EE434-9D3C-4762-BB94-939442631B65}">
      <dgm:prSet custT="1"/>
      <dgm:spPr/>
      <dgm:t>
        <a:bodyPr/>
        <a:lstStyle/>
        <a:p>
          <a:pPr algn="ctr"/>
          <a:r>
            <a:rPr lang="ru-RU" sz="2000" dirty="0" smtClean="0"/>
            <a:t>Игра на цветных листах бумаги</a:t>
          </a:r>
          <a:endParaRPr lang="ru-RU" sz="2000" dirty="0"/>
        </a:p>
      </dgm:t>
    </dgm:pt>
    <dgm:pt modelId="{9E9DE2FC-CBAD-4ACD-B788-837C8CA01A01}" cxnId="{AA0FE38B-BA84-4DC4-B66B-D777ED0C8521}" type="parTrans">
      <dgm:prSet/>
      <dgm:spPr/>
      <dgm:t>
        <a:bodyPr/>
        <a:lstStyle/>
        <a:p>
          <a:endParaRPr lang="ru-RU"/>
        </a:p>
      </dgm:t>
    </dgm:pt>
    <dgm:pt modelId="{05B019E3-1ABD-4F0A-8FC6-F53225E4F802}" cxnId="{AA0FE38B-BA84-4DC4-B66B-D777ED0C8521}" type="sibTrans">
      <dgm:prSet/>
      <dgm:spPr/>
      <dgm:t>
        <a:bodyPr/>
        <a:lstStyle/>
        <a:p>
          <a:endParaRPr lang="ru-RU"/>
        </a:p>
      </dgm:t>
    </dgm:pt>
    <dgm:pt modelId="{27D49476-5D14-418E-9C65-FA2BACC431FC}">
      <dgm:prSet/>
      <dgm:spPr/>
      <dgm:t>
        <a:bodyPr/>
        <a:lstStyle/>
        <a:p>
          <a:r>
            <a:rPr lang="ru-RU" b="1" dirty="0" smtClean="0"/>
            <a:t>Визуальный прием:</a:t>
          </a:r>
          <a:endParaRPr lang="ru-RU" dirty="0"/>
        </a:p>
      </dgm:t>
    </dgm:pt>
    <dgm:pt modelId="{6D8A6E3A-902E-4B68-9EB5-4070195BA289}" cxnId="{0D02A796-C028-43F7-9ACE-39FFD9F08B61}" type="parTrans">
      <dgm:prSet/>
      <dgm:spPr/>
      <dgm:t>
        <a:bodyPr/>
        <a:lstStyle/>
        <a:p>
          <a:endParaRPr lang="ru-RU"/>
        </a:p>
      </dgm:t>
    </dgm:pt>
    <dgm:pt modelId="{D3CCCD85-7D0B-417C-848D-0C0587DDA5B8}" cxnId="{0D02A796-C028-43F7-9ACE-39FFD9F08B61}" type="sibTrans">
      <dgm:prSet/>
      <dgm:spPr/>
      <dgm:t>
        <a:bodyPr/>
        <a:lstStyle/>
        <a:p>
          <a:endParaRPr lang="ru-RU"/>
        </a:p>
      </dgm:t>
    </dgm:pt>
    <dgm:pt modelId="{586AE961-FFD8-40BE-856D-0C9144B34D00}">
      <dgm:prSet phldr="0" custT="1"/>
      <dgm:spPr/>
      <dgm:t>
        <a:bodyPr vert="horz" wrap="square"/>
        <a:p>
          <a:pPr marR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r>
            <a:rPr lang="ru-RU" sz="2000" dirty="0" smtClean="0"/>
            <a:t> Рисование партитуры</a:t>
          </a:r>
          <a:r>
            <a:rPr lang="ru-RU" sz="2000" dirty="0"/>
            <a:t/>
          </a:r>
          <a:endParaRPr lang="ru-RU" sz="2000" dirty="0"/>
        </a:p>
      </dgm:t>
    </dgm:pt>
    <dgm:pt modelId="{33891BEA-31BC-40CC-922D-921DBEF63915}" cxnId="{A396E11F-9D66-48C8-9F7B-05C1B397A607}" type="parTrans">
      <dgm:prSet/>
      <dgm:spPr/>
      <dgm:t>
        <a:bodyPr/>
        <a:lstStyle/>
        <a:p>
          <a:endParaRPr lang="ru-RU"/>
        </a:p>
      </dgm:t>
    </dgm:pt>
    <dgm:pt modelId="{72C3C5FE-A550-4053-B485-260B09F76869}" cxnId="{A396E11F-9D66-48C8-9F7B-05C1B397A607}" type="sibTrans">
      <dgm:prSet/>
      <dgm:spPr/>
      <dgm:t>
        <a:bodyPr/>
        <a:lstStyle/>
        <a:p>
          <a:endParaRPr lang="ru-RU"/>
        </a:p>
      </dgm:t>
    </dgm:pt>
    <dgm:pt modelId="{A0FF18BD-6641-4B5A-BFB9-999D48E6FA43}">
      <dgm:prSet/>
      <dgm:spPr/>
      <dgm:t>
        <a:bodyPr/>
        <a:lstStyle/>
        <a:p>
          <a:r>
            <a:rPr lang="ru-RU" b="1" dirty="0" smtClean="0"/>
            <a:t>Телесный прием:</a:t>
          </a:r>
          <a:endParaRPr lang="ru-RU" dirty="0"/>
        </a:p>
      </dgm:t>
    </dgm:pt>
    <dgm:pt modelId="{09855189-EEFB-4403-891F-5DABA8DAB922}" cxnId="{555F3B84-AEB4-4B88-AD48-1E8A153E7019}" type="parTrans">
      <dgm:prSet/>
      <dgm:spPr/>
      <dgm:t>
        <a:bodyPr/>
        <a:lstStyle/>
        <a:p>
          <a:endParaRPr lang="ru-RU"/>
        </a:p>
      </dgm:t>
    </dgm:pt>
    <dgm:pt modelId="{AFD03954-4420-492A-8AB7-B831580B5FA0}" cxnId="{555F3B84-AEB4-4B88-AD48-1E8A153E7019}" type="sibTrans">
      <dgm:prSet/>
      <dgm:spPr/>
      <dgm:t>
        <a:bodyPr/>
        <a:lstStyle/>
        <a:p>
          <a:endParaRPr lang="ru-RU"/>
        </a:p>
      </dgm:t>
    </dgm:pt>
    <dgm:pt modelId="{75250CDF-6D39-4025-BDDA-61CE570742FE}">
      <dgm:prSet phldr="0" custT="1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ru-RU" sz="2000" dirty="0" smtClean="0"/>
            <a:t>элементарный танец, тема «Осень»</a:t>
          </a:r>
          <a:r>
            <a:rPr lang="ru-RU" sz="2000" dirty="0"/>
            <a:t/>
          </a:r>
          <a:endParaRPr lang="ru-RU" sz="2000" dirty="0"/>
        </a:p>
      </dgm:t>
    </dgm:pt>
    <dgm:pt modelId="{34988E5F-CFD0-4467-8244-24C86FD4BFA3}" cxnId="{0E0CC823-D71B-4473-A869-903D2907E929}" type="parTrans">
      <dgm:prSet/>
      <dgm:spPr/>
      <dgm:t>
        <a:bodyPr/>
        <a:lstStyle/>
        <a:p>
          <a:endParaRPr lang="ru-RU"/>
        </a:p>
      </dgm:t>
    </dgm:pt>
    <dgm:pt modelId="{F85CEEAD-3CE6-44F0-9EAB-7A3912899C79}" cxnId="{0E0CC823-D71B-4473-A869-903D2907E929}" type="sibTrans">
      <dgm:prSet/>
      <dgm:spPr/>
      <dgm:t>
        <a:bodyPr/>
        <a:lstStyle/>
        <a:p>
          <a:endParaRPr lang="ru-RU"/>
        </a:p>
      </dgm:t>
    </dgm:pt>
    <dgm:pt modelId="{0272573E-B524-4E09-989D-89EB2A4721EE}">
      <dgm:prSet/>
      <dgm:spPr/>
      <dgm:t>
        <a:bodyPr/>
        <a:lstStyle/>
        <a:p>
          <a:r>
            <a:rPr lang="ru-RU" b="1" dirty="0" smtClean="0"/>
            <a:t>Речевой прием:</a:t>
          </a:r>
          <a:endParaRPr lang="ru-RU" dirty="0"/>
        </a:p>
      </dgm:t>
    </dgm:pt>
    <dgm:pt modelId="{8D738C53-7CB2-4500-A1AC-4B8E121FA81E}" cxnId="{9C546350-464D-47C3-881B-971B1E9FE4E2}" type="parTrans">
      <dgm:prSet/>
      <dgm:spPr/>
      <dgm:t>
        <a:bodyPr/>
        <a:lstStyle/>
        <a:p>
          <a:endParaRPr lang="ru-RU"/>
        </a:p>
      </dgm:t>
    </dgm:pt>
    <dgm:pt modelId="{32D9C55B-3B2F-476D-BD45-D5ACD7EE8FC2}" cxnId="{9C546350-464D-47C3-881B-971B1E9FE4E2}" type="sibTrans">
      <dgm:prSet/>
      <dgm:spPr/>
      <dgm:t>
        <a:bodyPr/>
        <a:lstStyle/>
        <a:p>
          <a:endParaRPr lang="ru-RU"/>
        </a:p>
      </dgm:t>
    </dgm:pt>
    <dgm:pt modelId="{0685B77A-3B0F-4F5E-9B7D-362A6939423B}">
      <dgm:prSet phldr="0" custT="1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ru-RU" sz="2000" dirty="0" smtClean="0"/>
            <a:t>экспериментирование с бумагой, стихотворение, ритмослова, </a:t>
          </a:r>
          <a:r>
            <a:rPr lang="ru-RU" sz="2000" dirty="0"/>
            <a:t/>
          </a:r>
          <a:endParaRPr lang="ru-RU" sz="2000" dirty="0"/>
        </a:p>
      </dgm:t>
    </dgm:pt>
    <dgm:pt modelId="{C486E61A-4A63-438C-907A-47561705606B}" cxnId="{0A32792B-46B5-453A-8595-DE2232CDD8CC}" type="parTrans">
      <dgm:prSet/>
      <dgm:spPr/>
      <dgm:t>
        <a:bodyPr/>
        <a:lstStyle/>
        <a:p>
          <a:endParaRPr lang="ru-RU"/>
        </a:p>
      </dgm:t>
    </dgm:pt>
    <dgm:pt modelId="{AF276D82-5A90-42D6-9A65-9D1321A5EADA}" cxnId="{0A32792B-46B5-453A-8595-DE2232CDD8CC}" type="sibTrans">
      <dgm:prSet/>
      <dgm:spPr/>
      <dgm:t>
        <a:bodyPr/>
        <a:lstStyle/>
        <a:p>
          <a:endParaRPr lang="ru-RU"/>
        </a:p>
      </dgm:t>
    </dgm:pt>
    <dgm:pt modelId="{6DC6B266-FD8C-4D97-AA27-23FF2486DE24}" type="pres">
      <dgm:prSet presAssocID="{23C94910-0A9F-4C15-930A-9C49B5744C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695604-C461-4059-AB7E-F8BEFC6745E5}" type="pres">
      <dgm:prSet presAssocID="{FA7EF02E-8B6E-4246-BDDF-C70E76D461B0}" presName="linNode" presStyleCnt="0"/>
      <dgm:spPr/>
    </dgm:pt>
    <dgm:pt modelId="{5FCD13B0-35D9-45E0-881D-0ED87110CE40}" type="pres">
      <dgm:prSet presAssocID="{FA7EF02E-8B6E-4246-BDDF-C70E76D461B0}" presName="parentText" presStyleLbl="node1" presStyleIdx="0" presStyleCnt="4" custScaleY="1371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1AD3F-B0D0-4A8C-A594-BE79D80C5B20}" type="pres">
      <dgm:prSet presAssocID="{FA7EF02E-8B6E-4246-BDDF-C70E76D461B0}" presName="descendantText" presStyleLbl="alignAccFollowNode1" presStyleIdx="0" presStyleCnt="4" custScaleY="149799" custLinFactNeighborX="689" custLinFactNeighborY="8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EF0A4-8FD2-412E-A982-FA183D881BA9}" type="pres">
      <dgm:prSet presAssocID="{A8329F09-BF08-43F5-B748-AA1F79D86AA2}" presName="sp" presStyleCnt="0"/>
      <dgm:spPr/>
    </dgm:pt>
    <dgm:pt modelId="{FC386478-796F-4CAE-88A4-DD57609E0922}" type="pres">
      <dgm:prSet presAssocID="{27D49476-5D14-418E-9C65-FA2BACC431FC}" presName="linNode" presStyleCnt="0"/>
      <dgm:spPr/>
    </dgm:pt>
    <dgm:pt modelId="{DE6A1C8B-5106-4221-8BF5-68D9E0114EE8}" type="pres">
      <dgm:prSet presAssocID="{27D49476-5D14-418E-9C65-FA2BACC431FC}" presName="parentText" presStyleLbl="node1" presStyleIdx="1" presStyleCnt="4" custScaleY="1283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5C5B8-193E-479C-9647-1CC7B7FE27CC}" type="pres">
      <dgm:prSet presAssocID="{27D49476-5D14-418E-9C65-FA2BACC431FC}" presName="descendantText" presStyleLbl="alignAccFollowNode1" presStyleIdx="1" presStyleCnt="4" custScaleY="144157" custLinFactNeighborX="320" custLinFactNeighborY="1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6B706-75B9-424E-80F9-04C3094067C9}" type="pres">
      <dgm:prSet presAssocID="{D3CCCD85-7D0B-417C-848D-0C0587DDA5B8}" presName="sp" presStyleCnt="0"/>
      <dgm:spPr/>
    </dgm:pt>
    <dgm:pt modelId="{7AD8C7DA-8AE1-485B-BF57-7352F7F63660}" type="pres">
      <dgm:prSet presAssocID="{A0FF18BD-6641-4B5A-BFB9-999D48E6FA43}" presName="linNode" presStyleCnt="0"/>
      <dgm:spPr/>
    </dgm:pt>
    <dgm:pt modelId="{7E2126E3-6D1E-49D4-8384-6D49D68679F5}" type="pres">
      <dgm:prSet presAssocID="{A0FF18BD-6641-4B5A-BFB9-999D48E6FA43}" presName="parentText" presStyleLbl="node1" presStyleIdx="2" presStyleCnt="4" custScaleY="1285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391AB-2977-4104-BED7-98A62771BFA8}" type="pres">
      <dgm:prSet presAssocID="{A0FF18BD-6641-4B5A-BFB9-999D48E6FA43}" presName="descendantText" presStyleLbl="alignAccFollowNode1" presStyleIdx="2" presStyleCnt="4" custScaleY="145280" custLinFactNeighborX="-923" custLinFactNeighborY="-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71076-D274-4A21-A1D3-13448AE91338}" type="pres">
      <dgm:prSet presAssocID="{AFD03954-4420-492A-8AB7-B831580B5FA0}" presName="sp" presStyleCnt="0"/>
      <dgm:spPr/>
    </dgm:pt>
    <dgm:pt modelId="{52DE663F-A104-4B1B-B41A-C806BC95B0D4}" type="pres">
      <dgm:prSet presAssocID="{0272573E-B524-4E09-989D-89EB2A4721EE}" presName="linNode" presStyleCnt="0"/>
      <dgm:spPr/>
    </dgm:pt>
    <dgm:pt modelId="{7DCB08C7-2E9B-4AE0-933C-61EED4AC82E2}" type="pres">
      <dgm:prSet presAssocID="{0272573E-B524-4E09-989D-89EB2A4721EE}" presName="parentText" presStyleLbl="node1" presStyleIdx="3" presStyleCnt="4" custScaleY="106122" custLinFactNeighborY="37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2ABE2-D79E-489E-9CBD-06AC064A84F0}" type="pres">
      <dgm:prSet presAssocID="{0272573E-B524-4E09-989D-89EB2A4721EE}" presName="descendantText" presStyleLbl="alignAccFollowNode1" presStyleIdx="3" presStyleCnt="4" custScaleY="120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E070EC-5826-4451-9CF9-6E0C91F3B847}" srcId="{23C94910-0A9F-4C15-930A-9C49B5744C5B}" destId="{FA7EF02E-8B6E-4246-BDDF-C70E76D461B0}" srcOrd="0" destOrd="0" parTransId="{5FF12E39-1ACC-47A0-AF76-79304B22673F}" sibTransId="{A8329F09-BF08-43F5-B748-AA1F79D86AA2}"/>
    <dgm:cxn modelId="{AA0FE38B-BA84-4DC4-B66B-D777ED0C8521}" srcId="{FA7EF02E-8B6E-4246-BDDF-C70E76D461B0}" destId="{327EE434-9D3C-4762-BB94-939442631B65}" srcOrd="0" destOrd="0" parTransId="{9E9DE2FC-CBAD-4ACD-B788-837C8CA01A01}" sibTransId="{05B019E3-1ABD-4F0A-8FC6-F53225E4F802}"/>
    <dgm:cxn modelId="{0D02A796-C028-43F7-9ACE-39FFD9F08B61}" srcId="{23C94910-0A9F-4C15-930A-9C49B5744C5B}" destId="{27D49476-5D14-418E-9C65-FA2BACC431FC}" srcOrd="1" destOrd="0" parTransId="{6D8A6E3A-902E-4B68-9EB5-4070195BA289}" sibTransId="{D3CCCD85-7D0B-417C-848D-0C0587DDA5B8}"/>
    <dgm:cxn modelId="{A396E11F-9D66-48C8-9F7B-05C1B397A607}" srcId="{27D49476-5D14-418E-9C65-FA2BACC431FC}" destId="{586AE961-FFD8-40BE-856D-0C9144B34D00}" srcOrd="0" destOrd="1" parTransId="{33891BEA-31BC-40CC-922D-921DBEF63915}" sibTransId="{72C3C5FE-A550-4053-B485-260B09F76869}"/>
    <dgm:cxn modelId="{555F3B84-AEB4-4B88-AD48-1E8A153E7019}" srcId="{23C94910-0A9F-4C15-930A-9C49B5744C5B}" destId="{A0FF18BD-6641-4B5A-BFB9-999D48E6FA43}" srcOrd="2" destOrd="0" parTransId="{09855189-EEFB-4403-891F-5DABA8DAB922}" sibTransId="{AFD03954-4420-492A-8AB7-B831580B5FA0}"/>
    <dgm:cxn modelId="{0E0CC823-D71B-4473-A869-903D2907E929}" srcId="{A0FF18BD-6641-4B5A-BFB9-999D48E6FA43}" destId="{75250CDF-6D39-4025-BDDA-61CE570742FE}" srcOrd="0" destOrd="2" parTransId="{34988E5F-CFD0-4467-8244-24C86FD4BFA3}" sibTransId="{F85CEEAD-3CE6-44F0-9EAB-7A3912899C79}"/>
    <dgm:cxn modelId="{9C546350-464D-47C3-881B-971B1E9FE4E2}" srcId="{23C94910-0A9F-4C15-930A-9C49B5744C5B}" destId="{0272573E-B524-4E09-989D-89EB2A4721EE}" srcOrd="3" destOrd="0" parTransId="{8D738C53-7CB2-4500-A1AC-4B8E121FA81E}" sibTransId="{32D9C55B-3B2F-476D-BD45-D5ACD7EE8FC2}"/>
    <dgm:cxn modelId="{0A32792B-46B5-453A-8595-DE2232CDD8CC}" srcId="{0272573E-B524-4E09-989D-89EB2A4721EE}" destId="{0685B77A-3B0F-4F5E-9B7D-362A6939423B}" srcOrd="0" destOrd="3" parTransId="{C486E61A-4A63-438C-907A-47561705606B}" sibTransId="{AF276D82-5A90-42D6-9A65-9D1321A5EADA}"/>
    <dgm:cxn modelId="{DB4D7856-DA22-4F9B-9D2C-9FABDB944180}" type="presOf" srcId="{23C94910-0A9F-4C15-930A-9C49B5744C5B}" destId="{6DC6B266-FD8C-4D97-AA27-23FF2486DE24}" srcOrd="0" destOrd="0" presId="urn:microsoft.com/office/officeart/2005/8/layout/vList5"/>
    <dgm:cxn modelId="{7541E18F-CBAB-435C-857A-0AD17B898EEC}" type="presParOf" srcId="{6DC6B266-FD8C-4D97-AA27-23FF2486DE24}" destId="{1B695604-C461-4059-AB7E-F8BEFC6745E5}" srcOrd="0" destOrd="0" presId="urn:microsoft.com/office/officeart/2005/8/layout/vList5"/>
    <dgm:cxn modelId="{F0F03AF9-7505-454B-9088-34454389460C}" type="presParOf" srcId="{1B695604-C461-4059-AB7E-F8BEFC6745E5}" destId="{5FCD13B0-35D9-45E0-881D-0ED87110CE40}" srcOrd="0" destOrd="0" presId="urn:microsoft.com/office/officeart/2005/8/layout/vList5"/>
    <dgm:cxn modelId="{CB666D07-50B9-4A12-A59B-495250FD8951}" type="presOf" srcId="{FA7EF02E-8B6E-4246-BDDF-C70E76D461B0}" destId="{5FCD13B0-35D9-45E0-881D-0ED87110CE40}" srcOrd="0" destOrd="0" presId="urn:microsoft.com/office/officeart/2005/8/layout/vList5"/>
    <dgm:cxn modelId="{CCC8B8C6-E4CA-4357-8251-D24C596F25E7}" type="presParOf" srcId="{1B695604-C461-4059-AB7E-F8BEFC6745E5}" destId="{9F51AD3F-B0D0-4A8C-A594-BE79D80C5B20}" srcOrd="1" destOrd="0" presId="urn:microsoft.com/office/officeart/2005/8/layout/vList5"/>
    <dgm:cxn modelId="{0163979A-8394-4902-BF4E-FA9D6E7B3ED5}" type="presOf" srcId="{327EE434-9D3C-4762-BB94-939442631B65}" destId="{9F51AD3F-B0D0-4A8C-A594-BE79D80C5B20}" srcOrd="0" destOrd="0" presId="urn:microsoft.com/office/officeart/2005/8/layout/vList5"/>
    <dgm:cxn modelId="{484AA53A-251C-4A4C-8D74-3716E15FE672}" type="presParOf" srcId="{6DC6B266-FD8C-4D97-AA27-23FF2486DE24}" destId="{450EF0A4-8FD2-412E-A982-FA183D881BA9}" srcOrd="1" destOrd="0" presId="urn:microsoft.com/office/officeart/2005/8/layout/vList5"/>
    <dgm:cxn modelId="{6EDB06B5-1F04-42AE-9B36-AAEA119D176B}" type="presParOf" srcId="{6DC6B266-FD8C-4D97-AA27-23FF2486DE24}" destId="{FC386478-796F-4CAE-88A4-DD57609E0922}" srcOrd="2" destOrd="0" presId="urn:microsoft.com/office/officeart/2005/8/layout/vList5"/>
    <dgm:cxn modelId="{00E3FC8A-EB71-4A98-A46C-75BD39246496}" type="presParOf" srcId="{FC386478-796F-4CAE-88A4-DD57609E0922}" destId="{DE6A1C8B-5106-4221-8BF5-68D9E0114EE8}" srcOrd="0" destOrd="2" presId="urn:microsoft.com/office/officeart/2005/8/layout/vList5"/>
    <dgm:cxn modelId="{7ED39B69-3E67-4FFE-BBA7-03BB2116D9FD}" type="presOf" srcId="{27D49476-5D14-418E-9C65-FA2BACC431FC}" destId="{DE6A1C8B-5106-4221-8BF5-68D9E0114EE8}" srcOrd="0" destOrd="0" presId="urn:microsoft.com/office/officeart/2005/8/layout/vList5"/>
    <dgm:cxn modelId="{1721EC8D-44C3-48EB-99DE-71BAC00584D7}" type="presParOf" srcId="{FC386478-796F-4CAE-88A4-DD57609E0922}" destId="{18C5C5B8-193E-479C-9647-1CC7B7FE27CC}" srcOrd="1" destOrd="2" presId="urn:microsoft.com/office/officeart/2005/8/layout/vList5"/>
    <dgm:cxn modelId="{5FA5F05E-E13B-4961-A73D-32FF8B7AC3F4}" type="presOf" srcId="{586AE961-FFD8-40BE-856D-0C9144B34D00}" destId="{18C5C5B8-193E-479C-9647-1CC7B7FE27CC}" srcOrd="0" destOrd="0" presId="urn:microsoft.com/office/officeart/2005/8/layout/vList5"/>
    <dgm:cxn modelId="{9B57C849-CE22-454D-B0C3-99775A933139}" type="presParOf" srcId="{6DC6B266-FD8C-4D97-AA27-23FF2486DE24}" destId="{4D26B706-75B9-424E-80F9-04C3094067C9}" srcOrd="3" destOrd="0" presId="urn:microsoft.com/office/officeart/2005/8/layout/vList5"/>
    <dgm:cxn modelId="{C9FFC5FB-BEC6-4844-BD4A-53EA3B3348AE}" type="presParOf" srcId="{6DC6B266-FD8C-4D97-AA27-23FF2486DE24}" destId="{7AD8C7DA-8AE1-485B-BF57-7352F7F63660}" srcOrd="4" destOrd="0" presId="urn:microsoft.com/office/officeart/2005/8/layout/vList5"/>
    <dgm:cxn modelId="{E94CDAC1-3CFC-4BA0-BF4F-82F72BCD5A34}" type="presParOf" srcId="{7AD8C7DA-8AE1-485B-BF57-7352F7F63660}" destId="{7E2126E3-6D1E-49D4-8384-6D49D68679F5}" srcOrd="0" destOrd="4" presId="urn:microsoft.com/office/officeart/2005/8/layout/vList5"/>
    <dgm:cxn modelId="{67617F42-98DB-4BF1-BC56-0E9EDBE81CE7}" type="presOf" srcId="{A0FF18BD-6641-4B5A-BFB9-999D48E6FA43}" destId="{7E2126E3-6D1E-49D4-8384-6D49D68679F5}" srcOrd="0" destOrd="0" presId="urn:microsoft.com/office/officeart/2005/8/layout/vList5"/>
    <dgm:cxn modelId="{32A0BE5D-7503-4BCF-990D-6365F2BA7AC3}" type="presParOf" srcId="{7AD8C7DA-8AE1-485B-BF57-7352F7F63660}" destId="{39E391AB-2977-4104-BED7-98A62771BFA8}" srcOrd="1" destOrd="4" presId="urn:microsoft.com/office/officeart/2005/8/layout/vList5"/>
    <dgm:cxn modelId="{5903ECA2-0121-4F80-B1F7-51FABACA6E8F}" type="presOf" srcId="{75250CDF-6D39-4025-BDDA-61CE570742FE}" destId="{39E391AB-2977-4104-BED7-98A62771BFA8}" srcOrd="0" destOrd="0" presId="urn:microsoft.com/office/officeart/2005/8/layout/vList5"/>
    <dgm:cxn modelId="{6B1A9AC8-4FB3-4E5B-8F05-C343E740654C}" type="presParOf" srcId="{6DC6B266-FD8C-4D97-AA27-23FF2486DE24}" destId="{5CF71076-D274-4A21-A1D3-13448AE91338}" srcOrd="5" destOrd="0" presId="urn:microsoft.com/office/officeart/2005/8/layout/vList5"/>
    <dgm:cxn modelId="{539A5A9B-F418-4F3A-A3B2-75D0227DF4A3}" type="presParOf" srcId="{6DC6B266-FD8C-4D97-AA27-23FF2486DE24}" destId="{52DE663F-A104-4B1B-B41A-C806BC95B0D4}" srcOrd="6" destOrd="0" presId="urn:microsoft.com/office/officeart/2005/8/layout/vList5"/>
    <dgm:cxn modelId="{B06FEC4E-7D4F-4D3A-97FC-3BE880245208}" type="presParOf" srcId="{52DE663F-A104-4B1B-B41A-C806BC95B0D4}" destId="{7DCB08C7-2E9B-4AE0-933C-61EED4AC82E2}" srcOrd="0" destOrd="6" presId="urn:microsoft.com/office/officeart/2005/8/layout/vList5"/>
    <dgm:cxn modelId="{2E7A7DDF-7C6C-4B27-8027-2A168EDA8ABB}" type="presOf" srcId="{0272573E-B524-4E09-989D-89EB2A4721EE}" destId="{7DCB08C7-2E9B-4AE0-933C-61EED4AC82E2}" srcOrd="0" destOrd="0" presId="urn:microsoft.com/office/officeart/2005/8/layout/vList5"/>
    <dgm:cxn modelId="{0BB65E8C-6447-43F4-B1E5-CD9C3B516C06}" type="presParOf" srcId="{52DE663F-A104-4B1B-B41A-C806BC95B0D4}" destId="{3B62ABE2-D79E-489E-9CBD-06AC064A84F0}" srcOrd="1" destOrd="6" presId="urn:microsoft.com/office/officeart/2005/8/layout/vList5"/>
    <dgm:cxn modelId="{2C07E638-0DC0-4E50-BDDB-7873F15FDA33}" type="presOf" srcId="{0685B77A-3B0F-4F5E-9B7D-362A6939423B}" destId="{3B62ABE2-D79E-489E-9CBD-06AC064A84F0}" srcOrd="0" destOrd="0" presId="urn:microsoft.com/office/officeart/2005/8/layout/vList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1877675" cy="5134840"/>
        <a:chOff x="0" y="0"/>
        <a:chExt cx="11877675" cy="5134840"/>
      </a:xfrm>
    </dsp:grpSpPr>
    <dsp:sp modelId="{9F51AD3F-B0D0-4A8C-A594-BE79D80C5B20}">
      <dsp:nvSpPr>
        <dsp:cNvPr id="4" name="Top Corners Rounded Rectangle 3"/>
        <dsp:cNvSpPr/>
      </dsp:nvSpPr>
      <dsp:spPr bwMode="white">
        <a:xfrm rot="5400000">
          <a:off x="7388773" y="-3112810"/>
          <a:ext cx="1376092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 Игра </a:t>
          </a:r>
          <a:r>
            <a:rPr lang="ru-RU" sz="2000" dirty="0" smtClean="0">
              <a:solidFill>
                <a:schemeClr val="dk1"/>
              </a:solidFill>
            </a:rPr>
            <a:t>однородными инструментами по очереди(горизонтальное) или одновременно(вертикальное) с одинаковым </a:t>
          </a:r>
          <a:r>
            <a:rPr lang="ru-RU" sz="2000" dirty="0" err="1" smtClean="0">
              <a:solidFill>
                <a:schemeClr val="dk1"/>
              </a:solidFill>
            </a:rPr>
            <a:t>ритмом.Диалог</a:t>
          </a:r>
          <a:r>
            <a:rPr lang="ru-RU" sz="2000" dirty="0" smtClean="0">
              <a:solidFill>
                <a:schemeClr val="dk1"/>
              </a:solidFill>
            </a:rPr>
            <a:t> инструментов</a:t>
          </a:r>
          <a:endParaRPr lang="ru-RU" sz="2000" dirty="0">
            <a:solidFill>
              <a:schemeClr val="dk1"/>
            </a:solidFill>
          </a:endParaRPr>
        </a:p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Импровизация на </a:t>
          </a:r>
          <a:r>
            <a:rPr lang="ru-RU" sz="2000" dirty="0" err="1" smtClean="0">
              <a:solidFill>
                <a:schemeClr val="dk1"/>
              </a:solidFill>
            </a:rPr>
            <a:t>муз.инструментах</a:t>
          </a:r>
          <a:r>
            <a:rPr lang="ru-RU" sz="2000" dirty="0" smtClean="0">
              <a:solidFill>
                <a:schemeClr val="dk1"/>
              </a:solidFill>
            </a:rPr>
            <a:t>(способы исполнения)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388773" y="-3112810"/>
        <a:ext cx="1376092" cy="7601712"/>
      </dsp:txXfrm>
    </dsp:sp>
    <dsp:sp modelId="{5FCD13B0-35D9-45E0-881D-0ED87110CE40}">
      <dsp:nvSpPr>
        <dsp:cNvPr id="3" name="Rounded Rectangle 2"/>
        <dsp:cNvSpPr/>
      </dsp:nvSpPr>
      <dsp:spPr bwMode="white">
        <a:xfrm>
          <a:off x="0" y="28157"/>
          <a:ext cx="4275963" cy="131977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Инструментальный прием:</a:t>
          </a:r>
          <a:endParaRPr lang="ru-RU" dirty="0"/>
        </a:p>
      </dsp:txBody>
      <dsp:txXfrm>
        <a:off x="0" y="28157"/>
        <a:ext cx="4275963" cy="1319778"/>
      </dsp:txXfrm>
    </dsp:sp>
    <dsp:sp modelId="{18C5C5B8-193E-479C-9647-1CC7B7FE27CC}">
      <dsp:nvSpPr>
        <dsp:cNvPr id="6" name="Top Corners Rounded Rectangle 5"/>
        <dsp:cNvSpPr/>
      </dsp:nvSpPr>
      <dsp:spPr bwMode="white">
        <a:xfrm rot="5400000">
          <a:off x="7398678" y="-1662057"/>
          <a:ext cx="1356282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 Рисование </a:t>
          </a:r>
          <a:r>
            <a:rPr lang="ru-RU" sz="2000" dirty="0" smtClean="0">
              <a:solidFill>
                <a:schemeClr val="dk1"/>
              </a:solidFill>
            </a:rPr>
            <a:t>партитур (карандаш или предметы)</a:t>
          </a:r>
          <a:endParaRPr lang="ru-RU" sz="2000" dirty="0">
            <a:solidFill>
              <a:schemeClr val="dk1"/>
            </a:solidFill>
          </a:endParaRPr>
        </a:p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«Пластические </a:t>
          </a:r>
          <a:r>
            <a:rPr lang="ru-RU" sz="2000" dirty="0" smtClean="0">
              <a:solidFill>
                <a:schemeClr val="dk1"/>
              </a:solidFill>
            </a:rPr>
            <a:t>картины»</a:t>
          </a:r>
          <a:endParaRPr lang="ru-RU" sz="2000" dirty="0" smtClean="0">
            <a:solidFill>
              <a:schemeClr val="dk1"/>
            </a:solidFill>
          </a:endParaRPr>
        </a:p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 Живопись</a:t>
          </a:r>
          <a:endParaRPr lang="ru-RU" sz="2000" dirty="0" smtClean="0">
            <a:solidFill>
              <a:schemeClr val="dk1"/>
            </a:solidFill>
          </a:endParaRPr>
        </a:p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 Киноискусство</a:t>
          </a:r>
          <a:endParaRPr lang="ru-RU" sz="2000" dirty="0" smtClean="0">
            <a:solidFill>
              <a:schemeClr val="dk1"/>
            </a:solidFill>
          </a:endParaRPr>
        </a:p>
        <a:p>
          <a:pPr marL="228600" marR="0" lvl="1" indent="-2286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</a:pPr>
          <a:endParaRPr lang="ru-RU" sz="2000" dirty="0" smtClean="0">
            <a:solidFill>
              <a:schemeClr val="dk1"/>
            </a:solidFill>
          </a:endParaRPr>
        </a:p>
      </dsp:txBody>
      <dsp:txXfrm rot="5400000">
        <a:off x="7398678" y="-1662057"/>
        <a:ext cx="1356282" cy="7601712"/>
      </dsp:txXfrm>
    </dsp:sp>
    <dsp:sp modelId="{DE6A1C8B-5106-4221-8BF5-68D9E0114EE8}">
      <dsp:nvSpPr>
        <dsp:cNvPr id="5" name="Rounded Rectangle 4"/>
        <dsp:cNvSpPr/>
      </dsp:nvSpPr>
      <dsp:spPr bwMode="white">
        <a:xfrm>
          <a:off x="0" y="1484576"/>
          <a:ext cx="4275963" cy="123555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Визуальный прием:</a:t>
          </a:r>
          <a:endParaRPr lang="ru-RU" dirty="0"/>
        </a:p>
      </dsp:txBody>
      <dsp:txXfrm>
        <a:off x="0" y="1484576"/>
        <a:ext cx="4275963" cy="1235551"/>
      </dsp:txXfrm>
    </dsp:sp>
    <dsp:sp modelId="{39E391AB-2977-4104-BED7-98A62771BFA8}">
      <dsp:nvSpPr>
        <dsp:cNvPr id="8" name="Top Corners Rounded Rectangle 7"/>
        <dsp:cNvSpPr/>
      </dsp:nvSpPr>
      <dsp:spPr bwMode="white">
        <a:xfrm rot="5400000">
          <a:off x="7521942" y="-353834"/>
          <a:ext cx="1109754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«Звучащие жесты»</a:t>
          </a:r>
          <a:endParaRPr lang="ru-RU" sz="2000" dirty="0">
            <a:solidFill>
              <a:schemeClr val="dk1"/>
            </a:solidFill>
          </a:endParaRPr>
        </a:p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Театрализация (классический, настольный театр)</a:t>
          </a:r>
          <a:endParaRPr lang="ru-RU" sz="2000" dirty="0">
            <a:solidFill>
              <a:schemeClr val="dk1"/>
            </a:solidFill>
          </a:endParaRPr>
        </a:p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Элементарный танец (использование атрибутов в движении: мячи, ленты, стаканчики и т.д.)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521942" y="-353834"/>
        <a:ext cx="1109754" cy="7601712"/>
      </dsp:txXfrm>
    </dsp:sp>
    <dsp:sp modelId="{7E2126E3-6D1E-49D4-8384-6D49D68679F5}">
      <dsp:nvSpPr>
        <dsp:cNvPr id="7" name="Rounded Rectangle 6"/>
        <dsp:cNvSpPr/>
      </dsp:nvSpPr>
      <dsp:spPr bwMode="white">
        <a:xfrm>
          <a:off x="0" y="2828612"/>
          <a:ext cx="4275963" cy="123682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Телесный прием:</a:t>
          </a:r>
          <a:endParaRPr lang="ru-RU" dirty="0"/>
        </a:p>
      </dsp:txBody>
      <dsp:txXfrm>
        <a:off x="0" y="2828612"/>
        <a:ext cx="4275963" cy="1236821"/>
      </dsp:txXfrm>
    </dsp:sp>
    <dsp:sp modelId="{3B62ABE2-D79E-489E-9CBD-06AC064A84F0}">
      <dsp:nvSpPr>
        <dsp:cNvPr id="10" name="Top Corners Rounded Rectangle 9"/>
        <dsp:cNvSpPr/>
      </dsp:nvSpPr>
      <dsp:spPr bwMode="white">
        <a:xfrm rot="5400000">
          <a:off x="7611447" y="823340"/>
          <a:ext cx="930745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err="1" smtClean="0">
              <a:solidFill>
                <a:schemeClr val="dk1"/>
              </a:solidFill>
            </a:rPr>
            <a:t>Ритмослоги</a:t>
          </a:r>
          <a:r>
            <a:rPr lang="ru-RU" sz="2000" dirty="0" smtClean="0">
              <a:solidFill>
                <a:schemeClr val="dk1"/>
              </a:solidFill>
            </a:rPr>
            <a:t>(та, </a:t>
          </a:r>
          <a:r>
            <a:rPr lang="ru-RU" sz="2000" dirty="0" err="1" smtClean="0">
              <a:solidFill>
                <a:schemeClr val="dk1"/>
              </a:solidFill>
            </a:rPr>
            <a:t>ти</a:t>
          </a:r>
          <a:r>
            <a:rPr lang="ru-RU" sz="2000" dirty="0" smtClean="0">
              <a:solidFill>
                <a:schemeClr val="dk1"/>
              </a:solidFill>
            </a:rPr>
            <a:t>, шлеп)</a:t>
          </a:r>
          <a:endParaRPr lang="ru-RU" sz="2000" dirty="0">
            <a:solidFill>
              <a:schemeClr val="dk1"/>
            </a:solidFill>
          </a:endParaRPr>
        </a:p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err="1" smtClean="0">
              <a:solidFill>
                <a:schemeClr val="dk1"/>
              </a:solidFill>
            </a:rPr>
            <a:t>Ритмослова</a:t>
          </a:r>
          <a:r>
            <a:rPr lang="ru-RU" sz="2000" dirty="0" smtClean="0">
              <a:solidFill>
                <a:schemeClr val="dk1"/>
              </a:solidFill>
            </a:rPr>
            <a:t>(Барабанщик бил в барабанчик)</a:t>
          </a:r>
          <a:endParaRPr lang="ru-RU" sz="2000" dirty="0">
            <a:solidFill>
              <a:schemeClr val="dk1"/>
            </a:solidFill>
          </a:endParaRPr>
        </a:p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Литературный текст (сказка, рассказ, стих)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611447" y="823340"/>
        <a:ext cx="930745" cy="7601712"/>
      </dsp:txXfrm>
    </dsp:sp>
    <dsp:sp modelId="{7DCB08C7-2E9B-4AE0-933C-61EED4AC82E2}">
      <dsp:nvSpPr>
        <dsp:cNvPr id="9" name="Rounded Rectangle 8"/>
        <dsp:cNvSpPr/>
      </dsp:nvSpPr>
      <dsp:spPr bwMode="white">
        <a:xfrm>
          <a:off x="0" y="4113552"/>
          <a:ext cx="4275963" cy="102128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Речевой прием:</a:t>
          </a:r>
          <a:endParaRPr lang="ru-RU" dirty="0"/>
        </a:p>
      </dsp:txBody>
      <dsp:txXfrm>
        <a:off x="0" y="4113552"/>
        <a:ext cx="4275963" cy="1021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1877675" cy="5134840"/>
        <a:chOff x="0" y="0"/>
        <a:chExt cx="11877675" cy="5134840"/>
      </a:xfrm>
    </dsp:grpSpPr>
    <dsp:sp modelId="{9F51AD3F-B0D0-4A8C-A594-BE79D80C5B20}">
      <dsp:nvSpPr>
        <dsp:cNvPr id="4" name="Top Corners Rounded Rectangle 3"/>
        <dsp:cNvSpPr/>
      </dsp:nvSpPr>
      <dsp:spPr bwMode="white">
        <a:xfrm rot="5400000">
          <a:off x="7479577" y="-3046187"/>
          <a:ext cx="1194484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>
          <a:normAutofit/>
        </a:bodyPr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ctr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Игра на цветных листах бумаги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479577" y="-3046187"/>
        <a:ext cx="1194484" cy="7601712"/>
      </dsp:txXfrm>
    </dsp:sp>
    <dsp:sp modelId="{5FCD13B0-35D9-45E0-881D-0ED87110CE40}">
      <dsp:nvSpPr>
        <dsp:cNvPr id="3" name="Rounded Rectangle 2"/>
        <dsp:cNvSpPr/>
      </dsp:nvSpPr>
      <dsp:spPr bwMode="white">
        <a:xfrm>
          <a:off x="0" y="0"/>
          <a:ext cx="4275963" cy="136690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Инструментальный прием:</a:t>
          </a:r>
          <a:endParaRPr lang="ru-RU" dirty="0"/>
        </a:p>
      </dsp:txBody>
      <dsp:txXfrm>
        <a:off x="0" y="0"/>
        <a:ext cx="4275963" cy="1366908"/>
      </dsp:txXfrm>
    </dsp:sp>
    <dsp:sp modelId="{18C5C5B8-193E-479C-9647-1CC7B7FE27CC}">
      <dsp:nvSpPr>
        <dsp:cNvPr id="6" name="Top Corners Rounded Rectangle 5"/>
        <dsp:cNvSpPr/>
      </dsp:nvSpPr>
      <dsp:spPr bwMode="white">
        <a:xfrm rot="5400000">
          <a:off x="7502071" y="-1729068"/>
          <a:ext cx="1149495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marR="0" lvl="1" indent="-2286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Char char="•"/>
          </a:pPr>
          <a:r>
            <a:rPr lang="ru-RU" sz="2000" dirty="0" smtClean="0">
              <a:solidFill>
                <a:schemeClr val="dk1"/>
              </a:solidFill>
            </a:rPr>
            <a:t> Рисование партитуры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502071" y="-1729068"/>
        <a:ext cx="1149495" cy="7601712"/>
      </dsp:txXfrm>
    </dsp:sp>
    <dsp:sp modelId="{DE6A1C8B-5106-4221-8BF5-68D9E0114EE8}">
      <dsp:nvSpPr>
        <dsp:cNvPr id="5" name="Rounded Rectangle 4"/>
        <dsp:cNvSpPr/>
      </dsp:nvSpPr>
      <dsp:spPr bwMode="white">
        <a:xfrm>
          <a:off x="0" y="1416745"/>
          <a:ext cx="4275963" cy="1279673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Визуальный прием:</a:t>
          </a:r>
          <a:endParaRPr lang="ru-RU" dirty="0"/>
        </a:p>
      </dsp:txBody>
      <dsp:txXfrm>
        <a:off x="0" y="1416745"/>
        <a:ext cx="4275963" cy="1279673"/>
      </dsp:txXfrm>
    </dsp:sp>
    <dsp:sp modelId="{39E391AB-2977-4104-BED7-98A62771BFA8}">
      <dsp:nvSpPr>
        <dsp:cNvPr id="8" name="Top Corners Rounded Rectangle 7"/>
        <dsp:cNvSpPr/>
      </dsp:nvSpPr>
      <dsp:spPr bwMode="white">
        <a:xfrm rot="5400000">
          <a:off x="7458127" y="-414378"/>
          <a:ext cx="1158450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ctr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элементарный танец, тема «Осень»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458127" y="-414378"/>
        <a:ext cx="1158450" cy="7601712"/>
      </dsp:txXfrm>
    </dsp:sp>
    <dsp:sp modelId="{7E2126E3-6D1E-49D4-8384-6D49D68679F5}">
      <dsp:nvSpPr>
        <dsp:cNvPr id="7" name="Rounded Rectangle 6"/>
        <dsp:cNvSpPr/>
      </dsp:nvSpPr>
      <dsp:spPr bwMode="white">
        <a:xfrm>
          <a:off x="0" y="2746255"/>
          <a:ext cx="4275963" cy="1280989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Телесный прием:</a:t>
          </a:r>
          <a:endParaRPr lang="ru-RU" dirty="0"/>
        </a:p>
      </dsp:txBody>
      <dsp:txXfrm>
        <a:off x="0" y="2746255"/>
        <a:ext cx="4275963" cy="1280989"/>
      </dsp:txXfrm>
    </dsp:sp>
    <dsp:sp modelId="{3B62ABE2-D79E-489E-9CBD-06AC064A84F0}">
      <dsp:nvSpPr>
        <dsp:cNvPr id="10" name="Top Corners Rounded Rectangle 9"/>
        <dsp:cNvSpPr/>
      </dsp:nvSpPr>
      <dsp:spPr bwMode="white">
        <a:xfrm rot="5400000">
          <a:off x="7594828" y="805104"/>
          <a:ext cx="963982" cy="760171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ctr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 smtClean="0">
              <a:solidFill>
                <a:schemeClr val="dk1"/>
              </a:solidFill>
            </a:rPr>
            <a:t>экспериментирование с бумагой, стихотворение, ритмослова, </a:t>
          </a:r>
          <a:endParaRPr lang="ru-RU" sz="2000" dirty="0">
            <a:solidFill>
              <a:schemeClr val="dk1"/>
            </a:solidFill>
          </a:endParaRPr>
        </a:p>
      </dsp:txBody>
      <dsp:txXfrm rot="5400000">
        <a:off x="7594828" y="805104"/>
        <a:ext cx="963982" cy="7601712"/>
      </dsp:txXfrm>
    </dsp:sp>
    <dsp:sp modelId="{7DCB08C7-2E9B-4AE0-933C-61EED4AC82E2}">
      <dsp:nvSpPr>
        <dsp:cNvPr id="9" name="Rounded Rectangle 8"/>
        <dsp:cNvSpPr/>
      </dsp:nvSpPr>
      <dsp:spPr bwMode="white">
        <a:xfrm>
          <a:off x="0" y="4077081"/>
          <a:ext cx="4275963" cy="1057759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5730" tIns="62865" rIns="125730" bIns="62865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/>
            <a:t>Речевой прием:</a:t>
          </a:r>
          <a:endParaRPr lang="ru-RU" dirty="0"/>
        </a:p>
      </dsp:txBody>
      <dsp:txXfrm>
        <a:off x="0" y="4077081"/>
        <a:ext cx="4275963" cy="1057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C8BB5-07E5-41C9-8C2B-215E483C8115}" type="slidenum">
              <a:rPr lang="ru-RU" smtClean="0"/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E3C2-F8FA-4072-88C5-5AD4B170C054}" type="datetimeFigureOut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3E3C2-F8FA-4072-88C5-5AD4B170C054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0C8BB5-07E5-41C9-8C2B-215E483C81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1504" y="3305002"/>
            <a:ext cx="8228060" cy="527858"/>
          </a:xfrm>
        </p:spPr>
        <p:txBody>
          <a:bodyPr/>
          <a:lstStyle/>
          <a:p>
            <a:pPr algn="ctr"/>
            <a:br>
              <a:rPr lang="ru-RU" dirty="0" smtClean="0">
                <a:latin typeface="+mn-lt"/>
              </a:rPr>
            </a:br>
            <a:br>
              <a:rPr lang="ru-RU" dirty="0">
                <a:latin typeface="+mn-lt"/>
              </a:rPr>
            </a:br>
            <a:br>
              <a:rPr lang="ru-RU" dirty="0" smtClean="0">
                <a:latin typeface="+mn-lt"/>
              </a:rPr>
            </a:br>
            <a:br>
              <a:rPr lang="ru-RU" dirty="0">
                <a:latin typeface="+mn-lt"/>
              </a:rPr>
            </a:br>
            <a:br>
              <a:rPr lang="ru-RU" dirty="0" smtClean="0">
                <a:latin typeface="+mn-lt"/>
              </a:rPr>
            </a:br>
            <a:br>
              <a:rPr lang="ru-RU" dirty="0">
                <a:latin typeface="+mn-lt"/>
              </a:rPr>
            </a:br>
            <a:br>
              <a:rPr lang="ru-RU" dirty="0" smtClean="0">
                <a:latin typeface="+mn-lt"/>
              </a:rPr>
            </a:br>
            <a:br>
              <a:rPr lang="ru-RU" dirty="0">
                <a:latin typeface="+mn-lt"/>
              </a:rPr>
            </a:b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Мастер-класс</a:t>
            </a:r>
            <a:br>
              <a:rPr lang="ru-RU" sz="2800" dirty="0" smtClean="0">
                <a:solidFill>
                  <a:srgbClr val="002060"/>
                </a:solidFill>
                <a:latin typeface="+mn-lt"/>
              </a:rPr>
            </a:br>
            <a:br>
              <a:rPr lang="ru-RU" dirty="0" smtClean="0">
                <a:latin typeface="+mn-lt"/>
              </a:rPr>
            </a:b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«Музыкальная гостиная»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15711" y="4551674"/>
            <a:ext cx="5541238" cy="17624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r>
              <a:rPr lang="ru-RU" sz="7200" dirty="0" smtClean="0">
                <a:solidFill>
                  <a:schemeClr val="tx1"/>
                </a:solidFill>
              </a:rPr>
              <a:t>Авторы:</a:t>
            </a:r>
            <a:endParaRPr lang="ru-RU" sz="72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7200" dirty="0" smtClean="0">
                <a:solidFill>
                  <a:schemeClr val="tx1"/>
                </a:solidFill>
              </a:rPr>
              <a:t>Попова </a:t>
            </a:r>
            <a:r>
              <a:rPr lang="ru-RU" sz="7200" dirty="0" err="1" smtClean="0">
                <a:solidFill>
                  <a:schemeClr val="tx1"/>
                </a:solidFill>
              </a:rPr>
              <a:t>Алефтина</a:t>
            </a:r>
            <a:r>
              <a:rPr lang="ru-RU" sz="7200" dirty="0" smtClean="0">
                <a:solidFill>
                  <a:schemeClr val="tx1"/>
                </a:solidFill>
              </a:rPr>
              <a:t> Анатольевна</a:t>
            </a:r>
            <a:endParaRPr lang="ru-RU" sz="72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7200" dirty="0" smtClean="0">
                <a:solidFill>
                  <a:schemeClr val="tx1"/>
                </a:solidFill>
              </a:rPr>
              <a:t>Старший воспитатель детского сада «Колосок», </a:t>
            </a:r>
            <a:endParaRPr lang="ru-RU" sz="7200" dirty="0" smtClean="0">
              <a:solidFill>
                <a:schemeClr val="tx1"/>
              </a:solidFill>
            </a:endParaRPr>
          </a:p>
          <a:p>
            <a:r>
              <a:rPr lang="ru-RU" sz="7200" dirty="0" smtClean="0">
                <a:solidFill>
                  <a:schemeClr val="tx1"/>
                </a:solidFill>
              </a:rPr>
              <a:t>Кукушкина Оксана Федоровна</a:t>
            </a:r>
            <a:endParaRPr lang="ru-RU" sz="7200" dirty="0" smtClean="0">
              <a:solidFill>
                <a:schemeClr val="tx1"/>
              </a:solidFill>
            </a:endParaRPr>
          </a:p>
          <a:p>
            <a:r>
              <a:rPr lang="ru-RU" sz="7200" dirty="0" smtClean="0">
                <a:solidFill>
                  <a:schemeClr val="tx1"/>
                </a:solidFill>
              </a:rPr>
              <a:t>Музыкальный руководитель детского сада «Колосок» </a:t>
            </a:r>
            <a:endParaRPr lang="ru-RU" sz="7200" dirty="0" smtClean="0">
              <a:solidFill>
                <a:schemeClr val="tx1"/>
              </a:solidFill>
            </a:endParaRPr>
          </a:p>
          <a:p>
            <a:endParaRPr lang="ru-RU" sz="2400" b="1" dirty="0"/>
          </a:p>
        </p:txBody>
      </p:sp>
      <p:pic>
        <p:nvPicPr>
          <p:cNvPr id="4" name="Рисунок 3" descr="Novosibirskiy-institut-povyisheniya-kvalifikatsii-i-perepodgotovki-rabotnikov-obrazovaniya.jpg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0064405" y="101600"/>
            <a:ext cx="1841268" cy="1265382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9055" y="101600"/>
            <a:ext cx="8460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НОВОСИБИРСКИЙ ИНСТИТУТ ПОВЫШЕНИЯ КВАЛИФИКАЦИИ И ПЕРЕПОДГОТОВКИ РАБОТНИКОВ ОБРАЗОВАНИЯ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ДОШКОЛЬНОГО ОБРАЗОВАНИЯ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8618"/>
            <a:ext cx="9402618" cy="609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+mn-lt"/>
              </a:rPr>
              <a:t>«Теремок звуков» — это система, где каждый инструмент находит свою роль в игре и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</a:rPr>
              <a:t>сказке, а каждый ее участник  становится автором.</a:t>
            </a:r>
            <a:br>
              <a:rPr lang="ru-RU" sz="3200" dirty="0"/>
            </a:b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126" y="1819003"/>
            <a:ext cx="11953874" cy="521897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Блок </a:t>
            </a:r>
            <a:r>
              <a:rPr lang="ru-RU" sz="2000" b="1" dirty="0"/>
              <a:t>1:</a:t>
            </a:r>
            <a:r>
              <a:rPr lang="ru-RU" sz="2000" dirty="0"/>
              <a:t> «От образа к технике» (учебное </a:t>
            </a:r>
            <a:r>
              <a:rPr lang="ru-RU" sz="2000" dirty="0" err="1"/>
              <a:t>музицирование</a:t>
            </a:r>
            <a:r>
              <a:rPr lang="ru-RU" sz="2000" dirty="0" smtClean="0"/>
              <a:t>),( музыкальный руководитель)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Блок 2:</a:t>
            </a:r>
            <a:r>
              <a:rPr lang="ru-RU" sz="2000" dirty="0"/>
              <a:t> «Оживляем сказку» (творческое </a:t>
            </a:r>
            <a:r>
              <a:rPr lang="ru-RU" sz="2000" dirty="0" err="1"/>
              <a:t>музицирование</a:t>
            </a:r>
            <a:r>
              <a:rPr lang="ru-RU" sz="2000" dirty="0"/>
              <a:t>)</a:t>
            </a:r>
            <a:endParaRPr lang="ru-RU" sz="2000" dirty="0"/>
          </a:p>
          <a:p>
            <a:pPr>
              <a:buFontTx/>
              <a:buChar char="-"/>
            </a:pPr>
            <a:r>
              <a:rPr lang="ru-RU" sz="2000" dirty="0" smtClean="0"/>
              <a:t>чтение сказки(родители)</a:t>
            </a:r>
            <a:endParaRPr lang="ru-RU" sz="2000" dirty="0" smtClean="0"/>
          </a:p>
          <a:p>
            <a:pPr>
              <a:buFontTx/>
              <a:buChar char="-"/>
            </a:pPr>
            <a:r>
              <a:rPr lang="ru-RU" sz="2000" dirty="0"/>
              <a:t>т</a:t>
            </a:r>
            <a:r>
              <a:rPr lang="ru-RU" sz="2000" dirty="0" smtClean="0"/>
              <a:t>еатрализация(родитель, воспитатель, логопед)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Блок </a:t>
            </a:r>
            <a:r>
              <a:rPr lang="ru-RU" sz="2000" b="1" dirty="0"/>
              <a:t>3:</a:t>
            </a:r>
            <a:r>
              <a:rPr lang="ru-RU" sz="2000" dirty="0"/>
              <a:t> </a:t>
            </a:r>
            <a:r>
              <a:rPr lang="ru-RU" sz="2000" dirty="0" smtClean="0"/>
              <a:t>«Музыкальная гостиная» </a:t>
            </a:r>
            <a:r>
              <a:rPr lang="ru-RU" sz="2000" dirty="0"/>
              <a:t>(концертное </a:t>
            </a:r>
            <a:r>
              <a:rPr lang="ru-RU" sz="2000" dirty="0" err="1" smtClean="0"/>
              <a:t>музицирование</a:t>
            </a:r>
            <a:r>
              <a:rPr lang="ru-RU" sz="2000" dirty="0" smtClean="0"/>
              <a:t>)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Алгоритм проведения: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-театрализация </a:t>
            </a:r>
            <a:r>
              <a:rPr lang="ru-RU" sz="2000" dirty="0"/>
              <a:t>под музыку(музыкальный руководитель</a:t>
            </a:r>
            <a:r>
              <a:rPr lang="ru-RU" sz="2000" dirty="0" smtClean="0"/>
              <a:t>)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-коллективный выбор участников </a:t>
            </a:r>
            <a:r>
              <a:rPr lang="ru-RU" sz="2000" dirty="0"/>
              <a:t>инструментов для </a:t>
            </a:r>
            <a:r>
              <a:rPr lang="ru-RU" sz="2000" dirty="0" smtClean="0"/>
              <a:t>героев произведения(все участники)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-ритмическое сопровождение </a:t>
            </a:r>
            <a:r>
              <a:rPr lang="ru-RU" sz="2000" dirty="0"/>
              <a:t>героев или </a:t>
            </a:r>
            <a:r>
              <a:rPr lang="ru-RU" sz="2000" dirty="0" smtClean="0"/>
              <a:t>событий(все участники)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-</a:t>
            </a:r>
            <a:r>
              <a:rPr lang="ru-RU" sz="2000" dirty="0"/>
              <a:t>театрализация под музыкальное </a:t>
            </a:r>
            <a:r>
              <a:rPr lang="ru-RU" sz="2000" dirty="0" smtClean="0"/>
              <a:t>сопровождение </a:t>
            </a:r>
            <a:r>
              <a:rPr lang="ru-RU" sz="2000" dirty="0"/>
              <a:t>с игрой на музыкальных инструментах.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5828" y="204066"/>
            <a:ext cx="11685651" cy="865782"/>
          </a:xfrm>
        </p:spPr>
        <p:txBody>
          <a:bodyPr>
            <a:noAutofit/>
          </a:bodyPr>
          <a:lstStyle/>
          <a:p>
            <a:r>
              <a:rPr lang="ru-RU" sz="3000" dirty="0" smtClean="0"/>
              <a:t>    Виды приемов.                   </a:t>
            </a:r>
            <a:br>
              <a:rPr lang="ru-RU" sz="3000" dirty="0" smtClean="0"/>
            </a:br>
            <a:br>
              <a:rPr lang="ru-RU" sz="3000" dirty="0"/>
            </a:br>
            <a:endParaRPr lang="ru-RU" sz="3000" dirty="0"/>
          </a:p>
        </p:txBody>
      </p:sp>
      <p:graphicFrame>
        <p:nvGraphicFramePr>
          <p:cNvPr id="5" name="Объект 4"/>
          <p:cNvGraphicFramePr/>
          <p:nvPr/>
        </p:nvGraphicFramePr>
        <p:xfrm>
          <a:off x="59815" y="1069848"/>
          <a:ext cx="11877675" cy="51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" y="0"/>
            <a:ext cx="7144136" cy="4628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913" y="0"/>
            <a:ext cx="485808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5828" y="204066"/>
            <a:ext cx="11685651" cy="865782"/>
          </a:xfrm>
        </p:spPr>
        <p:txBody>
          <a:bodyPr>
            <a:noAutofit/>
          </a:bodyPr>
          <a:lstStyle/>
          <a:p>
            <a:r>
              <a:rPr lang="ru-RU" sz="3000" dirty="0" smtClean="0"/>
              <a:t>    Виды приемов.                   </a:t>
            </a:r>
            <a:br>
              <a:rPr lang="ru-RU" sz="3000" dirty="0" smtClean="0"/>
            </a:br>
            <a:br>
              <a:rPr lang="ru-RU" sz="3000" dirty="0"/>
            </a:br>
            <a:endParaRPr lang="ru-RU" sz="3000" dirty="0"/>
          </a:p>
        </p:txBody>
      </p:sp>
      <p:graphicFrame>
        <p:nvGraphicFramePr>
          <p:cNvPr id="5" name="Объект 4"/>
          <p:cNvGraphicFramePr/>
          <p:nvPr/>
        </p:nvGraphicFramePr>
        <p:xfrm>
          <a:off x="155828" y="1205103"/>
          <a:ext cx="11877675" cy="51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3081528"/>
            <a:ext cx="7957266" cy="558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Спасибо за внимание!</a:t>
            </a:r>
            <a:endParaRPr lang="ru-RU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Arial/Times New Roman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Углубление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1093</Words>
  <Application>WPS Presentation</Application>
  <PresentationFormat>Широкоэкранный</PresentationFormat>
  <Paragraphs>32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SimSun</vt:lpstr>
      <vt:lpstr>Wingdings</vt:lpstr>
      <vt:lpstr>Wingdings 3</vt:lpstr>
      <vt:lpstr>Symbol</vt:lpstr>
      <vt:lpstr>Arial</vt:lpstr>
      <vt:lpstr>Times New Roman</vt:lpstr>
      <vt:lpstr>Microsoft YaHei</vt:lpstr>
      <vt:lpstr>Arial Unicode MS</vt:lpstr>
      <vt:lpstr>Calibri</vt:lpstr>
      <vt:lpstr>Аспект</vt:lpstr>
      <vt:lpstr>        Мастер-класс  «Музыкальная гостиная»</vt:lpstr>
      <vt:lpstr>«Теремок звуков» — это система, где каждый инструмент находит свою роль в игре и сказке, а каждый ее участник  становится автором. </vt:lpstr>
      <vt:lpstr>    Виды приемов.                     </vt:lpstr>
      <vt:lpstr>PowerPoint 演示文稿</vt:lpstr>
      <vt:lpstr>    Виды приемов.                   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Вектор</cp:lastModifiedBy>
  <cp:revision>58</cp:revision>
  <dcterms:created xsi:type="dcterms:W3CDTF">2022-03-13T04:32:00Z</dcterms:created>
  <dcterms:modified xsi:type="dcterms:W3CDTF">2026-08-22T09:43:21Z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1033-12.1.0.26886</vt:lpwstr>
  </property>
  <property fmtid="{D5CDD505-2E9C-101B-9397-08002B2CF9AE}" pid="3" name="ICV">
    <vt:lpwstr>BB585D62821340BAB4FA06DE1B5E1F47_12</vt:lpwstr>
  </property>
</Properties>
</file>