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1"/>
  </p:notesMasterIdLst>
  <p:sldIdLst>
    <p:sldId id="314" r:id="rId3"/>
    <p:sldId id="259" r:id="rId4"/>
    <p:sldId id="266" r:id="rId5"/>
    <p:sldId id="293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73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8" r:id="rId24"/>
    <p:sldId id="339" r:id="rId25"/>
    <p:sldId id="340" r:id="rId26"/>
    <p:sldId id="341" r:id="rId27"/>
    <p:sldId id="365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87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9" r:id="rId61"/>
    <p:sldId id="390" r:id="rId62"/>
    <p:sldId id="385" r:id="rId63"/>
    <p:sldId id="386" r:id="rId64"/>
    <p:sldId id="366" r:id="rId65"/>
    <p:sldId id="367" r:id="rId66"/>
    <p:sldId id="368" r:id="rId67"/>
    <p:sldId id="369" r:id="rId68"/>
    <p:sldId id="370" r:id="rId69"/>
    <p:sldId id="371" r:id="rId70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анова Мария Станиславовна" initials="РМС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58"/>
    <a:srgbClr val="CC3300"/>
    <a:srgbClr val="FF5B5B"/>
    <a:srgbClr val="FD1314"/>
    <a:srgbClr val="F38069"/>
    <a:srgbClr val="FF9999"/>
    <a:srgbClr val="FF0000"/>
    <a:srgbClr val="006600"/>
    <a:srgbClr val="00B05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BDBFA4-E456-4D66-ACEE-C3B28E7311C2}" type="doc">
      <dgm:prSet loTypeId="urn:microsoft.com/office/officeart/2005/8/layout/pyramid2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B7927BB8-AF6C-46D4-A9FB-7FA233C9987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задач исторического просвещения детей дошкольного возраста </a:t>
          </a:r>
        </a:p>
        <a:p>
          <a:pPr>
            <a:lnSpc>
              <a:spcPct val="114000"/>
            </a:lnSpc>
          </a:pPr>
          <a:endParaRPr lang="ru-RU" sz="1800" b="1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973D0D8-2B86-4B30-8034-26B5E2E5BE51}" type="parTrans" cxnId="{98337D97-3E97-4FF0-ACF8-725D54A57615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BD27BE5-52F5-495F-B52D-6609B796E310}" type="sibTrans" cxnId="{98337D97-3E97-4FF0-ACF8-725D54A57615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9141538-6DD9-41B9-84DD-BE78A041061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комплексного плана мероприятий по повышению качества математического и естественно-научного образования на период до 2030 года</a:t>
          </a:r>
        </a:p>
      </dgm:t>
    </dgm:pt>
    <dgm:pt modelId="{E61FD782-7655-4D5D-BBAE-4EC4A9B62FFD}" type="parTrans" cxnId="{D1EF9A21-7A2E-4123-9BC1-F01C92959B06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4622290-B1CE-402C-9D31-A8A8FE280C5A}" type="sibTrans" cxnId="{D1EF9A21-7A2E-4123-9BC1-F01C92959B06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8D06F5F-E96C-4F24-93CF-A3FC81C48EA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</a:t>
          </a:r>
          <a:endParaRPr lang="ru-RU" sz="1800" b="1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A19EB1D-BFEE-49A1-8F75-04A59EAE2DC6}" type="parTrans" cxnId="{0284626E-BDB0-4E1E-B6F0-746F2CEC811D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F15243B-8666-44CD-8EAF-D645C8C6EEDC}" type="sibTrans" cxnId="{0284626E-BDB0-4E1E-B6F0-746F2CEC811D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4AA317B-AD09-4612-A751-0461CC0E7C43}" type="pres">
      <dgm:prSet presAssocID="{A0BDBFA4-E456-4D66-ACEE-C3B28E7311C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89D7813-6C79-4A83-87B2-3FFAEAEA36AC}" type="pres">
      <dgm:prSet presAssocID="{A0BDBFA4-E456-4D66-ACEE-C3B28E7311C2}" presName="pyramid" presStyleLbl="node1" presStyleIdx="0" presStyleCnt="1"/>
      <dgm:spPr/>
      <dgm:t>
        <a:bodyPr/>
        <a:lstStyle/>
        <a:p>
          <a:endParaRPr lang="ru-RU"/>
        </a:p>
      </dgm:t>
    </dgm:pt>
    <dgm:pt modelId="{C21B8C5A-4A5B-4776-B7C6-3F66B021B44A}" type="pres">
      <dgm:prSet presAssocID="{A0BDBFA4-E456-4D66-ACEE-C3B28E7311C2}" presName="theList" presStyleCnt="0"/>
      <dgm:spPr/>
      <dgm:t>
        <a:bodyPr/>
        <a:lstStyle/>
        <a:p>
          <a:endParaRPr lang="ru-RU"/>
        </a:p>
      </dgm:t>
    </dgm:pt>
    <dgm:pt modelId="{FA681567-A1C0-4A85-8D86-D169521E95A7}" type="pres">
      <dgm:prSet presAssocID="{B7927BB8-AF6C-46D4-A9FB-7FA233C9987A}" presName="aNode" presStyleLbl="fgAcc1" presStyleIdx="0" presStyleCnt="3" custScaleX="138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8A467-E549-4EF7-AD84-A47CBE419005}" type="pres">
      <dgm:prSet presAssocID="{B7927BB8-AF6C-46D4-A9FB-7FA233C9987A}" presName="aSpace" presStyleCnt="0"/>
      <dgm:spPr/>
      <dgm:t>
        <a:bodyPr/>
        <a:lstStyle/>
        <a:p>
          <a:endParaRPr lang="ru-RU"/>
        </a:p>
      </dgm:t>
    </dgm:pt>
    <dgm:pt modelId="{8C211B0B-2D01-4D66-A6C2-7F10D5531933}" type="pres">
      <dgm:prSet presAssocID="{59141538-6DD9-41B9-84DD-BE78A0410611}" presName="aNode" presStyleLbl="fgAcc1" presStyleIdx="1" presStyleCnt="3" custScaleX="135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36940-32D5-4850-B6C5-B2F26FD503A6}" type="pres">
      <dgm:prSet presAssocID="{59141538-6DD9-41B9-84DD-BE78A0410611}" presName="aSpace" presStyleCnt="0"/>
      <dgm:spPr/>
      <dgm:t>
        <a:bodyPr/>
        <a:lstStyle/>
        <a:p>
          <a:endParaRPr lang="ru-RU"/>
        </a:p>
      </dgm:t>
    </dgm:pt>
    <dgm:pt modelId="{256DEF5A-5546-46B2-9EBC-8E619DAE8149}" type="pres">
      <dgm:prSet presAssocID="{88D06F5F-E96C-4F24-93CF-A3FC81C48EA1}" presName="aNode" presStyleLbl="fgAcc1" presStyleIdx="2" presStyleCnt="3" custScaleX="138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903EA-6022-487D-B6D3-CBFC17C18491}" type="pres">
      <dgm:prSet presAssocID="{88D06F5F-E96C-4F24-93CF-A3FC81C48EA1}" presName="aSpace" presStyleCnt="0"/>
      <dgm:spPr/>
      <dgm:t>
        <a:bodyPr/>
        <a:lstStyle/>
        <a:p>
          <a:endParaRPr lang="ru-RU"/>
        </a:p>
      </dgm:t>
    </dgm:pt>
  </dgm:ptLst>
  <dgm:cxnLst>
    <dgm:cxn modelId="{0284626E-BDB0-4E1E-B6F0-746F2CEC811D}" srcId="{A0BDBFA4-E456-4D66-ACEE-C3B28E7311C2}" destId="{88D06F5F-E96C-4F24-93CF-A3FC81C48EA1}" srcOrd="2" destOrd="0" parTransId="{0A19EB1D-BFEE-49A1-8F75-04A59EAE2DC6}" sibTransId="{9F15243B-8666-44CD-8EAF-D645C8C6EEDC}"/>
    <dgm:cxn modelId="{98337D97-3E97-4FF0-ACF8-725D54A57615}" srcId="{A0BDBFA4-E456-4D66-ACEE-C3B28E7311C2}" destId="{B7927BB8-AF6C-46D4-A9FB-7FA233C9987A}" srcOrd="0" destOrd="0" parTransId="{8973D0D8-2B86-4B30-8034-26B5E2E5BE51}" sibTransId="{5BD27BE5-52F5-495F-B52D-6609B796E310}"/>
    <dgm:cxn modelId="{8A1268A9-40C1-4FE0-8F99-C0BFBDF7E603}" type="presOf" srcId="{59141538-6DD9-41B9-84DD-BE78A0410611}" destId="{8C211B0B-2D01-4D66-A6C2-7F10D5531933}" srcOrd="0" destOrd="0" presId="urn:microsoft.com/office/officeart/2005/8/layout/pyramid2"/>
    <dgm:cxn modelId="{9C839FF7-0BAB-463E-A328-52C8EBFAEC41}" type="presOf" srcId="{B7927BB8-AF6C-46D4-A9FB-7FA233C9987A}" destId="{FA681567-A1C0-4A85-8D86-D169521E95A7}" srcOrd="0" destOrd="0" presId="urn:microsoft.com/office/officeart/2005/8/layout/pyramid2"/>
    <dgm:cxn modelId="{8B1CA09B-9149-4236-9D60-442AF1FBBA8E}" type="presOf" srcId="{A0BDBFA4-E456-4D66-ACEE-C3B28E7311C2}" destId="{94AA317B-AD09-4612-A751-0461CC0E7C43}" srcOrd="0" destOrd="0" presId="urn:microsoft.com/office/officeart/2005/8/layout/pyramid2"/>
    <dgm:cxn modelId="{D1EF9A21-7A2E-4123-9BC1-F01C92959B06}" srcId="{A0BDBFA4-E456-4D66-ACEE-C3B28E7311C2}" destId="{59141538-6DD9-41B9-84DD-BE78A0410611}" srcOrd="1" destOrd="0" parTransId="{E61FD782-7655-4D5D-BBAE-4EC4A9B62FFD}" sibTransId="{54622290-B1CE-402C-9D31-A8A8FE280C5A}"/>
    <dgm:cxn modelId="{5F21D4D5-6B65-475C-8CAB-4B34E10529E4}" type="presOf" srcId="{88D06F5F-E96C-4F24-93CF-A3FC81C48EA1}" destId="{256DEF5A-5546-46B2-9EBC-8E619DAE8149}" srcOrd="0" destOrd="0" presId="urn:microsoft.com/office/officeart/2005/8/layout/pyramid2"/>
    <dgm:cxn modelId="{91953D6D-DF03-4DA3-B4D6-1B0E0F24E29B}" type="presParOf" srcId="{94AA317B-AD09-4612-A751-0461CC0E7C43}" destId="{689D7813-6C79-4A83-87B2-3FFAEAEA36AC}" srcOrd="0" destOrd="0" presId="urn:microsoft.com/office/officeart/2005/8/layout/pyramid2"/>
    <dgm:cxn modelId="{E61CC266-340B-4716-89EA-D5504935324D}" type="presParOf" srcId="{94AA317B-AD09-4612-A751-0461CC0E7C43}" destId="{C21B8C5A-4A5B-4776-B7C6-3F66B021B44A}" srcOrd="1" destOrd="0" presId="urn:microsoft.com/office/officeart/2005/8/layout/pyramid2"/>
    <dgm:cxn modelId="{A57F4C5C-19E0-4766-99CF-CD8A685671F2}" type="presParOf" srcId="{C21B8C5A-4A5B-4776-B7C6-3F66B021B44A}" destId="{FA681567-A1C0-4A85-8D86-D169521E95A7}" srcOrd="0" destOrd="0" presId="urn:microsoft.com/office/officeart/2005/8/layout/pyramid2"/>
    <dgm:cxn modelId="{4921A69F-D090-4DC0-9F8B-05BD6577C631}" type="presParOf" srcId="{C21B8C5A-4A5B-4776-B7C6-3F66B021B44A}" destId="{1C68A467-E549-4EF7-AD84-A47CBE419005}" srcOrd="1" destOrd="0" presId="urn:microsoft.com/office/officeart/2005/8/layout/pyramid2"/>
    <dgm:cxn modelId="{AAE76009-8950-4D19-B4FC-F91E0CABA62D}" type="presParOf" srcId="{C21B8C5A-4A5B-4776-B7C6-3F66B021B44A}" destId="{8C211B0B-2D01-4D66-A6C2-7F10D5531933}" srcOrd="2" destOrd="0" presId="urn:microsoft.com/office/officeart/2005/8/layout/pyramid2"/>
    <dgm:cxn modelId="{BC158357-9A74-45CF-B238-1F4C53B0079B}" type="presParOf" srcId="{C21B8C5A-4A5B-4776-B7C6-3F66B021B44A}" destId="{36336940-32D5-4850-B6C5-B2F26FD503A6}" srcOrd="3" destOrd="0" presId="urn:microsoft.com/office/officeart/2005/8/layout/pyramid2"/>
    <dgm:cxn modelId="{C8D94433-75DA-4439-B0D4-492E08F2AB1E}" type="presParOf" srcId="{C21B8C5A-4A5B-4776-B7C6-3F66B021B44A}" destId="{256DEF5A-5546-46B2-9EBC-8E619DAE8149}" srcOrd="4" destOrd="0" presId="urn:microsoft.com/office/officeart/2005/8/layout/pyramid2"/>
    <dgm:cxn modelId="{E073BF8A-C4E0-48CA-8FE3-ACD7F1B05AD3}" type="presParOf" srcId="{C21B8C5A-4A5B-4776-B7C6-3F66B021B44A}" destId="{108903EA-6022-487D-B6D3-CBFC17C1849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7869371-5FD9-4569-AB0B-6D4780CC0E5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4D2784-012B-4FCC-9AAF-5BBADFE1F377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B3901C-FC98-425E-9208-108C9B8B57FA}" type="parTrans" cxnId="{D721743E-7403-4711-8A0B-60B3F635B75D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22264-E593-4137-981F-ED1410182CBC}" type="sibTrans" cxnId="{D721743E-7403-4711-8A0B-60B3F635B75D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A1984B-2A61-4DFE-A638-5189F07199E8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</a:t>
          </a:r>
          <a:endParaRPr lang="ru-RU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49B08-B92E-460D-8033-AA92200E731F}" type="parTrans" cxnId="{2E53D418-2B69-417E-9E66-AA01F74B6085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6FBB0D-FCA9-4119-B562-C71CECAD3613}" type="sibTrans" cxnId="{2E53D418-2B69-417E-9E66-AA01F74B6085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DA48CE-C88A-4361-BD54-D31152D45984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действий</a:t>
          </a:r>
          <a:endParaRPr lang="ru-RU" sz="3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624BF-6D17-4F96-806A-4B62E119333A}" type="parTrans" cxnId="{7F627008-B296-464A-A22E-30D52EDC69BF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D6D26-CEA9-48D5-BE83-E2CD61221E8E}" type="sibTrans" cxnId="{7F627008-B296-464A-A22E-30D52EDC69BF}">
      <dgm:prSet/>
      <dgm:spPr/>
      <dgm:t>
        <a:bodyPr/>
        <a:lstStyle/>
        <a:p>
          <a:endParaRPr lang="ru-RU" sz="3600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5580FE-960E-415A-9971-7AFAD8C6380E}" type="pres">
      <dgm:prSet presAssocID="{B7869371-5FD9-4569-AB0B-6D4780CC0E5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5D7FF01-B675-4DAF-A582-A7B7E661CC62}" type="pres">
      <dgm:prSet presAssocID="{624D2784-012B-4FCC-9AAF-5BBADFE1F377}" presName="composite" presStyleCnt="0"/>
      <dgm:spPr/>
    </dgm:pt>
    <dgm:pt modelId="{60C57D05-4DB9-492A-AEFF-179D8351FC34}" type="pres">
      <dgm:prSet presAssocID="{624D2784-012B-4FCC-9AAF-5BBADFE1F377}" presName="LShape" presStyleLbl="alignNode1" presStyleIdx="0" presStyleCnt="5"/>
      <dgm:spPr/>
    </dgm:pt>
    <dgm:pt modelId="{3824092D-4249-4B24-B6A6-1F6A2DF1F313}" type="pres">
      <dgm:prSet presAssocID="{624D2784-012B-4FCC-9AAF-5BBADFE1F37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E37A5-B538-4794-AF52-5D757A1D02C3}" type="pres">
      <dgm:prSet presAssocID="{624D2784-012B-4FCC-9AAF-5BBADFE1F377}" presName="Triangle" presStyleLbl="alignNode1" presStyleIdx="1" presStyleCnt="5"/>
      <dgm:spPr/>
    </dgm:pt>
    <dgm:pt modelId="{F67DD151-BDF8-41DB-BE82-F1B53C648B4B}" type="pres">
      <dgm:prSet presAssocID="{74D22264-E593-4137-981F-ED1410182CBC}" presName="sibTrans" presStyleCnt="0"/>
      <dgm:spPr/>
    </dgm:pt>
    <dgm:pt modelId="{EDF02C45-A57D-4F0F-8DD7-D75DABE38071}" type="pres">
      <dgm:prSet presAssocID="{74D22264-E593-4137-981F-ED1410182CBC}" presName="space" presStyleCnt="0"/>
      <dgm:spPr/>
    </dgm:pt>
    <dgm:pt modelId="{E4DCC9E4-03FA-4A2B-8DED-445AD8EDD3EF}" type="pres">
      <dgm:prSet presAssocID="{B2A1984B-2A61-4DFE-A638-5189F07199E8}" presName="composite" presStyleCnt="0"/>
      <dgm:spPr/>
    </dgm:pt>
    <dgm:pt modelId="{AAEE9A2A-F6F7-48F7-AB9C-C4D6A0D12D05}" type="pres">
      <dgm:prSet presAssocID="{B2A1984B-2A61-4DFE-A638-5189F07199E8}" presName="LShape" presStyleLbl="alignNode1" presStyleIdx="2" presStyleCnt="5"/>
      <dgm:spPr/>
    </dgm:pt>
    <dgm:pt modelId="{B0113F22-3846-42CF-B662-22792529F77B}" type="pres">
      <dgm:prSet presAssocID="{B2A1984B-2A61-4DFE-A638-5189F07199E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1A2DB0-2C52-4FD0-8B26-BD537F30D9A3}" type="pres">
      <dgm:prSet presAssocID="{B2A1984B-2A61-4DFE-A638-5189F07199E8}" presName="Triangle" presStyleLbl="alignNode1" presStyleIdx="3" presStyleCnt="5"/>
      <dgm:spPr/>
    </dgm:pt>
    <dgm:pt modelId="{39084A8B-6000-41AB-8423-CC91999EB0F9}" type="pres">
      <dgm:prSet presAssocID="{086FBB0D-FCA9-4119-B562-C71CECAD3613}" presName="sibTrans" presStyleCnt="0"/>
      <dgm:spPr/>
    </dgm:pt>
    <dgm:pt modelId="{7526D089-4A7C-4CCE-8CA2-F5EEC21274ED}" type="pres">
      <dgm:prSet presAssocID="{086FBB0D-FCA9-4119-B562-C71CECAD3613}" presName="space" presStyleCnt="0"/>
      <dgm:spPr/>
    </dgm:pt>
    <dgm:pt modelId="{E157148F-51DE-4A02-91B2-253C80D0D56D}" type="pres">
      <dgm:prSet presAssocID="{7EDA48CE-C88A-4361-BD54-D31152D45984}" presName="composite" presStyleCnt="0"/>
      <dgm:spPr/>
    </dgm:pt>
    <dgm:pt modelId="{D4237A15-8D46-4A1B-B040-85FDEB5641F1}" type="pres">
      <dgm:prSet presAssocID="{7EDA48CE-C88A-4361-BD54-D31152D45984}" presName="LShape" presStyleLbl="alignNode1" presStyleIdx="4" presStyleCnt="5"/>
      <dgm:spPr/>
    </dgm:pt>
    <dgm:pt modelId="{627FDBFB-28E6-471F-99D0-439D3D5E61EC}" type="pres">
      <dgm:prSet presAssocID="{7EDA48CE-C88A-4361-BD54-D31152D4598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E3D056-D6F3-4B76-9BB2-0E3492BB0FA0}" type="presOf" srcId="{B7869371-5FD9-4569-AB0B-6D4780CC0E5A}" destId="{415580FE-960E-415A-9971-7AFAD8C6380E}" srcOrd="0" destOrd="0" presId="urn:microsoft.com/office/officeart/2009/3/layout/StepUpProcess"/>
    <dgm:cxn modelId="{D721743E-7403-4711-8A0B-60B3F635B75D}" srcId="{B7869371-5FD9-4569-AB0B-6D4780CC0E5A}" destId="{624D2784-012B-4FCC-9AAF-5BBADFE1F377}" srcOrd="0" destOrd="0" parTransId="{BCB3901C-FC98-425E-9208-108C9B8B57FA}" sibTransId="{74D22264-E593-4137-981F-ED1410182CBC}"/>
    <dgm:cxn modelId="{357FE554-B9C4-43C5-A663-20CC7DAE3904}" type="presOf" srcId="{B2A1984B-2A61-4DFE-A638-5189F07199E8}" destId="{B0113F22-3846-42CF-B662-22792529F77B}" srcOrd="0" destOrd="0" presId="urn:microsoft.com/office/officeart/2009/3/layout/StepUpProcess"/>
    <dgm:cxn modelId="{DB771806-F753-4D4E-8ADC-61DC1A0AA536}" type="presOf" srcId="{624D2784-012B-4FCC-9AAF-5BBADFE1F377}" destId="{3824092D-4249-4B24-B6A6-1F6A2DF1F313}" srcOrd="0" destOrd="0" presId="urn:microsoft.com/office/officeart/2009/3/layout/StepUpProcess"/>
    <dgm:cxn modelId="{7F627008-B296-464A-A22E-30D52EDC69BF}" srcId="{B7869371-5FD9-4569-AB0B-6D4780CC0E5A}" destId="{7EDA48CE-C88A-4361-BD54-D31152D45984}" srcOrd="2" destOrd="0" parTransId="{3E4624BF-6D17-4F96-806A-4B62E119333A}" sibTransId="{EEFD6D26-CEA9-48D5-BE83-E2CD61221E8E}"/>
    <dgm:cxn modelId="{B5ED1DCF-8081-4EC6-BFD0-CDAD6A229698}" type="presOf" srcId="{7EDA48CE-C88A-4361-BD54-D31152D45984}" destId="{627FDBFB-28E6-471F-99D0-439D3D5E61EC}" srcOrd="0" destOrd="0" presId="urn:microsoft.com/office/officeart/2009/3/layout/StepUpProcess"/>
    <dgm:cxn modelId="{2E53D418-2B69-417E-9E66-AA01F74B6085}" srcId="{B7869371-5FD9-4569-AB0B-6D4780CC0E5A}" destId="{B2A1984B-2A61-4DFE-A638-5189F07199E8}" srcOrd="1" destOrd="0" parTransId="{39849B08-B92E-460D-8033-AA92200E731F}" sibTransId="{086FBB0D-FCA9-4119-B562-C71CECAD3613}"/>
    <dgm:cxn modelId="{FDB2BFD8-DBA8-40AF-8790-1BCF8C0E5CB8}" type="presParOf" srcId="{415580FE-960E-415A-9971-7AFAD8C6380E}" destId="{55D7FF01-B675-4DAF-A582-A7B7E661CC62}" srcOrd="0" destOrd="0" presId="urn:microsoft.com/office/officeart/2009/3/layout/StepUpProcess"/>
    <dgm:cxn modelId="{BDC7CD46-E070-4551-BC73-425DD53DE526}" type="presParOf" srcId="{55D7FF01-B675-4DAF-A582-A7B7E661CC62}" destId="{60C57D05-4DB9-492A-AEFF-179D8351FC34}" srcOrd="0" destOrd="0" presId="urn:microsoft.com/office/officeart/2009/3/layout/StepUpProcess"/>
    <dgm:cxn modelId="{E29B4C7D-0812-40FE-9562-42236C0EE800}" type="presParOf" srcId="{55D7FF01-B675-4DAF-A582-A7B7E661CC62}" destId="{3824092D-4249-4B24-B6A6-1F6A2DF1F313}" srcOrd="1" destOrd="0" presId="urn:microsoft.com/office/officeart/2009/3/layout/StepUpProcess"/>
    <dgm:cxn modelId="{8D1A9BFD-7F11-486A-8BD5-03B0D9FE768B}" type="presParOf" srcId="{55D7FF01-B675-4DAF-A582-A7B7E661CC62}" destId="{0D9E37A5-B538-4794-AF52-5D757A1D02C3}" srcOrd="2" destOrd="0" presId="urn:microsoft.com/office/officeart/2009/3/layout/StepUpProcess"/>
    <dgm:cxn modelId="{F80154B6-5D99-4D74-83C7-770AEB139525}" type="presParOf" srcId="{415580FE-960E-415A-9971-7AFAD8C6380E}" destId="{F67DD151-BDF8-41DB-BE82-F1B53C648B4B}" srcOrd="1" destOrd="0" presId="urn:microsoft.com/office/officeart/2009/3/layout/StepUpProcess"/>
    <dgm:cxn modelId="{47C2E7F1-FD9A-451A-A7E1-F7938D3D89AA}" type="presParOf" srcId="{F67DD151-BDF8-41DB-BE82-F1B53C648B4B}" destId="{EDF02C45-A57D-4F0F-8DD7-D75DABE38071}" srcOrd="0" destOrd="0" presId="urn:microsoft.com/office/officeart/2009/3/layout/StepUpProcess"/>
    <dgm:cxn modelId="{6C01BF9B-F85C-4C69-A425-C60D10D187BD}" type="presParOf" srcId="{415580FE-960E-415A-9971-7AFAD8C6380E}" destId="{E4DCC9E4-03FA-4A2B-8DED-445AD8EDD3EF}" srcOrd="2" destOrd="0" presId="urn:microsoft.com/office/officeart/2009/3/layout/StepUpProcess"/>
    <dgm:cxn modelId="{953CB6DD-F611-45A8-8FE5-F9CB73D1A1E2}" type="presParOf" srcId="{E4DCC9E4-03FA-4A2B-8DED-445AD8EDD3EF}" destId="{AAEE9A2A-F6F7-48F7-AB9C-C4D6A0D12D05}" srcOrd="0" destOrd="0" presId="urn:microsoft.com/office/officeart/2009/3/layout/StepUpProcess"/>
    <dgm:cxn modelId="{8007A552-F69C-4B5D-A7C3-5851071BCCF1}" type="presParOf" srcId="{E4DCC9E4-03FA-4A2B-8DED-445AD8EDD3EF}" destId="{B0113F22-3846-42CF-B662-22792529F77B}" srcOrd="1" destOrd="0" presId="urn:microsoft.com/office/officeart/2009/3/layout/StepUpProcess"/>
    <dgm:cxn modelId="{C98567FB-01E6-47B6-A593-07E3B9D3F3D1}" type="presParOf" srcId="{E4DCC9E4-03FA-4A2B-8DED-445AD8EDD3EF}" destId="{2B1A2DB0-2C52-4FD0-8B26-BD537F30D9A3}" srcOrd="2" destOrd="0" presId="urn:microsoft.com/office/officeart/2009/3/layout/StepUpProcess"/>
    <dgm:cxn modelId="{DC066610-E16F-47E1-A41C-9EDDBBCDE5F6}" type="presParOf" srcId="{415580FE-960E-415A-9971-7AFAD8C6380E}" destId="{39084A8B-6000-41AB-8423-CC91999EB0F9}" srcOrd="3" destOrd="0" presId="urn:microsoft.com/office/officeart/2009/3/layout/StepUpProcess"/>
    <dgm:cxn modelId="{F8851E18-3A70-4850-A45E-AA5EAD6B03F3}" type="presParOf" srcId="{39084A8B-6000-41AB-8423-CC91999EB0F9}" destId="{7526D089-4A7C-4CCE-8CA2-F5EEC21274ED}" srcOrd="0" destOrd="0" presId="urn:microsoft.com/office/officeart/2009/3/layout/StepUpProcess"/>
    <dgm:cxn modelId="{A62D97EA-D82C-4305-B015-B7859D865F40}" type="presParOf" srcId="{415580FE-960E-415A-9971-7AFAD8C6380E}" destId="{E157148F-51DE-4A02-91B2-253C80D0D56D}" srcOrd="4" destOrd="0" presId="urn:microsoft.com/office/officeart/2009/3/layout/StepUpProcess"/>
    <dgm:cxn modelId="{7D0656BC-049D-40C8-9CC8-8B282952DF23}" type="presParOf" srcId="{E157148F-51DE-4A02-91B2-253C80D0D56D}" destId="{D4237A15-8D46-4A1B-B040-85FDEB5641F1}" srcOrd="0" destOrd="0" presId="urn:microsoft.com/office/officeart/2009/3/layout/StepUpProcess"/>
    <dgm:cxn modelId="{F5E6F9F3-3F97-412C-B543-CAF56E87B413}" type="presParOf" srcId="{E157148F-51DE-4A02-91B2-253C80D0D56D}" destId="{627FDBFB-28E6-471F-99D0-439D3D5E61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DD17B9-4F1A-446C-93ED-95C094FDDFF6}" type="doc">
      <dgm:prSet loTypeId="urn:microsoft.com/office/officeart/2005/8/layout/hList7" loCatId="list" qsTypeId="urn:microsoft.com/office/officeart/2005/8/quickstyle/simple1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07548DFD-5D6D-4BD6-BD6A-6E60A84CB1F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 w="95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</dgm:spPr>
      <dgm:t>
        <a:bodyPr anchor="t"/>
        <a:lstStyle/>
        <a:p>
          <a:r>
            <a:rPr lang="ru-RU" sz="1800" smtClean="0">
              <a:solidFill>
                <a:srgbClr val="002060"/>
              </a:solidFill>
            </a:rPr>
            <a:t>формы, направленные на </a:t>
          </a:r>
          <a:r>
            <a:rPr lang="ru-RU" sz="1800" b="1" smtClean="0">
              <a:solidFill>
                <a:srgbClr val="002060"/>
              </a:solidFill>
            </a:rPr>
            <a:t>информирование </a:t>
          </a:r>
          <a:r>
            <a:rPr lang="ru-RU" sz="1800" b="0" smtClean="0">
              <a:solidFill>
                <a:srgbClr val="002060"/>
              </a:solidFill>
            </a:rPr>
            <a:t>родителей</a:t>
          </a:r>
          <a:endParaRPr lang="ru-RU" sz="1800" b="0" dirty="0">
            <a:solidFill>
              <a:srgbClr val="002060"/>
            </a:solidFill>
          </a:endParaRPr>
        </a:p>
      </dgm:t>
    </dgm:pt>
    <dgm:pt modelId="{06302404-1CA8-4944-B8A9-F5FC884B7DEC}" type="parTrans" cxnId="{E2408DDB-8DB0-4BF3-9466-53B907C2C5E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3B334EA-2593-43EE-A902-289CDD60E7C3}" type="sibTrans" cxnId="{E2408DDB-8DB0-4BF3-9466-53B907C2C5E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D6D08F4-961D-4610-AA9F-FC1CCFDA902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 w="95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</dgm:spPr>
      <dgm:t>
        <a:bodyPr anchor="t"/>
        <a:lstStyle/>
        <a:p>
          <a:r>
            <a:rPr lang="ru-RU" sz="1700" smtClean="0">
              <a:solidFill>
                <a:srgbClr val="002060"/>
              </a:solidFill>
            </a:rPr>
            <a:t>формы, направленные на </a:t>
          </a:r>
          <a:r>
            <a:rPr lang="ru-RU" sz="1700" b="1" smtClean="0">
              <a:solidFill>
                <a:srgbClr val="002060"/>
              </a:solidFill>
            </a:rPr>
            <a:t>формирование практического опыта  </a:t>
          </a:r>
          <a:r>
            <a:rPr lang="ru-RU" sz="1700" smtClean="0">
              <a:solidFill>
                <a:srgbClr val="002060"/>
              </a:solidFill>
            </a:rPr>
            <a:t>воспитательных действий</a:t>
          </a:r>
          <a:endParaRPr lang="ru-RU" sz="1700" dirty="0">
            <a:solidFill>
              <a:srgbClr val="002060"/>
            </a:solidFill>
          </a:endParaRPr>
        </a:p>
      </dgm:t>
    </dgm:pt>
    <dgm:pt modelId="{DE544458-B8EF-4CCD-9D2F-3D9741699028}" type="parTrans" cxnId="{1D964391-61F9-41B4-9A27-BE2FE5F01D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70C8045-AB49-4E20-9A81-CB13F9A23917}" type="sibTrans" cxnId="{1D964391-61F9-41B4-9A27-BE2FE5F01D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F6FDCB5-84F9-458E-8DE4-0B01CFC96EA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 w="95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</dgm:spPr>
      <dgm:t>
        <a:bodyPr anchor="t"/>
        <a:lstStyle/>
        <a:p>
          <a:r>
            <a:rPr lang="ru-RU" sz="1800" dirty="0" smtClean="0">
              <a:solidFill>
                <a:srgbClr val="002060"/>
              </a:solidFill>
            </a:rPr>
            <a:t>формы, позволяющие </a:t>
          </a:r>
          <a:r>
            <a:rPr lang="ru-RU" sz="1800" b="1" dirty="0" smtClean="0">
              <a:solidFill>
                <a:srgbClr val="002060"/>
              </a:solidFill>
            </a:rPr>
            <a:t>вовлечь родителей </a:t>
          </a:r>
          <a:r>
            <a:rPr lang="ru-RU" sz="1800" dirty="0" smtClean="0">
              <a:solidFill>
                <a:srgbClr val="002060"/>
              </a:solidFill>
            </a:rPr>
            <a:t>в совместную деятельность с детьми</a:t>
          </a:r>
          <a:endParaRPr lang="ru-RU" sz="1800" dirty="0">
            <a:solidFill>
              <a:srgbClr val="002060"/>
            </a:solidFill>
          </a:endParaRPr>
        </a:p>
      </dgm:t>
    </dgm:pt>
    <dgm:pt modelId="{0A6FB5E5-68A7-4500-9F4C-2D3B8D0B3A6D}" type="parTrans" cxnId="{92BD30B2-0CAF-4EB9-9E95-FA6A170C3D0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5B17C80-9235-49CC-966F-2379025A0106}" type="sibTrans" cxnId="{92BD30B2-0CAF-4EB9-9E95-FA6A170C3D0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CC78217-FBFC-4CFD-878B-457325332B5B}" type="pres">
      <dgm:prSet presAssocID="{A2DD17B9-4F1A-446C-93ED-95C094FDDF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2125B-6C7B-412F-B295-F28627A6168C}" type="pres">
      <dgm:prSet presAssocID="{A2DD17B9-4F1A-446C-93ED-95C094FDDFF6}" presName="fgShape" presStyleLbl="fgShp" presStyleIdx="0" presStyleCnt="1" custLinFactNeighborX="994" custLinFactNeighborY="3806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endParaRPr lang="ru-RU"/>
        </a:p>
      </dgm:t>
    </dgm:pt>
    <dgm:pt modelId="{DFA0FCF8-0A33-4E7F-B367-8638B82CD363}" type="pres">
      <dgm:prSet presAssocID="{A2DD17B9-4F1A-446C-93ED-95C094FDDFF6}" presName="linComp" presStyleCnt="0"/>
      <dgm:spPr/>
      <dgm:t>
        <a:bodyPr/>
        <a:lstStyle/>
        <a:p>
          <a:endParaRPr lang="ru-RU"/>
        </a:p>
      </dgm:t>
    </dgm:pt>
    <dgm:pt modelId="{136D040A-47DF-4242-8159-8A2983F8006B}" type="pres">
      <dgm:prSet presAssocID="{07548DFD-5D6D-4BD6-BD6A-6E60A84CB1FD}" presName="compNode" presStyleCnt="0"/>
      <dgm:spPr/>
      <dgm:t>
        <a:bodyPr/>
        <a:lstStyle/>
        <a:p>
          <a:endParaRPr lang="ru-RU"/>
        </a:p>
      </dgm:t>
    </dgm:pt>
    <dgm:pt modelId="{098A4774-405E-4376-AD76-AABCF30DA2E0}" type="pres">
      <dgm:prSet presAssocID="{07548DFD-5D6D-4BD6-BD6A-6E60A84CB1FD}" presName="bkgdShape" presStyleLbl="node1" presStyleIdx="0" presStyleCnt="3"/>
      <dgm:spPr/>
      <dgm:t>
        <a:bodyPr/>
        <a:lstStyle/>
        <a:p>
          <a:endParaRPr lang="ru-RU"/>
        </a:p>
      </dgm:t>
    </dgm:pt>
    <dgm:pt modelId="{9FC72224-16A9-492C-89F3-CB7D5A62232D}" type="pres">
      <dgm:prSet presAssocID="{07548DFD-5D6D-4BD6-BD6A-6E60A84CB1F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47370-01E1-4B0A-AFAF-3FDE025949E4}" type="pres">
      <dgm:prSet presAssocID="{07548DFD-5D6D-4BD6-BD6A-6E60A84CB1FD}" presName="invisiNode" presStyleLbl="node1" presStyleIdx="0" presStyleCnt="3"/>
      <dgm:spPr/>
      <dgm:t>
        <a:bodyPr/>
        <a:lstStyle/>
        <a:p>
          <a:endParaRPr lang="ru-RU"/>
        </a:p>
      </dgm:t>
    </dgm:pt>
    <dgm:pt modelId="{AB01AC25-05BB-4172-BC6B-309A17435E17}" type="pres">
      <dgm:prSet presAssocID="{07548DFD-5D6D-4BD6-BD6A-6E60A84CB1FD}" presName="imagNode" presStyleLbl="fgImgPlace1" presStyleIdx="0" presStyleCnt="3" custScaleY="72684" custLinFactNeighborX="-2130" custLinFactNeighborY="-15226"/>
      <dgm:spPr>
        <a:blipFill>
          <a:blip xmlns:r="http://schemas.openxmlformats.org/officeDocument/2006/relationships" r:embed="rId1"/>
          <a:srcRect/>
          <a:stretch/>
        </a:blipFill>
      </dgm:spPr>
      <dgm:t>
        <a:bodyPr/>
        <a:lstStyle/>
        <a:p>
          <a:endParaRPr lang="ru-RU"/>
        </a:p>
      </dgm:t>
    </dgm:pt>
    <dgm:pt modelId="{52542EF7-3BAF-4E70-9309-B0616D902592}" type="pres">
      <dgm:prSet presAssocID="{83B334EA-2593-43EE-A902-289CDD60E7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09B53C6-3E50-4C29-9A8B-992BBE9987D7}" type="pres">
      <dgm:prSet presAssocID="{DD6D08F4-961D-4610-AA9F-FC1CCFDA9023}" presName="compNode" presStyleCnt="0"/>
      <dgm:spPr/>
      <dgm:t>
        <a:bodyPr/>
        <a:lstStyle/>
        <a:p>
          <a:endParaRPr lang="ru-RU"/>
        </a:p>
      </dgm:t>
    </dgm:pt>
    <dgm:pt modelId="{5241CD0B-0546-4C07-887A-38ADFFC0CD7D}" type="pres">
      <dgm:prSet presAssocID="{DD6D08F4-961D-4610-AA9F-FC1CCFDA9023}" presName="bkgdShape" presStyleLbl="node1" presStyleIdx="1" presStyleCnt="3"/>
      <dgm:spPr/>
      <dgm:t>
        <a:bodyPr/>
        <a:lstStyle/>
        <a:p>
          <a:endParaRPr lang="ru-RU"/>
        </a:p>
      </dgm:t>
    </dgm:pt>
    <dgm:pt modelId="{79EE2383-C1FF-4FF6-8AC0-8241E7A80399}" type="pres">
      <dgm:prSet presAssocID="{DD6D08F4-961D-4610-AA9F-FC1CCFDA902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FFD5B-242F-47AA-B6E4-564483D77DF4}" type="pres">
      <dgm:prSet presAssocID="{DD6D08F4-961D-4610-AA9F-FC1CCFDA9023}" presName="invisiNode" presStyleLbl="node1" presStyleIdx="1" presStyleCnt="3"/>
      <dgm:spPr/>
      <dgm:t>
        <a:bodyPr/>
        <a:lstStyle/>
        <a:p>
          <a:endParaRPr lang="ru-RU"/>
        </a:p>
      </dgm:t>
    </dgm:pt>
    <dgm:pt modelId="{1ECFFD95-93E3-4262-AFF5-1A94DE1B862D}" type="pres">
      <dgm:prSet presAssocID="{DD6D08F4-961D-4610-AA9F-FC1CCFDA9023}" presName="imagNode" presStyleLbl="fgImgPlace1" presStyleIdx="1" presStyleCnt="3" custLinFactNeighborY="-10649"/>
      <dgm:spPr>
        <a:blipFill>
          <a:blip xmlns:r="http://schemas.openxmlformats.org/officeDocument/2006/relationships" r:embed="rId2"/>
          <a:srcRect/>
          <a:stretch/>
        </a:blipFill>
      </dgm:spPr>
      <dgm:t>
        <a:bodyPr/>
        <a:lstStyle/>
        <a:p>
          <a:endParaRPr lang="ru-RU"/>
        </a:p>
      </dgm:t>
    </dgm:pt>
    <dgm:pt modelId="{ADE24624-CD2B-4992-B6E7-EA3410348A2D}" type="pres">
      <dgm:prSet presAssocID="{670C8045-AB49-4E20-9A81-CB13F9A2391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BE5419-258C-4270-9BFB-F87B2E8A8A71}" type="pres">
      <dgm:prSet presAssocID="{8F6FDCB5-84F9-458E-8DE4-0B01CFC96EA5}" presName="compNode" presStyleCnt="0"/>
      <dgm:spPr/>
      <dgm:t>
        <a:bodyPr/>
        <a:lstStyle/>
        <a:p>
          <a:endParaRPr lang="ru-RU"/>
        </a:p>
      </dgm:t>
    </dgm:pt>
    <dgm:pt modelId="{4457BF33-05A7-4C6A-95BC-B3078ABB7889}" type="pres">
      <dgm:prSet presAssocID="{8F6FDCB5-84F9-458E-8DE4-0B01CFC96EA5}" presName="bkgdShape" presStyleLbl="node1" presStyleIdx="2" presStyleCnt="3"/>
      <dgm:spPr/>
      <dgm:t>
        <a:bodyPr/>
        <a:lstStyle/>
        <a:p>
          <a:endParaRPr lang="ru-RU"/>
        </a:p>
      </dgm:t>
    </dgm:pt>
    <dgm:pt modelId="{547662D0-E861-46E5-9E14-D562A6154984}" type="pres">
      <dgm:prSet presAssocID="{8F6FDCB5-84F9-458E-8DE4-0B01CFC96EA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D5D6C-4150-4A9B-98B6-F4C3D0A1C0A7}" type="pres">
      <dgm:prSet presAssocID="{8F6FDCB5-84F9-458E-8DE4-0B01CFC96EA5}" presName="invisiNode" presStyleLbl="node1" presStyleIdx="2" presStyleCnt="3"/>
      <dgm:spPr/>
      <dgm:t>
        <a:bodyPr/>
        <a:lstStyle/>
        <a:p>
          <a:endParaRPr lang="ru-RU"/>
        </a:p>
      </dgm:t>
    </dgm:pt>
    <dgm:pt modelId="{EDC4FE7A-8483-48A6-B7F4-3B07F0E2F665}" type="pres">
      <dgm:prSet presAssocID="{8F6FDCB5-84F9-458E-8DE4-0B01CFC96EA5}" presName="imagNode" presStyleLbl="fgImgPlace1" presStyleIdx="2" presStyleCnt="3" custScaleX="110970" custScaleY="115915" custLinFactNeighborX="1065" custLinFactNeighborY="-6707"/>
      <dgm:spPr>
        <a:blipFill>
          <a:blip xmlns:r="http://schemas.openxmlformats.org/officeDocument/2006/relationships" r:embed="rId3"/>
          <a:srcRect/>
          <a:stretch/>
        </a:blipFill>
      </dgm:spPr>
      <dgm:t>
        <a:bodyPr/>
        <a:lstStyle/>
        <a:p>
          <a:endParaRPr lang="ru-RU"/>
        </a:p>
      </dgm:t>
    </dgm:pt>
  </dgm:ptLst>
  <dgm:cxnLst>
    <dgm:cxn modelId="{37133C3F-E4BB-440D-82DA-9143C9453175}" type="presOf" srcId="{07548DFD-5D6D-4BD6-BD6A-6E60A84CB1FD}" destId="{098A4774-405E-4376-AD76-AABCF30DA2E0}" srcOrd="0" destOrd="0" presId="urn:microsoft.com/office/officeart/2005/8/layout/hList7"/>
    <dgm:cxn modelId="{DF6E3908-196B-4181-927D-B987CA77DF0B}" type="presOf" srcId="{DD6D08F4-961D-4610-AA9F-FC1CCFDA9023}" destId="{79EE2383-C1FF-4FF6-8AC0-8241E7A80399}" srcOrd="1" destOrd="0" presId="urn:microsoft.com/office/officeart/2005/8/layout/hList7"/>
    <dgm:cxn modelId="{92BD30B2-0CAF-4EB9-9E95-FA6A170C3D01}" srcId="{A2DD17B9-4F1A-446C-93ED-95C094FDDFF6}" destId="{8F6FDCB5-84F9-458E-8DE4-0B01CFC96EA5}" srcOrd="2" destOrd="0" parTransId="{0A6FB5E5-68A7-4500-9F4C-2D3B8D0B3A6D}" sibTransId="{55B17C80-9235-49CC-966F-2379025A0106}"/>
    <dgm:cxn modelId="{1F3A801F-5256-437B-A282-1C3A2F3D10F4}" type="presOf" srcId="{83B334EA-2593-43EE-A902-289CDD60E7C3}" destId="{52542EF7-3BAF-4E70-9309-B0616D902592}" srcOrd="0" destOrd="0" presId="urn:microsoft.com/office/officeart/2005/8/layout/hList7"/>
    <dgm:cxn modelId="{7EEEDF04-7753-41CC-951B-3D195E2008B9}" type="presOf" srcId="{A2DD17B9-4F1A-446C-93ED-95C094FDDFF6}" destId="{9CC78217-FBFC-4CFD-878B-457325332B5B}" srcOrd="0" destOrd="0" presId="urn:microsoft.com/office/officeart/2005/8/layout/hList7"/>
    <dgm:cxn modelId="{E2408DDB-8DB0-4BF3-9466-53B907C2C5E8}" srcId="{A2DD17B9-4F1A-446C-93ED-95C094FDDFF6}" destId="{07548DFD-5D6D-4BD6-BD6A-6E60A84CB1FD}" srcOrd="0" destOrd="0" parTransId="{06302404-1CA8-4944-B8A9-F5FC884B7DEC}" sibTransId="{83B334EA-2593-43EE-A902-289CDD60E7C3}"/>
    <dgm:cxn modelId="{20FA4F81-CFA2-4AB7-A0B8-0A05BA798350}" type="presOf" srcId="{670C8045-AB49-4E20-9A81-CB13F9A23917}" destId="{ADE24624-CD2B-4992-B6E7-EA3410348A2D}" srcOrd="0" destOrd="0" presId="urn:microsoft.com/office/officeart/2005/8/layout/hList7"/>
    <dgm:cxn modelId="{A42F0D66-F397-4BB0-9F58-C7C8FBDB87C2}" type="presOf" srcId="{07548DFD-5D6D-4BD6-BD6A-6E60A84CB1FD}" destId="{9FC72224-16A9-492C-89F3-CB7D5A62232D}" srcOrd="1" destOrd="0" presId="urn:microsoft.com/office/officeart/2005/8/layout/hList7"/>
    <dgm:cxn modelId="{737D530E-9E01-478B-8D40-231ACFA6F45A}" type="presOf" srcId="{8F6FDCB5-84F9-458E-8DE4-0B01CFC96EA5}" destId="{4457BF33-05A7-4C6A-95BC-B3078ABB7889}" srcOrd="0" destOrd="0" presId="urn:microsoft.com/office/officeart/2005/8/layout/hList7"/>
    <dgm:cxn modelId="{A588BE46-35AC-4536-A393-2305103774F7}" type="presOf" srcId="{8F6FDCB5-84F9-458E-8DE4-0B01CFC96EA5}" destId="{547662D0-E861-46E5-9E14-D562A6154984}" srcOrd="1" destOrd="0" presId="urn:microsoft.com/office/officeart/2005/8/layout/hList7"/>
    <dgm:cxn modelId="{1D964391-61F9-41B4-9A27-BE2FE5F01DA6}" srcId="{A2DD17B9-4F1A-446C-93ED-95C094FDDFF6}" destId="{DD6D08F4-961D-4610-AA9F-FC1CCFDA9023}" srcOrd="1" destOrd="0" parTransId="{DE544458-B8EF-4CCD-9D2F-3D9741699028}" sibTransId="{670C8045-AB49-4E20-9A81-CB13F9A23917}"/>
    <dgm:cxn modelId="{D9B911A9-4E34-49A9-AFDE-5F27BF50D131}" type="presOf" srcId="{DD6D08F4-961D-4610-AA9F-FC1CCFDA9023}" destId="{5241CD0B-0546-4C07-887A-38ADFFC0CD7D}" srcOrd="0" destOrd="0" presId="urn:microsoft.com/office/officeart/2005/8/layout/hList7"/>
    <dgm:cxn modelId="{99516039-A7CE-49E9-8B5D-E7FA4B7DD96A}" type="presParOf" srcId="{9CC78217-FBFC-4CFD-878B-457325332B5B}" destId="{D622125B-6C7B-412F-B295-F28627A6168C}" srcOrd="0" destOrd="0" presId="urn:microsoft.com/office/officeart/2005/8/layout/hList7"/>
    <dgm:cxn modelId="{980D7F28-7B5A-4325-9D9C-FD6CFC19B9F5}" type="presParOf" srcId="{9CC78217-FBFC-4CFD-878B-457325332B5B}" destId="{DFA0FCF8-0A33-4E7F-B367-8638B82CD363}" srcOrd="1" destOrd="0" presId="urn:microsoft.com/office/officeart/2005/8/layout/hList7"/>
    <dgm:cxn modelId="{D3E4168B-2C91-40E8-98E5-8EC102A81BEE}" type="presParOf" srcId="{DFA0FCF8-0A33-4E7F-B367-8638B82CD363}" destId="{136D040A-47DF-4242-8159-8A2983F8006B}" srcOrd="0" destOrd="0" presId="urn:microsoft.com/office/officeart/2005/8/layout/hList7"/>
    <dgm:cxn modelId="{548AB9FC-CB08-4AC1-AAF6-F8F803830E6E}" type="presParOf" srcId="{136D040A-47DF-4242-8159-8A2983F8006B}" destId="{098A4774-405E-4376-AD76-AABCF30DA2E0}" srcOrd="0" destOrd="0" presId="urn:microsoft.com/office/officeart/2005/8/layout/hList7"/>
    <dgm:cxn modelId="{17324398-3561-4274-89B9-2D0DB8B7C0D7}" type="presParOf" srcId="{136D040A-47DF-4242-8159-8A2983F8006B}" destId="{9FC72224-16A9-492C-89F3-CB7D5A62232D}" srcOrd="1" destOrd="0" presId="urn:microsoft.com/office/officeart/2005/8/layout/hList7"/>
    <dgm:cxn modelId="{E103C7A0-4D1A-4C5E-AC54-8C0E5587166C}" type="presParOf" srcId="{136D040A-47DF-4242-8159-8A2983F8006B}" destId="{81C47370-01E1-4B0A-AFAF-3FDE025949E4}" srcOrd="2" destOrd="0" presId="urn:microsoft.com/office/officeart/2005/8/layout/hList7"/>
    <dgm:cxn modelId="{C77C3E4A-C36E-4C49-A5C1-B61743E7C9B8}" type="presParOf" srcId="{136D040A-47DF-4242-8159-8A2983F8006B}" destId="{AB01AC25-05BB-4172-BC6B-309A17435E17}" srcOrd="3" destOrd="0" presId="urn:microsoft.com/office/officeart/2005/8/layout/hList7"/>
    <dgm:cxn modelId="{C45AEF73-E425-4F02-B1DB-E69D124B81AF}" type="presParOf" srcId="{DFA0FCF8-0A33-4E7F-B367-8638B82CD363}" destId="{52542EF7-3BAF-4E70-9309-B0616D902592}" srcOrd="1" destOrd="0" presId="urn:microsoft.com/office/officeart/2005/8/layout/hList7"/>
    <dgm:cxn modelId="{DCA9A352-56BC-4C9C-9F50-D794EF1E4137}" type="presParOf" srcId="{DFA0FCF8-0A33-4E7F-B367-8638B82CD363}" destId="{E09B53C6-3E50-4C29-9A8B-992BBE9987D7}" srcOrd="2" destOrd="0" presId="urn:microsoft.com/office/officeart/2005/8/layout/hList7"/>
    <dgm:cxn modelId="{B6FAA5B6-1BC6-49BD-9C83-34BB3721C154}" type="presParOf" srcId="{E09B53C6-3E50-4C29-9A8B-992BBE9987D7}" destId="{5241CD0B-0546-4C07-887A-38ADFFC0CD7D}" srcOrd="0" destOrd="0" presId="urn:microsoft.com/office/officeart/2005/8/layout/hList7"/>
    <dgm:cxn modelId="{5E78DC82-4D78-469F-80C7-2C7F68FC1869}" type="presParOf" srcId="{E09B53C6-3E50-4C29-9A8B-992BBE9987D7}" destId="{79EE2383-C1FF-4FF6-8AC0-8241E7A80399}" srcOrd="1" destOrd="0" presId="urn:microsoft.com/office/officeart/2005/8/layout/hList7"/>
    <dgm:cxn modelId="{6B7545E8-DA89-4E33-9330-8CC11451E6BE}" type="presParOf" srcId="{E09B53C6-3E50-4C29-9A8B-992BBE9987D7}" destId="{3D6FFD5B-242F-47AA-B6E4-564483D77DF4}" srcOrd="2" destOrd="0" presId="urn:microsoft.com/office/officeart/2005/8/layout/hList7"/>
    <dgm:cxn modelId="{D5D63B69-8A76-4739-AA37-87AF0A2853B7}" type="presParOf" srcId="{E09B53C6-3E50-4C29-9A8B-992BBE9987D7}" destId="{1ECFFD95-93E3-4262-AFF5-1A94DE1B862D}" srcOrd="3" destOrd="0" presId="urn:microsoft.com/office/officeart/2005/8/layout/hList7"/>
    <dgm:cxn modelId="{DD3EC146-E0FF-4725-A476-E42E65CFABB1}" type="presParOf" srcId="{DFA0FCF8-0A33-4E7F-B367-8638B82CD363}" destId="{ADE24624-CD2B-4992-B6E7-EA3410348A2D}" srcOrd="3" destOrd="0" presId="urn:microsoft.com/office/officeart/2005/8/layout/hList7"/>
    <dgm:cxn modelId="{EC178F3C-1EE6-4532-9ADD-F1F6DE235B6A}" type="presParOf" srcId="{DFA0FCF8-0A33-4E7F-B367-8638B82CD363}" destId="{DABE5419-258C-4270-9BFB-F87B2E8A8A71}" srcOrd="4" destOrd="0" presId="urn:microsoft.com/office/officeart/2005/8/layout/hList7"/>
    <dgm:cxn modelId="{B7862B59-6452-4CE2-9C38-221DD6E4F373}" type="presParOf" srcId="{DABE5419-258C-4270-9BFB-F87B2E8A8A71}" destId="{4457BF33-05A7-4C6A-95BC-B3078ABB7889}" srcOrd="0" destOrd="0" presId="urn:microsoft.com/office/officeart/2005/8/layout/hList7"/>
    <dgm:cxn modelId="{40270614-DCF5-46E4-966E-4FF6ECA7A6D5}" type="presParOf" srcId="{DABE5419-258C-4270-9BFB-F87B2E8A8A71}" destId="{547662D0-E861-46E5-9E14-D562A6154984}" srcOrd="1" destOrd="0" presId="urn:microsoft.com/office/officeart/2005/8/layout/hList7"/>
    <dgm:cxn modelId="{4834D3EC-2529-42E2-A033-D9D9037A93C3}" type="presParOf" srcId="{DABE5419-258C-4270-9BFB-F87B2E8A8A71}" destId="{4C6D5D6C-4150-4A9B-98B6-F4C3D0A1C0A7}" srcOrd="2" destOrd="0" presId="urn:microsoft.com/office/officeart/2005/8/layout/hList7"/>
    <dgm:cxn modelId="{8E399B96-A24D-4783-BC23-61C0BDA1C9A7}" type="presParOf" srcId="{DABE5419-258C-4270-9BFB-F87B2E8A8A71}" destId="{EDC4FE7A-8483-48A6-B7F4-3B07F0E2F66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9050020-3928-4953-A012-1EFDB07AD2E5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A6533F-3CB4-4B05-8F4A-94BDD11CB92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pPr algn="ctr"/>
          <a:r>
            <a: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1. Предварительная работа с педагогами, ведущими просветительскую работу.</a:t>
          </a:r>
          <a:endParaRPr lang="ru-RU" sz="24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BBC6A4-CABD-4596-8B06-A489D41DD790}" type="parTrans" cxnId="{2CF8F92D-F040-4C0D-B0BA-8D05728E3B08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0321E2C-8875-4F79-B438-466F37C2F044}" type="sibTrans" cxnId="{2CF8F92D-F040-4C0D-B0BA-8D05728E3B08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4C6F254-3F45-4BE4-8B7F-C9B4C5FF18A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Психолого-педагогическая диагностика с целью определения образовательных потребностей родителей.</a:t>
          </a:r>
          <a:endParaRPr lang="ru-RU" sz="24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1D9214-7F31-41DA-91CF-3B603A744F6B}" type="parTrans" cxnId="{5381AB20-9561-478D-89B9-14CBFD856FDD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1863F6-7D37-4740-89D6-0D1942578140}" type="sibTrans" cxnId="{5381AB20-9561-478D-89B9-14CBFD856FDD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3779984-A641-48E7-A588-CE053D22154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Непосредственное психолого-педагогическое просвещение родителей.</a:t>
          </a:r>
          <a:endParaRPr lang="ru-RU" sz="24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E777AB2-7362-4EE6-942A-1593D2ACA6D5}" type="parTrans" cxnId="{D673D9A9-0F8F-4BC6-911F-61AC6261002C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E36F451-A43E-4BDA-99D0-CD2CF42118E9}" type="sibTrans" cxnId="{D673D9A9-0F8F-4BC6-911F-61AC6261002C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DF30E71-2195-4F22-9738-EC012329E33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4. </a:t>
          </a:r>
          <a:r>
            <a: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Анализ </a:t>
          </a:r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результатов мониторинга психолого-педагогического </a:t>
          </a:r>
          <a:r>
            <a: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просвещения и взаимодействия </a:t>
          </a:r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педагогов с </a:t>
          </a:r>
          <a:r>
            <a:rPr 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семьей.</a:t>
          </a:r>
          <a:endParaRPr lang="ru-RU" sz="24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8BE34A8-92BE-4D17-924D-5DC2BC4307D5}" type="parTrans" cxnId="{921279DD-2BD6-422B-986F-0DFEFC024B9D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3CE708F-251B-471E-8988-61CCD5790CF1}" type="sibTrans" cxnId="{921279DD-2BD6-422B-986F-0DFEFC024B9D}">
      <dgm:prSet/>
      <dgm:spPr/>
      <dgm:t>
        <a:bodyPr/>
        <a:lstStyle/>
        <a:p>
          <a:endParaRPr lang="ru-RU" sz="2400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8A2FF84-73DC-4289-B2EB-3646FC98D219}" type="pres">
      <dgm:prSet presAssocID="{E9050020-3928-4953-A012-1EFDB07AD2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9F8F4-7679-44B4-8609-9FE204D53830}" type="pres">
      <dgm:prSet presAssocID="{7DF30E71-2195-4F22-9738-EC012329E332}" presName="boxAndChildren" presStyleCnt="0"/>
      <dgm:spPr/>
    </dgm:pt>
    <dgm:pt modelId="{B470AC3E-EE69-4513-960E-0EE67A71277F}" type="pres">
      <dgm:prSet presAssocID="{7DF30E71-2195-4F22-9738-EC012329E332}" presName="parentTextBox" presStyleLbl="node1" presStyleIdx="0" presStyleCnt="4"/>
      <dgm:spPr/>
      <dgm:t>
        <a:bodyPr/>
        <a:lstStyle/>
        <a:p>
          <a:endParaRPr lang="ru-RU"/>
        </a:p>
      </dgm:t>
    </dgm:pt>
    <dgm:pt modelId="{F0B2607B-5C4A-4283-A9A3-1036DC9857E1}" type="pres">
      <dgm:prSet presAssocID="{AE36F451-A43E-4BDA-99D0-CD2CF42118E9}" presName="sp" presStyleCnt="0"/>
      <dgm:spPr/>
    </dgm:pt>
    <dgm:pt modelId="{C3D7CD65-8826-4806-8427-9054115993F8}" type="pres">
      <dgm:prSet presAssocID="{73779984-A641-48E7-A588-CE053D22154F}" presName="arrowAndChildren" presStyleCnt="0"/>
      <dgm:spPr/>
    </dgm:pt>
    <dgm:pt modelId="{0EC1029F-FE52-44E4-AED8-2E96F2A7B68B}" type="pres">
      <dgm:prSet presAssocID="{73779984-A641-48E7-A588-CE053D22154F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37C9EFD2-AE9B-41EA-BEC4-64C9996EF493}" type="pres">
      <dgm:prSet presAssocID="{DA1863F6-7D37-4740-89D6-0D1942578140}" presName="sp" presStyleCnt="0"/>
      <dgm:spPr/>
    </dgm:pt>
    <dgm:pt modelId="{5A85ACCD-F9E5-4EC2-A2DC-CB6DD9971C47}" type="pres">
      <dgm:prSet presAssocID="{74C6F254-3F45-4BE4-8B7F-C9B4C5FF18AE}" presName="arrowAndChildren" presStyleCnt="0"/>
      <dgm:spPr/>
    </dgm:pt>
    <dgm:pt modelId="{171E7C7B-2743-48C6-A40A-312ED9C9CCBE}" type="pres">
      <dgm:prSet presAssocID="{74C6F254-3F45-4BE4-8B7F-C9B4C5FF18AE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F0184439-62E5-4446-829B-75B7A74C1425}" type="pres">
      <dgm:prSet presAssocID="{F0321E2C-8875-4F79-B438-466F37C2F044}" presName="sp" presStyleCnt="0"/>
      <dgm:spPr/>
    </dgm:pt>
    <dgm:pt modelId="{E5D99919-B69E-43F1-B630-C070B5359D7B}" type="pres">
      <dgm:prSet presAssocID="{18A6533F-3CB4-4B05-8F4A-94BDD11CB929}" presName="arrowAndChildren" presStyleCnt="0"/>
      <dgm:spPr/>
    </dgm:pt>
    <dgm:pt modelId="{4D97BC5A-778D-4F3C-989D-B5A689D8ECAE}" type="pres">
      <dgm:prSet presAssocID="{18A6533F-3CB4-4B05-8F4A-94BDD11CB929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E0D03EC7-0755-4CFC-920E-08EB9EF8DAB9}" type="presOf" srcId="{74C6F254-3F45-4BE4-8B7F-C9B4C5FF18AE}" destId="{171E7C7B-2743-48C6-A40A-312ED9C9CCBE}" srcOrd="0" destOrd="0" presId="urn:microsoft.com/office/officeart/2005/8/layout/process4"/>
    <dgm:cxn modelId="{5381AB20-9561-478D-89B9-14CBFD856FDD}" srcId="{E9050020-3928-4953-A012-1EFDB07AD2E5}" destId="{74C6F254-3F45-4BE4-8B7F-C9B4C5FF18AE}" srcOrd="1" destOrd="0" parTransId="{D31D9214-7F31-41DA-91CF-3B603A744F6B}" sibTransId="{DA1863F6-7D37-4740-89D6-0D1942578140}"/>
    <dgm:cxn modelId="{26BAA6FC-787D-42E7-A1DB-71BACEA4BD00}" type="presOf" srcId="{E9050020-3928-4953-A012-1EFDB07AD2E5}" destId="{D8A2FF84-73DC-4289-B2EB-3646FC98D219}" srcOrd="0" destOrd="0" presId="urn:microsoft.com/office/officeart/2005/8/layout/process4"/>
    <dgm:cxn modelId="{EACABDDE-9B69-4EA0-B49C-BA75CCB6AC6C}" type="presOf" srcId="{73779984-A641-48E7-A588-CE053D22154F}" destId="{0EC1029F-FE52-44E4-AED8-2E96F2A7B68B}" srcOrd="0" destOrd="0" presId="urn:microsoft.com/office/officeart/2005/8/layout/process4"/>
    <dgm:cxn modelId="{2CF8F92D-F040-4C0D-B0BA-8D05728E3B08}" srcId="{E9050020-3928-4953-A012-1EFDB07AD2E5}" destId="{18A6533F-3CB4-4B05-8F4A-94BDD11CB929}" srcOrd="0" destOrd="0" parTransId="{31BBC6A4-CABD-4596-8B06-A489D41DD790}" sibTransId="{F0321E2C-8875-4F79-B438-466F37C2F044}"/>
    <dgm:cxn modelId="{D673D9A9-0F8F-4BC6-911F-61AC6261002C}" srcId="{E9050020-3928-4953-A012-1EFDB07AD2E5}" destId="{73779984-A641-48E7-A588-CE053D22154F}" srcOrd="2" destOrd="0" parTransId="{2E777AB2-7362-4EE6-942A-1593D2ACA6D5}" sibTransId="{AE36F451-A43E-4BDA-99D0-CD2CF42118E9}"/>
    <dgm:cxn modelId="{69B3DE38-D3CF-4160-A774-9CBCD2E0D57E}" type="presOf" srcId="{7DF30E71-2195-4F22-9738-EC012329E332}" destId="{B470AC3E-EE69-4513-960E-0EE67A71277F}" srcOrd="0" destOrd="0" presId="urn:microsoft.com/office/officeart/2005/8/layout/process4"/>
    <dgm:cxn modelId="{CE502D21-9853-4AB9-9E12-AB2ADBE3770B}" type="presOf" srcId="{18A6533F-3CB4-4B05-8F4A-94BDD11CB929}" destId="{4D97BC5A-778D-4F3C-989D-B5A689D8ECAE}" srcOrd="0" destOrd="0" presId="urn:microsoft.com/office/officeart/2005/8/layout/process4"/>
    <dgm:cxn modelId="{921279DD-2BD6-422B-986F-0DFEFC024B9D}" srcId="{E9050020-3928-4953-A012-1EFDB07AD2E5}" destId="{7DF30E71-2195-4F22-9738-EC012329E332}" srcOrd="3" destOrd="0" parTransId="{38BE34A8-92BE-4D17-924D-5DC2BC4307D5}" sibTransId="{53CE708F-251B-471E-8988-61CCD5790CF1}"/>
    <dgm:cxn modelId="{FED3B2FC-6399-4F58-ABD4-B653028C65F4}" type="presParOf" srcId="{D8A2FF84-73DC-4289-B2EB-3646FC98D219}" destId="{FD69F8F4-7679-44B4-8609-9FE204D53830}" srcOrd="0" destOrd="0" presId="urn:microsoft.com/office/officeart/2005/8/layout/process4"/>
    <dgm:cxn modelId="{A25AFFD2-F03E-4B22-96DA-0CF8C1F1ABBF}" type="presParOf" srcId="{FD69F8F4-7679-44B4-8609-9FE204D53830}" destId="{B470AC3E-EE69-4513-960E-0EE67A71277F}" srcOrd="0" destOrd="0" presId="urn:microsoft.com/office/officeart/2005/8/layout/process4"/>
    <dgm:cxn modelId="{2AEF563B-63BF-4899-8DD6-FE767EF8E4B9}" type="presParOf" srcId="{D8A2FF84-73DC-4289-B2EB-3646FC98D219}" destId="{F0B2607B-5C4A-4283-A9A3-1036DC9857E1}" srcOrd="1" destOrd="0" presId="urn:microsoft.com/office/officeart/2005/8/layout/process4"/>
    <dgm:cxn modelId="{941A8F4C-8820-4BFF-BC9D-C4D9AD4F617F}" type="presParOf" srcId="{D8A2FF84-73DC-4289-B2EB-3646FC98D219}" destId="{C3D7CD65-8826-4806-8427-9054115993F8}" srcOrd="2" destOrd="0" presId="urn:microsoft.com/office/officeart/2005/8/layout/process4"/>
    <dgm:cxn modelId="{38D06799-4C7E-40FF-9464-FD0286A4DA1B}" type="presParOf" srcId="{C3D7CD65-8826-4806-8427-9054115993F8}" destId="{0EC1029F-FE52-44E4-AED8-2E96F2A7B68B}" srcOrd="0" destOrd="0" presId="urn:microsoft.com/office/officeart/2005/8/layout/process4"/>
    <dgm:cxn modelId="{BD1F99B9-4559-4058-9EAF-11E910570CDD}" type="presParOf" srcId="{D8A2FF84-73DC-4289-B2EB-3646FC98D219}" destId="{37C9EFD2-AE9B-41EA-BEC4-64C9996EF493}" srcOrd="3" destOrd="0" presId="urn:microsoft.com/office/officeart/2005/8/layout/process4"/>
    <dgm:cxn modelId="{B3131BA4-6FAA-4AC2-8673-4F4F205862A2}" type="presParOf" srcId="{D8A2FF84-73DC-4289-B2EB-3646FC98D219}" destId="{5A85ACCD-F9E5-4EC2-A2DC-CB6DD9971C47}" srcOrd="4" destOrd="0" presId="urn:microsoft.com/office/officeart/2005/8/layout/process4"/>
    <dgm:cxn modelId="{52920226-12A3-464A-A4A8-355517055207}" type="presParOf" srcId="{5A85ACCD-F9E5-4EC2-A2DC-CB6DD9971C47}" destId="{171E7C7B-2743-48C6-A40A-312ED9C9CCBE}" srcOrd="0" destOrd="0" presId="urn:microsoft.com/office/officeart/2005/8/layout/process4"/>
    <dgm:cxn modelId="{F0F3FB9E-7065-40BA-AEE4-BB4B775D34E5}" type="presParOf" srcId="{D8A2FF84-73DC-4289-B2EB-3646FC98D219}" destId="{F0184439-62E5-4446-829B-75B7A74C1425}" srcOrd="5" destOrd="0" presId="urn:microsoft.com/office/officeart/2005/8/layout/process4"/>
    <dgm:cxn modelId="{C781E3AA-1DBC-4529-B5D4-52FDFEB704C7}" type="presParOf" srcId="{D8A2FF84-73DC-4289-B2EB-3646FC98D219}" destId="{E5D99919-B69E-43F1-B630-C070B5359D7B}" srcOrd="6" destOrd="0" presId="urn:microsoft.com/office/officeart/2005/8/layout/process4"/>
    <dgm:cxn modelId="{DAABF8B0-D113-494B-A1AA-DA7222D3C72F}" type="presParOf" srcId="{E5D99919-B69E-43F1-B630-C070B5359D7B}" destId="{4D97BC5A-778D-4F3C-989D-B5A689D8ECA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CC0701D-A7BC-46B6-85A8-F176FD959DD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604537-B51E-4894-B57F-A80B51ACC3FA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Кадровые ресурсы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1FA29DB-5148-4462-AF4C-D656753DF324}" type="parTrans" cxnId="{F62C3EF3-532E-4155-9F09-0225EA376A20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9C6F412-9917-4D5E-BEC1-4B7077C830FC}" type="sibTrans" cxnId="{F62C3EF3-532E-4155-9F09-0225EA376A20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CA96158-305A-4157-B6B7-9981FBF45F2B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Педагоги ДОУ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18BE27-ABF4-4048-996D-A539472DBCC4}" type="parTrans" cxnId="{34B92CE7-9DB3-4211-9D37-589E9507F5FE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8135ADA-0187-471E-8BFE-4B531A7128A3}" type="sibTrans" cxnId="{34B92CE7-9DB3-4211-9D37-589E9507F5FE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F661747-0324-41A9-A012-FD729800D9CE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Приглашенные специалисты, имеющие опыт просветительской работы с родителями.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9D5951F-4367-44DA-874C-D7A551546F8B}" type="parTrans" cxnId="{A38E04CD-6715-4DAE-9F97-77A7E0E6DB0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2CA1D0-9ED7-4699-AA4B-A750410B3115}" type="sibTrans" cxnId="{A38E04CD-6715-4DAE-9F97-77A7E0E6DB0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7D51948-E0E4-4F9A-8E67-52B321DDFC71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Администрация ДОУ как координатор деятельности всех участников процесса.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DAA7917-BC29-41E0-B3BF-1CA2FA5CA65F}" type="parTrans" cxnId="{4813DB14-29A7-4BCF-ADB1-508914E71AB0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3934590-214C-4779-8ABC-1FFC1FEDFA15}" type="sibTrans" cxnId="{4813DB14-29A7-4BCF-ADB1-508914E71AB0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7A25315-01C9-486F-A430-820883B059F6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Родители-волонтеры (помощники-организаторы)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3D9750-B528-44D3-BFB5-CA8CD37A76D1}" type="parTrans" cxnId="{C492FADE-D194-45B9-B2BC-8AB4AE116292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D1EAA2-DA95-4E4E-8992-A2A82955A904}" type="sibTrans" cxnId="{C492FADE-D194-45B9-B2BC-8AB4AE116292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A245B9A-3ACE-4A3B-96F8-326DBDDEADF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Материально-технические ресурсы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EBCCF73-2A81-4DE5-8CD5-066F67F701C7}" type="parTrans" cxnId="{121F65FA-5009-411E-AAAF-FF261DDC90CA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AC3EF1B-B274-476C-A40B-F734BCB4DC5C}" type="sibTrans" cxnId="{121F65FA-5009-411E-AAAF-FF261DDC90CA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449040F-8805-411E-A866-CA580D29315C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Помещения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625AC8B-B6EE-4D98-85D2-0C987992AA13}" type="parTrans" cxnId="{AB2591FB-47EF-445B-AB2C-8A75D58F730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717A5E9-695D-45C5-9F60-2830A7C6CE2E}" type="sibTrans" cxnId="{AB2591FB-47EF-445B-AB2C-8A75D58F730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21F13F2-2CC9-453B-91F4-3A53783A0B35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Оборудование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55C18FD-E200-47E3-8E74-EBC57EBAB901}" type="parTrans" cxnId="{2B4F3603-A436-4940-9194-6A0F1358036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3AB1903-13F7-453C-AEAD-D3E24708BBB2}" type="sibTrans" cxnId="{2B4F3603-A436-4940-9194-6A0F1358036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5C2CC74-9D4F-44D2-AFFB-EAE50B15FDCC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Методические и  дидактические пособия и материалы, используемые во время занятий и встреч с родителями.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A58CF91-58C6-492A-B44F-2C28597E2568}" type="parTrans" cxnId="{9177286A-EBA6-469A-B9E7-84F924DFD7F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67F2144-6048-4681-BDD6-83987FEE9D6A}" type="sibTrans" cxnId="{9177286A-EBA6-469A-B9E7-84F924DFD7F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CADFA2F-8508-42C9-9D90-85A7427DE8B1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Информационные ресурсы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135AE36-6843-48DB-9DF8-90A3E653EF51}" type="parTrans" cxnId="{A246F802-04C4-4ADF-9F43-FB7CCF81B82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ED4C2C3-3363-4E50-BF59-A87807785B77}" type="sibTrans" cxnId="{A246F802-04C4-4ADF-9F43-FB7CCF81B828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D2355E6-A39C-4976-A28D-088DCD71BBBD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Информационные материалы:  презентации, видеоролики, аудиозаписи и др.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7A32666-EC66-46E4-9632-894DAC9B97E0}" type="parTrans" cxnId="{81C0F997-5CD6-496A-BE69-9720D0FDFA25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7DADECD-E82E-4B58-A2EE-C4389BAFD044}" type="sibTrans" cxnId="{81C0F997-5CD6-496A-BE69-9720D0FDFA25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2C1CCA9-5EF2-49AE-BDE3-8AAA34260E2E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Использование ресурсов ИРЗАР, Института воспитания, федерального портала «Растим детей. </a:t>
          </a:r>
          <a:r>
            <a:rPr lang="ru-RU" sz="1300" dirty="0" err="1" smtClean="0">
              <a:latin typeface="Cambria" panose="02040503050406030204" pitchFamily="18" charset="0"/>
              <a:ea typeface="Cambria" panose="02040503050406030204" pitchFamily="18" charset="0"/>
            </a:rPr>
            <a:t>рф</a:t>
          </a:r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».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AFEC5FA-CFEC-40DF-A6B5-34F3F0F15361}" type="parTrans" cxnId="{FA21B1BA-CEEB-4639-952F-0ABB0F3AAB3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76F54CC-32A0-490E-A7FF-F8663ACE86CB}" type="sibTrans" cxnId="{FA21B1BA-CEEB-4639-952F-0ABB0F3AAB3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6D95267-5005-4178-9A02-075B1510D591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Организационные ресурсы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9B2F9B4-84C5-483C-91CE-6E2B312EA569}" type="parTrans" cxnId="{060DA840-414F-4D89-95BD-23400A1D3D9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D08EDFE-2952-4AB9-9F6C-07459990C6AC}" type="sibTrans" cxnId="{060DA840-414F-4D89-95BD-23400A1D3D9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BB23335-9643-47A2-81F4-E64EBDA228B8}">
      <dgm:prSet custT="1"/>
      <dgm:spPr/>
      <dgm:t>
        <a:bodyPr/>
        <a:lstStyle/>
        <a:p>
          <a:pPr marL="72000"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Разработка плана мероприятий, определение сроков и ответственных лиц.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98F2BF9-FD3D-4272-B41C-0A62ADA2624D}" type="parTrans" cxnId="{8CFCA886-ECE0-4192-9D3D-5DFEC7A1F415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0E658B8-E04B-4BA0-97D9-2CFC30E25F1B}" type="sibTrans" cxnId="{8CFCA886-ECE0-4192-9D3D-5DFEC7A1F415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8BB1C34-2408-4150-A0E2-BC978B75FF73}">
      <dgm:prSet custT="1"/>
      <dgm:spPr/>
      <dgm:t>
        <a:bodyPr/>
        <a:lstStyle/>
        <a:p>
          <a:pPr marL="72000"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Регулярная оценка эффективности проводимых мероприятий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0B9C5E-FA1B-4210-842E-88DF1D160FD5}" type="parTrans" cxnId="{E7FDBEFB-78D4-40C3-88D4-65387E5D2D49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28926AD-085A-4C0E-9CED-30E5A82FC494}" type="sibTrans" cxnId="{E7FDBEFB-78D4-40C3-88D4-65387E5D2D49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B1DEBF2-56E2-4F57-8C91-FCFB682FE2FF}">
      <dgm:prSet custT="1"/>
      <dgm:spPr/>
      <dgm:t>
        <a:bodyPr/>
        <a:lstStyle/>
        <a:p>
          <a:pPr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Интернет-ресурсы: сайт детского сада, </a:t>
          </a:r>
          <a:r>
            <a:rPr lang="ru-RU" sz="1300" dirty="0" err="1" smtClean="0">
              <a:latin typeface="Cambria" panose="02040503050406030204" pitchFamily="18" charset="0"/>
              <a:ea typeface="Cambria" panose="02040503050406030204" pitchFamily="18" charset="0"/>
            </a:rPr>
            <a:t>госпаблик</a:t>
          </a:r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, страницы в социальных сетях и пр.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3812C7-89D8-4100-8657-C3DE8BA755AA}" type="parTrans" cxnId="{C71EA318-28EA-4E30-A085-2332A93DE0B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AB58815-0633-47AD-BB70-6B23CFFF9E1C}" type="sibTrans" cxnId="{C71EA318-28EA-4E30-A085-2332A93DE0BB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CEC4D66-D3CF-4920-B6A8-6798A989E3FB}">
      <dgm:prSet custT="1"/>
      <dgm:spPr/>
      <dgm:t>
        <a:bodyPr/>
        <a:lstStyle/>
        <a:p>
          <a:pPr marL="72000"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Организация повышение квалификации и самообразования педагогов ДОУ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0194062-FC34-4EB5-9826-62D63EB7D8DE}" type="parTrans" cxnId="{F20300BE-6516-4B2B-890D-D89A25B74AB4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5797395-358E-4A00-B8BF-8484BAA78942}" type="sibTrans" cxnId="{F20300BE-6516-4B2B-890D-D89A25B74AB4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69C36B-09CD-4BA7-946B-734206DB4047}">
      <dgm:prSet custT="1"/>
      <dgm:spPr/>
      <dgm:t>
        <a:bodyPr/>
        <a:lstStyle/>
        <a:p>
          <a:pPr marL="72000" rtl="0"/>
          <a:r>
            <a:rPr lang="ru-RU" sz="1300" dirty="0" smtClean="0">
              <a:latin typeface="Cambria" panose="02040503050406030204" pitchFamily="18" charset="0"/>
              <a:ea typeface="Cambria" panose="02040503050406030204" pitchFamily="18" charset="0"/>
            </a:rPr>
            <a:t>Сетевое взаимодействие</a:t>
          </a:r>
          <a:endParaRPr lang="ru-RU" sz="13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8EB25D7-CB9E-4A06-B87F-7CC198503727}" type="parTrans" cxnId="{AC2E22F6-BCCC-4954-B680-2AC2D2780151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FE6FD24-2F3C-478C-B47B-A89A4E9B919B}" type="sibTrans" cxnId="{AC2E22F6-BCCC-4954-B680-2AC2D2780151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ED1E101-8FDD-4540-80D7-1F040A77BF7A}" type="pres">
      <dgm:prSet presAssocID="{ECC0701D-A7BC-46B6-85A8-F176FD959D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980611-3A7D-4C3D-B8A9-6CCA12F1DF4C}" type="pres">
      <dgm:prSet presAssocID="{08604537-B51E-4894-B57F-A80B51ACC3FA}" presName="linNode" presStyleCnt="0"/>
      <dgm:spPr/>
    </dgm:pt>
    <dgm:pt modelId="{04E12004-E0A8-4170-BE86-7CA8BFC08780}" type="pres">
      <dgm:prSet presAssocID="{08604537-B51E-4894-B57F-A80B51ACC3FA}" presName="parentText" presStyleLbl="node1" presStyleIdx="0" presStyleCnt="4" custScaleX="68627" custLinFactNeighborX="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85057-1F5F-4F1B-9CAB-48ACB05F7A1E}" type="pres">
      <dgm:prSet presAssocID="{08604537-B51E-4894-B57F-A80B51ACC3FA}" presName="descendantText" presStyleLbl="alignAccFollowNode1" presStyleIdx="0" presStyleCnt="4" custScaleX="120425" custScaleY="14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6D2FF-DE20-491B-940A-AE578FC599C0}" type="pres">
      <dgm:prSet presAssocID="{09C6F412-9917-4D5E-BEC1-4B7077C830FC}" presName="sp" presStyleCnt="0"/>
      <dgm:spPr/>
    </dgm:pt>
    <dgm:pt modelId="{712DE89A-149C-4983-B581-E814A574F53E}" type="pres">
      <dgm:prSet presAssocID="{6A245B9A-3ACE-4A3B-96F8-326DBDDEADF2}" presName="linNode" presStyleCnt="0"/>
      <dgm:spPr/>
    </dgm:pt>
    <dgm:pt modelId="{25AE6939-4C78-4A70-8645-73B22145B5CA}" type="pres">
      <dgm:prSet presAssocID="{6A245B9A-3ACE-4A3B-96F8-326DBDDEADF2}" presName="parentText" presStyleLbl="node1" presStyleIdx="1" presStyleCnt="4" custScaleX="78750" custLinFactNeighborX="5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27EB3-3814-4E3F-82BD-64336F006030}" type="pres">
      <dgm:prSet presAssocID="{6A245B9A-3ACE-4A3B-96F8-326DBDDEADF2}" presName="descendantText" presStyleLbl="alignAccFollowNode1" presStyleIdx="1" presStyleCnt="4" custScaleX="138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281A3-BEFB-4FBE-9FF5-3FC846D97E3B}" type="pres">
      <dgm:prSet presAssocID="{EAC3EF1B-B274-476C-A40B-F734BCB4DC5C}" presName="sp" presStyleCnt="0"/>
      <dgm:spPr/>
    </dgm:pt>
    <dgm:pt modelId="{ABF1EAA6-81EB-4E27-B383-DD37757C14D4}" type="pres">
      <dgm:prSet presAssocID="{7CADFA2F-8508-42C9-9D90-85A7427DE8B1}" presName="linNode" presStyleCnt="0"/>
      <dgm:spPr/>
    </dgm:pt>
    <dgm:pt modelId="{614DCF2C-9F29-437F-BCA8-E083F8E341F6}" type="pres">
      <dgm:prSet presAssocID="{7CADFA2F-8508-42C9-9D90-85A7427DE8B1}" presName="parentText" presStyleLbl="node1" presStyleIdx="2" presStyleCnt="4" custScaleX="83811" custLinFactNeighborX="6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EE92E-C790-4AAB-A1FA-4BD5FC5859AC}" type="pres">
      <dgm:prSet presAssocID="{7CADFA2F-8508-42C9-9D90-85A7427DE8B1}" presName="descendantText" presStyleLbl="alignAccFollowNode1" presStyleIdx="2" presStyleCnt="4" custScaleX="146997" custScaleY="121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8799B-6DFC-461B-866F-89BF16824044}" type="pres">
      <dgm:prSet presAssocID="{BED4C2C3-3363-4E50-BF59-A87807785B77}" presName="sp" presStyleCnt="0"/>
      <dgm:spPr/>
    </dgm:pt>
    <dgm:pt modelId="{76F94218-0FD7-4144-B680-9E497AD4E8A1}" type="pres">
      <dgm:prSet presAssocID="{26D95267-5005-4178-9A02-075B1510D591}" presName="linNode" presStyleCnt="0"/>
      <dgm:spPr/>
    </dgm:pt>
    <dgm:pt modelId="{8223D356-E63E-454F-8850-9623CC784E88}" type="pres">
      <dgm:prSet presAssocID="{26D95267-5005-4178-9A02-075B1510D591}" presName="parentText" presStyleLbl="node1" presStyleIdx="3" presStyleCnt="4" custScaleX="120145" custLinFactNeighborX="6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6D9BC-3B96-4B9D-BFD7-C5A0BF376C5B}" type="pres">
      <dgm:prSet presAssocID="{26D95267-5005-4178-9A02-075B1510D591}" presName="descendantText" presStyleLbl="alignAccFollowNode1" presStyleIdx="3" presStyleCnt="4" custScaleX="203774" custScaleY="124011" custLinFactNeighborX="730" custLinFactNeighborY="-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FDBEFB-78D4-40C3-88D4-65387E5D2D49}" srcId="{26D95267-5005-4178-9A02-075B1510D591}" destId="{88BB1C34-2408-4150-A0E2-BC978B75FF73}" srcOrd="1" destOrd="0" parTransId="{900B9C5E-FA1B-4210-842E-88DF1D160FD5}" sibTransId="{C28926AD-085A-4C0E-9CED-30E5A82FC494}"/>
    <dgm:cxn modelId="{AA6D9E41-15AD-4985-B1AF-885D60D379FF}" type="presOf" srcId="{08604537-B51E-4894-B57F-A80B51ACC3FA}" destId="{04E12004-E0A8-4170-BE86-7CA8BFC08780}" srcOrd="0" destOrd="0" presId="urn:microsoft.com/office/officeart/2005/8/layout/vList5"/>
    <dgm:cxn modelId="{060DA840-414F-4D89-95BD-23400A1D3D9B}" srcId="{ECC0701D-A7BC-46B6-85A8-F176FD959DD8}" destId="{26D95267-5005-4178-9A02-075B1510D591}" srcOrd="3" destOrd="0" parTransId="{39B2F9B4-84C5-483C-91CE-6E2B312EA569}" sibTransId="{8D08EDFE-2952-4AB9-9F6C-07459990C6AC}"/>
    <dgm:cxn modelId="{9177286A-EBA6-469A-B9E7-84F924DFD7FB}" srcId="{6A245B9A-3ACE-4A3B-96F8-326DBDDEADF2}" destId="{75C2CC74-9D4F-44D2-AFFB-EAE50B15FDCC}" srcOrd="2" destOrd="0" parTransId="{CA58CF91-58C6-492A-B44F-2C28597E2568}" sibTransId="{367F2144-6048-4681-BDD6-83987FEE9D6A}"/>
    <dgm:cxn modelId="{34B92CE7-9DB3-4211-9D37-589E9507F5FE}" srcId="{08604537-B51E-4894-B57F-A80B51ACC3FA}" destId="{DCA96158-305A-4157-B6B7-9981FBF45F2B}" srcOrd="0" destOrd="0" parTransId="{3018BE27-ABF4-4048-996D-A539472DBCC4}" sibTransId="{E8135ADA-0187-471E-8BFE-4B531A7128A3}"/>
    <dgm:cxn modelId="{C1D72666-77EE-46E9-82B4-F046043FE5EF}" type="presOf" srcId="{ECC0701D-A7BC-46B6-85A8-F176FD959DD8}" destId="{BED1E101-8FDD-4540-80D7-1F040A77BF7A}" srcOrd="0" destOrd="0" presId="urn:microsoft.com/office/officeart/2005/8/layout/vList5"/>
    <dgm:cxn modelId="{2B4F3603-A436-4940-9194-6A0F13580368}" srcId="{6A245B9A-3ACE-4A3B-96F8-326DBDDEADF2}" destId="{621F13F2-2CC9-453B-91F4-3A53783A0B35}" srcOrd="1" destOrd="0" parTransId="{C55C18FD-E200-47E3-8E74-EBC57EBAB901}" sibTransId="{B3AB1903-13F7-453C-AEAD-D3E24708BBB2}"/>
    <dgm:cxn modelId="{94C6C912-7E31-4512-A970-E70D664398E7}" type="presOf" srcId="{F269C36B-09CD-4BA7-946B-734206DB4047}" destId="{5A06D9BC-3B96-4B9D-BFD7-C5A0BF376C5B}" srcOrd="0" destOrd="3" presId="urn:microsoft.com/office/officeart/2005/8/layout/vList5"/>
    <dgm:cxn modelId="{81C0F997-5CD6-496A-BE69-9720D0FDFA25}" srcId="{7CADFA2F-8508-42C9-9D90-85A7427DE8B1}" destId="{AD2355E6-A39C-4976-A28D-088DCD71BBBD}" srcOrd="0" destOrd="0" parTransId="{17A32666-EC66-46E4-9632-894DAC9B97E0}" sibTransId="{B7DADECD-E82E-4B58-A2EE-C4389BAFD044}"/>
    <dgm:cxn modelId="{FA21B1BA-CEEB-4639-952F-0ABB0F3AAB37}" srcId="{7CADFA2F-8508-42C9-9D90-85A7427DE8B1}" destId="{52C1CCA9-5EF2-49AE-BDE3-8AAA34260E2E}" srcOrd="2" destOrd="0" parTransId="{EAFEC5FA-CFEC-40DF-A6B5-34F3F0F15361}" sibTransId="{776F54CC-32A0-490E-A7FF-F8663ACE86CB}"/>
    <dgm:cxn modelId="{B5C7DDA6-08BF-42A3-B526-FA055CD2F7E7}" type="presOf" srcId="{EB1DEBF2-56E2-4F57-8C91-FCFB682FE2FF}" destId="{474EE92E-C790-4AAB-A1FA-4BD5FC5859AC}" srcOrd="0" destOrd="1" presId="urn:microsoft.com/office/officeart/2005/8/layout/vList5"/>
    <dgm:cxn modelId="{A38E04CD-6715-4DAE-9F97-77A7E0E6DB08}" srcId="{08604537-B51E-4894-B57F-A80B51ACC3FA}" destId="{5F661747-0324-41A9-A012-FD729800D9CE}" srcOrd="1" destOrd="0" parTransId="{99D5951F-4367-44DA-874C-D7A551546F8B}" sibTransId="{722CA1D0-9ED7-4699-AA4B-A750410B3115}"/>
    <dgm:cxn modelId="{F20300BE-6516-4B2B-890D-D89A25B74AB4}" srcId="{26D95267-5005-4178-9A02-075B1510D591}" destId="{ACEC4D66-D3CF-4920-B6A8-6798A989E3FB}" srcOrd="2" destOrd="0" parTransId="{50194062-FC34-4EB5-9826-62D63EB7D8DE}" sibTransId="{65797395-358E-4A00-B8BF-8484BAA78942}"/>
    <dgm:cxn modelId="{AC2E22F6-BCCC-4954-B680-2AC2D2780151}" srcId="{26D95267-5005-4178-9A02-075B1510D591}" destId="{F269C36B-09CD-4BA7-946B-734206DB4047}" srcOrd="3" destOrd="0" parTransId="{A8EB25D7-CB9E-4A06-B87F-7CC198503727}" sibTransId="{8FE6FD24-2F3C-478C-B47B-A89A4E9B919B}"/>
    <dgm:cxn modelId="{A246F802-04C4-4ADF-9F43-FB7CCF81B828}" srcId="{ECC0701D-A7BC-46B6-85A8-F176FD959DD8}" destId="{7CADFA2F-8508-42C9-9D90-85A7427DE8B1}" srcOrd="2" destOrd="0" parTransId="{E135AE36-6843-48DB-9DF8-90A3E653EF51}" sibTransId="{BED4C2C3-3363-4E50-BF59-A87807785B77}"/>
    <dgm:cxn modelId="{4813DB14-29A7-4BCF-ADB1-508914E71AB0}" srcId="{08604537-B51E-4894-B57F-A80B51ACC3FA}" destId="{27D51948-E0E4-4F9A-8E67-52B321DDFC71}" srcOrd="2" destOrd="0" parTransId="{BDAA7917-BC29-41E0-B3BF-1CA2FA5CA65F}" sibTransId="{23934590-214C-4779-8ABC-1FFC1FEDFA15}"/>
    <dgm:cxn modelId="{A85D1578-3F52-4A8C-A2B5-D5BBFFEAE65A}" type="presOf" srcId="{75C2CC74-9D4F-44D2-AFFB-EAE50B15FDCC}" destId="{0FC27EB3-3814-4E3F-82BD-64336F006030}" srcOrd="0" destOrd="2" presId="urn:microsoft.com/office/officeart/2005/8/layout/vList5"/>
    <dgm:cxn modelId="{AB2591FB-47EF-445B-AB2C-8A75D58F730B}" srcId="{6A245B9A-3ACE-4A3B-96F8-326DBDDEADF2}" destId="{6449040F-8805-411E-A866-CA580D29315C}" srcOrd="0" destOrd="0" parTransId="{1625AC8B-B6EE-4D98-85D2-0C987992AA13}" sibTransId="{7717A5E9-695D-45C5-9F60-2830A7C6CE2E}"/>
    <dgm:cxn modelId="{0E5D3BFA-790E-45AE-AF60-AD510F8402D4}" type="presOf" srcId="{2BB23335-9643-47A2-81F4-E64EBDA228B8}" destId="{5A06D9BC-3B96-4B9D-BFD7-C5A0BF376C5B}" srcOrd="0" destOrd="0" presId="urn:microsoft.com/office/officeart/2005/8/layout/vList5"/>
    <dgm:cxn modelId="{1FD2928E-018F-49E3-938A-916D4F7B258D}" type="presOf" srcId="{27D51948-E0E4-4F9A-8E67-52B321DDFC71}" destId="{4E885057-1F5F-4F1B-9CAB-48ACB05F7A1E}" srcOrd="0" destOrd="2" presId="urn:microsoft.com/office/officeart/2005/8/layout/vList5"/>
    <dgm:cxn modelId="{8CFCA886-ECE0-4192-9D3D-5DFEC7A1F415}" srcId="{26D95267-5005-4178-9A02-075B1510D591}" destId="{2BB23335-9643-47A2-81F4-E64EBDA228B8}" srcOrd="0" destOrd="0" parTransId="{098F2BF9-FD3D-4272-B41C-0A62ADA2624D}" sibTransId="{00E658B8-E04B-4BA0-97D9-2CFC30E25F1B}"/>
    <dgm:cxn modelId="{BA979241-70E3-41F2-89A6-1A5873D059BE}" type="presOf" srcId="{AD2355E6-A39C-4976-A28D-088DCD71BBBD}" destId="{474EE92E-C790-4AAB-A1FA-4BD5FC5859AC}" srcOrd="0" destOrd="0" presId="urn:microsoft.com/office/officeart/2005/8/layout/vList5"/>
    <dgm:cxn modelId="{54CECB1C-39E4-4678-99D2-ABC361BC51EA}" type="presOf" srcId="{621F13F2-2CC9-453B-91F4-3A53783A0B35}" destId="{0FC27EB3-3814-4E3F-82BD-64336F006030}" srcOrd="0" destOrd="1" presId="urn:microsoft.com/office/officeart/2005/8/layout/vList5"/>
    <dgm:cxn modelId="{C4C2681D-0E4E-4A41-9B71-4E6728682AFA}" type="presOf" srcId="{DCA96158-305A-4157-B6B7-9981FBF45F2B}" destId="{4E885057-1F5F-4F1B-9CAB-48ACB05F7A1E}" srcOrd="0" destOrd="0" presId="urn:microsoft.com/office/officeart/2005/8/layout/vList5"/>
    <dgm:cxn modelId="{121F65FA-5009-411E-AAAF-FF261DDC90CA}" srcId="{ECC0701D-A7BC-46B6-85A8-F176FD959DD8}" destId="{6A245B9A-3ACE-4A3B-96F8-326DBDDEADF2}" srcOrd="1" destOrd="0" parTransId="{2EBCCF73-2A81-4DE5-8CD5-066F67F701C7}" sibTransId="{EAC3EF1B-B274-476C-A40B-F734BCB4DC5C}"/>
    <dgm:cxn modelId="{F62C3EF3-532E-4155-9F09-0225EA376A20}" srcId="{ECC0701D-A7BC-46B6-85A8-F176FD959DD8}" destId="{08604537-B51E-4894-B57F-A80B51ACC3FA}" srcOrd="0" destOrd="0" parTransId="{61FA29DB-5148-4462-AF4C-D656753DF324}" sibTransId="{09C6F412-9917-4D5E-BEC1-4B7077C830FC}"/>
    <dgm:cxn modelId="{B82FDBCB-A9D3-46AA-9C45-39F93A59B487}" type="presOf" srcId="{37A25315-01C9-486F-A430-820883B059F6}" destId="{4E885057-1F5F-4F1B-9CAB-48ACB05F7A1E}" srcOrd="0" destOrd="3" presId="urn:microsoft.com/office/officeart/2005/8/layout/vList5"/>
    <dgm:cxn modelId="{4234434E-5F8A-470E-8F86-A9F3EDD99A4A}" type="presOf" srcId="{26D95267-5005-4178-9A02-075B1510D591}" destId="{8223D356-E63E-454F-8850-9623CC784E88}" srcOrd="0" destOrd="0" presId="urn:microsoft.com/office/officeart/2005/8/layout/vList5"/>
    <dgm:cxn modelId="{C492FADE-D194-45B9-B2BC-8AB4AE116292}" srcId="{08604537-B51E-4894-B57F-A80B51ACC3FA}" destId="{37A25315-01C9-486F-A430-820883B059F6}" srcOrd="3" destOrd="0" parTransId="{DA3D9750-B528-44D3-BFB5-CA8CD37A76D1}" sibTransId="{E4D1EAA2-DA95-4E4E-8992-A2A82955A904}"/>
    <dgm:cxn modelId="{F32DF3A2-8736-48CD-AFC5-ABA08C0C7B84}" type="presOf" srcId="{7CADFA2F-8508-42C9-9D90-85A7427DE8B1}" destId="{614DCF2C-9F29-437F-BCA8-E083F8E341F6}" srcOrd="0" destOrd="0" presId="urn:microsoft.com/office/officeart/2005/8/layout/vList5"/>
    <dgm:cxn modelId="{50B77F3E-E686-4703-97CF-82F4C89F6605}" type="presOf" srcId="{ACEC4D66-D3CF-4920-B6A8-6798A989E3FB}" destId="{5A06D9BC-3B96-4B9D-BFD7-C5A0BF376C5B}" srcOrd="0" destOrd="2" presId="urn:microsoft.com/office/officeart/2005/8/layout/vList5"/>
    <dgm:cxn modelId="{3B2539FF-BC2D-48ED-A5D6-F8BEB4878869}" type="presOf" srcId="{6A245B9A-3ACE-4A3B-96F8-326DBDDEADF2}" destId="{25AE6939-4C78-4A70-8645-73B22145B5CA}" srcOrd="0" destOrd="0" presId="urn:microsoft.com/office/officeart/2005/8/layout/vList5"/>
    <dgm:cxn modelId="{C71EA318-28EA-4E30-A085-2332A93DE0BB}" srcId="{7CADFA2F-8508-42C9-9D90-85A7427DE8B1}" destId="{EB1DEBF2-56E2-4F57-8C91-FCFB682FE2FF}" srcOrd="1" destOrd="0" parTransId="{FA3812C7-89D8-4100-8657-C3DE8BA755AA}" sibTransId="{7AB58815-0633-47AD-BB70-6B23CFFF9E1C}"/>
    <dgm:cxn modelId="{D85E3448-F5CF-4A2C-AD82-AE548CF9CABF}" type="presOf" srcId="{52C1CCA9-5EF2-49AE-BDE3-8AAA34260E2E}" destId="{474EE92E-C790-4AAB-A1FA-4BD5FC5859AC}" srcOrd="0" destOrd="2" presId="urn:microsoft.com/office/officeart/2005/8/layout/vList5"/>
    <dgm:cxn modelId="{784FC484-0F09-4062-8253-B59BB90C2FCB}" type="presOf" srcId="{88BB1C34-2408-4150-A0E2-BC978B75FF73}" destId="{5A06D9BC-3B96-4B9D-BFD7-C5A0BF376C5B}" srcOrd="0" destOrd="1" presId="urn:microsoft.com/office/officeart/2005/8/layout/vList5"/>
    <dgm:cxn modelId="{24CFE977-16F6-4FF8-ABB5-633BA28ABE6F}" type="presOf" srcId="{6449040F-8805-411E-A866-CA580D29315C}" destId="{0FC27EB3-3814-4E3F-82BD-64336F006030}" srcOrd="0" destOrd="0" presId="urn:microsoft.com/office/officeart/2005/8/layout/vList5"/>
    <dgm:cxn modelId="{0E147802-4FAE-4204-BF80-B9B332C4526A}" type="presOf" srcId="{5F661747-0324-41A9-A012-FD729800D9CE}" destId="{4E885057-1F5F-4F1B-9CAB-48ACB05F7A1E}" srcOrd="0" destOrd="1" presId="urn:microsoft.com/office/officeart/2005/8/layout/vList5"/>
    <dgm:cxn modelId="{82A0FE8F-7F69-401E-812D-B2833FC53011}" type="presParOf" srcId="{BED1E101-8FDD-4540-80D7-1F040A77BF7A}" destId="{2C980611-3A7D-4C3D-B8A9-6CCA12F1DF4C}" srcOrd="0" destOrd="0" presId="urn:microsoft.com/office/officeart/2005/8/layout/vList5"/>
    <dgm:cxn modelId="{15997FCB-ED1A-483F-9F9F-BE783B64C075}" type="presParOf" srcId="{2C980611-3A7D-4C3D-B8A9-6CCA12F1DF4C}" destId="{04E12004-E0A8-4170-BE86-7CA8BFC08780}" srcOrd="0" destOrd="0" presId="urn:microsoft.com/office/officeart/2005/8/layout/vList5"/>
    <dgm:cxn modelId="{8D7AA36D-BD70-4668-81CF-DD476BE0FAFF}" type="presParOf" srcId="{2C980611-3A7D-4C3D-B8A9-6CCA12F1DF4C}" destId="{4E885057-1F5F-4F1B-9CAB-48ACB05F7A1E}" srcOrd="1" destOrd="0" presId="urn:microsoft.com/office/officeart/2005/8/layout/vList5"/>
    <dgm:cxn modelId="{2B6ABB1E-46F4-4704-9143-7932484A232D}" type="presParOf" srcId="{BED1E101-8FDD-4540-80D7-1F040A77BF7A}" destId="{F4B6D2FF-DE20-491B-940A-AE578FC599C0}" srcOrd="1" destOrd="0" presId="urn:microsoft.com/office/officeart/2005/8/layout/vList5"/>
    <dgm:cxn modelId="{F268DA0C-2E69-4F63-8E94-B953F6F53149}" type="presParOf" srcId="{BED1E101-8FDD-4540-80D7-1F040A77BF7A}" destId="{712DE89A-149C-4983-B581-E814A574F53E}" srcOrd="2" destOrd="0" presId="urn:microsoft.com/office/officeart/2005/8/layout/vList5"/>
    <dgm:cxn modelId="{03A04712-DC82-4A5B-9375-5C385888952B}" type="presParOf" srcId="{712DE89A-149C-4983-B581-E814A574F53E}" destId="{25AE6939-4C78-4A70-8645-73B22145B5CA}" srcOrd="0" destOrd="0" presId="urn:microsoft.com/office/officeart/2005/8/layout/vList5"/>
    <dgm:cxn modelId="{006A0A76-5351-4AD7-B572-ADD755B6B371}" type="presParOf" srcId="{712DE89A-149C-4983-B581-E814A574F53E}" destId="{0FC27EB3-3814-4E3F-82BD-64336F006030}" srcOrd="1" destOrd="0" presId="urn:microsoft.com/office/officeart/2005/8/layout/vList5"/>
    <dgm:cxn modelId="{1C90A026-7CD9-4C7D-8DDB-99B95E49E2B9}" type="presParOf" srcId="{BED1E101-8FDD-4540-80D7-1F040A77BF7A}" destId="{F8A281A3-BEFB-4FBE-9FF5-3FC846D97E3B}" srcOrd="3" destOrd="0" presId="urn:microsoft.com/office/officeart/2005/8/layout/vList5"/>
    <dgm:cxn modelId="{12355C41-21E8-45F4-A177-729E5259DBE9}" type="presParOf" srcId="{BED1E101-8FDD-4540-80D7-1F040A77BF7A}" destId="{ABF1EAA6-81EB-4E27-B383-DD37757C14D4}" srcOrd="4" destOrd="0" presId="urn:microsoft.com/office/officeart/2005/8/layout/vList5"/>
    <dgm:cxn modelId="{B1CB3BA8-7EDC-4CC1-B9ED-26A34162EF05}" type="presParOf" srcId="{ABF1EAA6-81EB-4E27-B383-DD37757C14D4}" destId="{614DCF2C-9F29-437F-BCA8-E083F8E341F6}" srcOrd="0" destOrd="0" presId="urn:microsoft.com/office/officeart/2005/8/layout/vList5"/>
    <dgm:cxn modelId="{35FA2207-CCD5-4D7B-8BB8-AAFFA3747F75}" type="presParOf" srcId="{ABF1EAA6-81EB-4E27-B383-DD37757C14D4}" destId="{474EE92E-C790-4AAB-A1FA-4BD5FC5859AC}" srcOrd="1" destOrd="0" presId="urn:microsoft.com/office/officeart/2005/8/layout/vList5"/>
    <dgm:cxn modelId="{B7E020C8-D068-475D-B280-64E6615449B9}" type="presParOf" srcId="{BED1E101-8FDD-4540-80D7-1F040A77BF7A}" destId="{A138799B-6DFC-461B-866F-89BF16824044}" srcOrd="5" destOrd="0" presId="urn:microsoft.com/office/officeart/2005/8/layout/vList5"/>
    <dgm:cxn modelId="{369DB227-CFB9-43E4-89E7-B4DE94558F2D}" type="presParOf" srcId="{BED1E101-8FDD-4540-80D7-1F040A77BF7A}" destId="{76F94218-0FD7-4144-B680-9E497AD4E8A1}" srcOrd="6" destOrd="0" presId="urn:microsoft.com/office/officeart/2005/8/layout/vList5"/>
    <dgm:cxn modelId="{ABA3D222-CFE3-4939-9769-1082F0AE672F}" type="presParOf" srcId="{76F94218-0FD7-4144-B680-9E497AD4E8A1}" destId="{8223D356-E63E-454F-8850-9623CC784E88}" srcOrd="0" destOrd="0" presId="urn:microsoft.com/office/officeart/2005/8/layout/vList5"/>
    <dgm:cxn modelId="{D728554D-9F25-42F6-ABF4-1F91449729EC}" type="presParOf" srcId="{76F94218-0FD7-4144-B680-9E497AD4E8A1}" destId="{5A06D9BC-3B96-4B9D-BFD7-C5A0BF376C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B8DC8E-6C4C-405D-8465-F670BCDED2A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DC1A24-576D-41B6-AEBD-DF72298A96E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4-5 лет</a:t>
          </a:r>
          <a:endParaRPr lang="ru-RU" sz="1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37D92DA-378B-4FC0-8A6B-04C22A015CFF}" type="parTrans" cxnId="{2D6C56D6-01C2-417B-B71B-DB5E61858E34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F453C50-5BC9-4CE7-9E72-3305118FD0ED}" type="sibTrans" cxnId="{2D6C56D6-01C2-417B-B71B-DB5E61858E34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ABEA8A0-70EC-462F-8F09-405D2A6FF098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воспитывать уважительное отношение к Родине, символам страны, памятным датам</a:t>
          </a:r>
          <a:endParaRPr lang="ru-RU" sz="18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1B395A7-B5CD-46CF-85A4-20A8AE5975BF}" type="parTrans" cxnId="{2945AE67-2A82-4C1F-927A-DD8B33E08A2A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A30BE30-79DF-49ED-A0E4-8478CD67FAD6}" type="sibTrans" cxnId="{2945AE67-2A82-4C1F-927A-DD8B33E08A2A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1B7F4B9-9DA4-4BAD-945B-ACE829485DFF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воспитывать гордость за достижения страны в области спорта, науки, искусства и других областях</a:t>
          </a:r>
          <a:endParaRPr lang="ru-RU" sz="18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8D025B7-ECB9-4E04-B916-F4D1F9857231}" type="parTrans" cxnId="{BEB90B2F-A585-4086-81DA-D0248F7B5050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616AECD-1C28-47E1-B80D-D9131F8A1F86}" type="sibTrans" cxnId="{BEB90B2F-A585-4086-81DA-D0248F7B5050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8B8B693-5DA7-4C96-B310-A86F8286DD5F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развивать интерес детей к основным достопримечательностями населенного пункта, в котором они живут</a:t>
          </a:r>
          <a:endParaRPr lang="ru-RU" sz="18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A1838C4-522C-4791-9193-AC7328397FC2}" type="parTrans" cxnId="{CE6A4BCD-5275-499C-836A-927D2DDBAB27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D553EFB-82DA-44D0-AACE-FE287D5632D5}" type="sibTrans" cxnId="{CE6A4BCD-5275-499C-836A-927D2DDBAB27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5FBD8AF-4619-424E-BB0C-13A888F11191}" type="pres">
      <dgm:prSet presAssocID="{08B8DC8E-6C4C-405D-8465-F670BCDED2A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19800F5-0A80-4C67-A271-7A3C50B0BEA1}" type="pres">
      <dgm:prSet presAssocID="{BEDC1A24-576D-41B6-AEBD-DF72298A96E5}" presName="thickLine" presStyleLbl="alignNode1" presStyleIdx="0" presStyleCnt="1"/>
      <dgm:spPr/>
    </dgm:pt>
    <dgm:pt modelId="{503537F7-D8F8-468E-A00B-5D88F4D9801B}" type="pres">
      <dgm:prSet presAssocID="{BEDC1A24-576D-41B6-AEBD-DF72298A96E5}" presName="horz1" presStyleCnt="0"/>
      <dgm:spPr/>
    </dgm:pt>
    <dgm:pt modelId="{898F89B7-512D-4D08-8030-A0F6AB590629}" type="pres">
      <dgm:prSet presAssocID="{BEDC1A24-576D-41B6-AEBD-DF72298A96E5}" presName="tx1" presStyleLbl="revTx" presStyleIdx="0" presStyleCnt="4"/>
      <dgm:spPr/>
      <dgm:t>
        <a:bodyPr/>
        <a:lstStyle/>
        <a:p>
          <a:endParaRPr lang="ru-RU"/>
        </a:p>
      </dgm:t>
    </dgm:pt>
    <dgm:pt modelId="{46979A14-89C2-4A49-AED2-F82A61FBDBB0}" type="pres">
      <dgm:prSet presAssocID="{BEDC1A24-576D-41B6-AEBD-DF72298A96E5}" presName="vert1" presStyleCnt="0"/>
      <dgm:spPr/>
    </dgm:pt>
    <dgm:pt modelId="{60FED9D3-3874-494F-834D-3714C9BC1B61}" type="pres">
      <dgm:prSet presAssocID="{0ABEA8A0-70EC-462F-8F09-405D2A6FF098}" presName="vertSpace2a" presStyleCnt="0"/>
      <dgm:spPr/>
    </dgm:pt>
    <dgm:pt modelId="{58A8FB3E-B8E4-47C2-B5F3-DD7EFFF98609}" type="pres">
      <dgm:prSet presAssocID="{0ABEA8A0-70EC-462F-8F09-405D2A6FF098}" presName="horz2" presStyleCnt="0"/>
      <dgm:spPr/>
    </dgm:pt>
    <dgm:pt modelId="{882C11B8-1D44-41FC-8F76-300BD43E0619}" type="pres">
      <dgm:prSet presAssocID="{0ABEA8A0-70EC-462F-8F09-405D2A6FF098}" presName="horzSpace2" presStyleCnt="0"/>
      <dgm:spPr/>
    </dgm:pt>
    <dgm:pt modelId="{0FC41C26-AAE3-4243-A5B5-20637CEAD001}" type="pres">
      <dgm:prSet presAssocID="{0ABEA8A0-70EC-462F-8F09-405D2A6FF098}" presName="tx2" presStyleLbl="revTx" presStyleIdx="1" presStyleCnt="4"/>
      <dgm:spPr/>
      <dgm:t>
        <a:bodyPr/>
        <a:lstStyle/>
        <a:p>
          <a:endParaRPr lang="ru-RU"/>
        </a:p>
      </dgm:t>
    </dgm:pt>
    <dgm:pt modelId="{B808F124-144F-4CC0-B060-059D8402DFAF}" type="pres">
      <dgm:prSet presAssocID="{0ABEA8A0-70EC-462F-8F09-405D2A6FF098}" presName="vert2" presStyleCnt="0"/>
      <dgm:spPr/>
    </dgm:pt>
    <dgm:pt modelId="{AA85F857-BD7F-4F3F-8944-628FD99729E4}" type="pres">
      <dgm:prSet presAssocID="{0ABEA8A0-70EC-462F-8F09-405D2A6FF098}" presName="thinLine2b" presStyleLbl="callout" presStyleIdx="0" presStyleCnt="3" custLinFactY="-118667" custLinFactNeighborX="198" custLinFactNeighborY="-200000"/>
      <dgm:spPr/>
    </dgm:pt>
    <dgm:pt modelId="{C99EB5CA-4D71-48C7-999A-164628A27A1C}" type="pres">
      <dgm:prSet presAssocID="{0ABEA8A0-70EC-462F-8F09-405D2A6FF098}" presName="vertSpace2b" presStyleCnt="0"/>
      <dgm:spPr/>
    </dgm:pt>
    <dgm:pt modelId="{58F7657B-9079-452F-9C7E-25BEE505381D}" type="pres">
      <dgm:prSet presAssocID="{91B7F4B9-9DA4-4BAD-945B-ACE829485DFF}" presName="horz2" presStyleCnt="0"/>
      <dgm:spPr/>
    </dgm:pt>
    <dgm:pt modelId="{C7E6E309-2C36-4A77-ABAB-5DC4E41A9824}" type="pres">
      <dgm:prSet presAssocID="{91B7F4B9-9DA4-4BAD-945B-ACE829485DFF}" presName="horzSpace2" presStyleCnt="0"/>
      <dgm:spPr/>
    </dgm:pt>
    <dgm:pt modelId="{E5C486A3-544D-434F-AD23-EF96C00C2F36}" type="pres">
      <dgm:prSet presAssocID="{91B7F4B9-9DA4-4BAD-945B-ACE829485DFF}" presName="tx2" presStyleLbl="revTx" presStyleIdx="2" presStyleCnt="4" custLinFactNeighborY="-10387"/>
      <dgm:spPr/>
      <dgm:t>
        <a:bodyPr/>
        <a:lstStyle/>
        <a:p>
          <a:endParaRPr lang="ru-RU"/>
        </a:p>
      </dgm:t>
    </dgm:pt>
    <dgm:pt modelId="{EA9CFAA1-5FE2-4241-97C9-43D003E5F9F9}" type="pres">
      <dgm:prSet presAssocID="{91B7F4B9-9DA4-4BAD-945B-ACE829485DFF}" presName="vert2" presStyleCnt="0"/>
      <dgm:spPr/>
    </dgm:pt>
    <dgm:pt modelId="{B555F8F9-AD32-4E0A-8A42-D0D746C8D50B}" type="pres">
      <dgm:prSet presAssocID="{91B7F4B9-9DA4-4BAD-945B-ACE829485DFF}" presName="thinLine2b" presStyleLbl="callout" presStyleIdx="1" presStyleCnt="3"/>
      <dgm:spPr/>
    </dgm:pt>
    <dgm:pt modelId="{55223026-AEDD-4B09-9F66-E6FE3A5B5F22}" type="pres">
      <dgm:prSet presAssocID="{91B7F4B9-9DA4-4BAD-945B-ACE829485DFF}" presName="vertSpace2b" presStyleCnt="0"/>
      <dgm:spPr/>
    </dgm:pt>
    <dgm:pt modelId="{4A6B6630-79B0-4FA3-9B32-AAB4ECA876F1}" type="pres">
      <dgm:prSet presAssocID="{88B8B693-5DA7-4C96-B310-A86F8286DD5F}" presName="horz2" presStyleCnt="0"/>
      <dgm:spPr/>
    </dgm:pt>
    <dgm:pt modelId="{E8BB9B82-91C2-45BD-B284-F97B1A18FB9E}" type="pres">
      <dgm:prSet presAssocID="{88B8B693-5DA7-4C96-B310-A86F8286DD5F}" presName="horzSpace2" presStyleCnt="0"/>
      <dgm:spPr/>
    </dgm:pt>
    <dgm:pt modelId="{989887FC-EE93-4976-A2F7-0FBCDCD38CD1}" type="pres">
      <dgm:prSet presAssocID="{88B8B693-5DA7-4C96-B310-A86F8286DD5F}" presName="tx2" presStyleLbl="revTx" presStyleIdx="3" presStyleCnt="4" custScaleX="121853" custLinFactNeighborY="-7790"/>
      <dgm:spPr/>
      <dgm:t>
        <a:bodyPr/>
        <a:lstStyle/>
        <a:p>
          <a:endParaRPr lang="ru-RU"/>
        </a:p>
      </dgm:t>
    </dgm:pt>
    <dgm:pt modelId="{BF248F5E-D060-4C74-874C-9EA285960810}" type="pres">
      <dgm:prSet presAssocID="{88B8B693-5DA7-4C96-B310-A86F8286DD5F}" presName="vert2" presStyleCnt="0"/>
      <dgm:spPr/>
    </dgm:pt>
    <dgm:pt modelId="{6DB870FC-DD17-42D6-B128-F0DB951FB4AC}" type="pres">
      <dgm:prSet presAssocID="{88B8B693-5DA7-4C96-B310-A86F8286DD5F}" presName="thinLine2b" presStyleLbl="callout" presStyleIdx="2" presStyleCnt="3"/>
      <dgm:spPr/>
    </dgm:pt>
    <dgm:pt modelId="{CA13918C-EA92-432F-9034-B7947EFA4266}" type="pres">
      <dgm:prSet presAssocID="{88B8B693-5DA7-4C96-B310-A86F8286DD5F}" presName="vertSpace2b" presStyleCnt="0"/>
      <dgm:spPr/>
    </dgm:pt>
  </dgm:ptLst>
  <dgm:cxnLst>
    <dgm:cxn modelId="{3BE20FF3-D845-41A7-A9C6-3D5F138ACC5E}" type="presOf" srcId="{BEDC1A24-576D-41B6-AEBD-DF72298A96E5}" destId="{898F89B7-512D-4D08-8030-A0F6AB590629}" srcOrd="0" destOrd="0" presId="urn:microsoft.com/office/officeart/2008/layout/LinedList"/>
    <dgm:cxn modelId="{3D12CF64-F6B6-4F5D-8ED0-3D01DC96EE5C}" type="presOf" srcId="{91B7F4B9-9DA4-4BAD-945B-ACE829485DFF}" destId="{E5C486A3-544D-434F-AD23-EF96C00C2F36}" srcOrd="0" destOrd="0" presId="urn:microsoft.com/office/officeart/2008/layout/LinedList"/>
    <dgm:cxn modelId="{2945AE67-2A82-4C1F-927A-DD8B33E08A2A}" srcId="{BEDC1A24-576D-41B6-AEBD-DF72298A96E5}" destId="{0ABEA8A0-70EC-462F-8F09-405D2A6FF098}" srcOrd="0" destOrd="0" parTransId="{21B395A7-B5CD-46CF-85A4-20A8AE5975BF}" sibTransId="{6A30BE30-79DF-49ED-A0E4-8478CD67FAD6}"/>
    <dgm:cxn modelId="{6ECB4E90-A5C9-4341-856B-AA8C8618C22D}" type="presOf" srcId="{08B8DC8E-6C4C-405D-8465-F670BCDED2A1}" destId="{05FBD8AF-4619-424E-BB0C-13A888F11191}" srcOrd="0" destOrd="0" presId="urn:microsoft.com/office/officeart/2008/layout/LinedList"/>
    <dgm:cxn modelId="{BEB90B2F-A585-4086-81DA-D0248F7B5050}" srcId="{BEDC1A24-576D-41B6-AEBD-DF72298A96E5}" destId="{91B7F4B9-9DA4-4BAD-945B-ACE829485DFF}" srcOrd="1" destOrd="0" parTransId="{78D025B7-ECB9-4E04-B916-F4D1F9857231}" sibTransId="{A616AECD-1C28-47E1-B80D-D9131F8A1F86}"/>
    <dgm:cxn modelId="{AFA5AA76-598D-4273-8E26-45EE3B3A9715}" type="presOf" srcId="{0ABEA8A0-70EC-462F-8F09-405D2A6FF098}" destId="{0FC41C26-AAE3-4243-A5B5-20637CEAD001}" srcOrd="0" destOrd="0" presId="urn:microsoft.com/office/officeart/2008/layout/LinedList"/>
    <dgm:cxn modelId="{2D6C56D6-01C2-417B-B71B-DB5E61858E34}" srcId="{08B8DC8E-6C4C-405D-8465-F670BCDED2A1}" destId="{BEDC1A24-576D-41B6-AEBD-DF72298A96E5}" srcOrd="0" destOrd="0" parTransId="{E37D92DA-378B-4FC0-8A6B-04C22A015CFF}" sibTransId="{DF453C50-5BC9-4CE7-9E72-3305118FD0ED}"/>
    <dgm:cxn modelId="{CE6A4BCD-5275-499C-836A-927D2DDBAB27}" srcId="{BEDC1A24-576D-41B6-AEBD-DF72298A96E5}" destId="{88B8B693-5DA7-4C96-B310-A86F8286DD5F}" srcOrd="2" destOrd="0" parTransId="{7A1838C4-522C-4791-9193-AC7328397FC2}" sibTransId="{4D553EFB-82DA-44D0-AACE-FE287D5632D5}"/>
    <dgm:cxn modelId="{52734570-5675-4F8F-BD9A-D221B0F50133}" type="presOf" srcId="{88B8B693-5DA7-4C96-B310-A86F8286DD5F}" destId="{989887FC-EE93-4976-A2F7-0FBCDCD38CD1}" srcOrd="0" destOrd="0" presId="urn:microsoft.com/office/officeart/2008/layout/LinedList"/>
    <dgm:cxn modelId="{606E0577-BC1B-469A-83B6-5DF19C9502BB}" type="presParOf" srcId="{05FBD8AF-4619-424E-BB0C-13A888F11191}" destId="{619800F5-0A80-4C67-A271-7A3C50B0BEA1}" srcOrd="0" destOrd="0" presId="urn:microsoft.com/office/officeart/2008/layout/LinedList"/>
    <dgm:cxn modelId="{5EACE4D2-5A0B-4ADA-939A-281696275B45}" type="presParOf" srcId="{05FBD8AF-4619-424E-BB0C-13A888F11191}" destId="{503537F7-D8F8-468E-A00B-5D88F4D9801B}" srcOrd="1" destOrd="0" presId="urn:microsoft.com/office/officeart/2008/layout/LinedList"/>
    <dgm:cxn modelId="{8327940C-4A56-4951-9B73-E8C94ACE974D}" type="presParOf" srcId="{503537F7-D8F8-468E-A00B-5D88F4D9801B}" destId="{898F89B7-512D-4D08-8030-A0F6AB590629}" srcOrd="0" destOrd="0" presId="urn:microsoft.com/office/officeart/2008/layout/LinedList"/>
    <dgm:cxn modelId="{78EE8D61-A865-40EA-8A44-186B69AD4FF9}" type="presParOf" srcId="{503537F7-D8F8-468E-A00B-5D88F4D9801B}" destId="{46979A14-89C2-4A49-AED2-F82A61FBDBB0}" srcOrd="1" destOrd="0" presId="urn:microsoft.com/office/officeart/2008/layout/LinedList"/>
    <dgm:cxn modelId="{B6A4A1BC-55BD-4448-8C55-DD386123E197}" type="presParOf" srcId="{46979A14-89C2-4A49-AED2-F82A61FBDBB0}" destId="{60FED9D3-3874-494F-834D-3714C9BC1B61}" srcOrd="0" destOrd="0" presId="urn:microsoft.com/office/officeart/2008/layout/LinedList"/>
    <dgm:cxn modelId="{27311DFF-FD50-4778-892D-0CB46F9162D0}" type="presParOf" srcId="{46979A14-89C2-4A49-AED2-F82A61FBDBB0}" destId="{58A8FB3E-B8E4-47C2-B5F3-DD7EFFF98609}" srcOrd="1" destOrd="0" presId="urn:microsoft.com/office/officeart/2008/layout/LinedList"/>
    <dgm:cxn modelId="{247C453D-4B9B-4C55-BA0C-5EA3514D09ED}" type="presParOf" srcId="{58A8FB3E-B8E4-47C2-B5F3-DD7EFFF98609}" destId="{882C11B8-1D44-41FC-8F76-300BD43E0619}" srcOrd="0" destOrd="0" presId="urn:microsoft.com/office/officeart/2008/layout/LinedList"/>
    <dgm:cxn modelId="{1B815ECA-8160-41F2-9C10-7B72187DE2D3}" type="presParOf" srcId="{58A8FB3E-B8E4-47C2-B5F3-DD7EFFF98609}" destId="{0FC41C26-AAE3-4243-A5B5-20637CEAD001}" srcOrd="1" destOrd="0" presId="urn:microsoft.com/office/officeart/2008/layout/LinedList"/>
    <dgm:cxn modelId="{C8BE2494-E6CE-4DE8-AE2D-809F9CC526FA}" type="presParOf" srcId="{58A8FB3E-B8E4-47C2-B5F3-DD7EFFF98609}" destId="{B808F124-144F-4CC0-B060-059D8402DFAF}" srcOrd="2" destOrd="0" presId="urn:microsoft.com/office/officeart/2008/layout/LinedList"/>
    <dgm:cxn modelId="{6D957F18-3B3B-426C-ACC0-36CD5CC8ED4D}" type="presParOf" srcId="{46979A14-89C2-4A49-AED2-F82A61FBDBB0}" destId="{AA85F857-BD7F-4F3F-8944-628FD99729E4}" srcOrd="2" destOrd="0" presId="urn:microsoft.com/office/officeart/2008/layout/LinedList"/>
    <dgm:cxn modelId="{C1EE1236-ED9A-4B6C-82ED-FFEB45C34196}" type="presParOf" srcId="{46979A14-89C2-4A49-AED2-F82A61FBDBB0}" destId="{C99EB5CA-4D71-48C7-999A-164628A27A1C}" srcOrd="3" destOrd="0" presId="urn:microsoft.com/office/officeart/2008/layout/LinedList"/>
    <dgm:cxn modelId="{0585A2B4-1AE0-40BA-B5C3-99936D08CF57}" type="presParOf" srcId="{46979A14-89C2-4A49-AED2-F82A61FBDBB0}" destId="{58F7657B-9079-452F-9C7E-25BEE505381D}" srcOrd="4" destOrd="0" presId="urn:microsoft.com/office/officeart/2008/layout/LinedList"/>
    <dgm:cxn modelId="{E31CBEA6-6F7F-4D5A-8440-1C091F8398E7}" type="presParOf" srcId="{58F7657B-9079-452F-9C7E-25BEE505381D}" destId="{C7E6E309-2C36-4A77-ABAB-5DC4E41A9824}" srcOrd="0" destOrd="0" presId="urn:microsoft.com/office/officeart/2008/layout/LinedList"/>
    <dgm:cxn modelId="{962B0847-4982-4FFE-95B0-4061AD5F95BB}" type="presParOf" srcId="{58F7657B-9079-452F-9C7E-25BEE505381D}" destId="{E5C486A3-544D-434F-AD23-EF96C00C2F36}" srcOrd="1" destOrd="0" presId="urn:microsoft.com/office/officeart/2008/layout/LinedList"/>
    <dgm:cxn modelId="{5F040CD4-463F-48B9-B89D-85197D2CF75D}" type="presParOf" srcId="{58F7657B-9079-452F-9C7E-25BEE505381D}" destId="{EA9CFAA1-5FE2-4241-97C9-43D003E5F9F9}" srcOrd="2" destOrd="0" presId="urn:microsoft.com/office/officeart/2008/layout/LinedList"/>
    <dgm:cxn modelId="{C37475F1-271B-4106-B093-198A152B9C5E}" type="presParOf" srcId="{46979A14-89C2-4A49-AED2-F82A61FBDBB0}" destId="{B555F8F9-AD32-4E0A-8A42-D0D746C8D50B}" srcOrd="5" destOrd="0" presId="urn:microsoft.com/office/officeart/2008/layout/LinedList"/>
    <dgm:cxn modelId="{9A003E9F-DF9F-40A2-B8C8-32477424AD61}" type="presParOf" srcId="{46979A14-89C2-4A49-AED2-F82A61FBDBB0}" destId="{55223026-AEDD-4B09-9F66-E6FE3A5B5F22}" srcOrd="6" destOrd="0" presId="urn:microsoft.com/office/officeart/2008/layout/LinedList"/>
    <dgm:cxn modelId="{A0E53BC7-D8C4-4D62-8592-00C8FF4D30C2}" type="presParOf" srcId="{46979A14-89C2-4A49-AED2-F82A61FBDBB0}" destId="{4A6B6630-79B0-4FA3-9B32-AAB4ECA876F1}" srcOrd="7" destOrd="0" presId="urn:microsoft.com/office/officeart/2008/layout/LinedList"/>
    <dgm:cxn modelId="{B93D6C80-C273-4CE2-8285-A651FEE669AF}" type="presParOf" srcId="{4A6B6630-79B0-4FA3-9B32-AAB4ECA876F1}" destId="{E8BB9B82-91C2-45BD-B284-F97B1A18FB9E}" srcOrd="0" destOrd="0" presId="urn:microsoft.com/office/officeart/2008/layout/LinedList"/>
    <dgm:cxn modelId="{FF7D5B61-2582-4B55-A88C-2A76959016F2}" type="presParOf" srcId="{4A6B6630-79B0-4FA3-9B32-AAB4ECA876F1}" destId="{989887FC-EE93-4976-A2F7-0FBCDCD38CD1}" srcOrd="1" destOrd="0" presId="urn:microsoft.com/office/officeart/2008/layout/LinedList"/>
    <dgm:cxn modelId="{AF0110F1-A799-416C-B90D-19FB721A0806}" type="presParOf" srcId="{4A6B6630-79B0-4FA3-9B32-AAB4ECA876F1}" destId="{BF248F5E-D060-4C74-874C-9EA285960810}" srcOrd="2" destOrd="0" presId="urn:microsoft.com/office/officeart/2008/layout/LinedList"/>
    <dgm:cxn modelId="{0A591AAB-73A9-40BD-8A46-FC64B8EF59A2}" type="presParOf" srcId="{46979A14-89C2-4A49-AED2-F82A61FBDBB0}" destId="{6DB870FC-DD17-42D6-B128-F0DB951FB4AC}" srcOrd="8" destOrd="0" presId="urn:microsoft.com/office/officeart/2008/layout/LinedList"/>
    <dgm:cxn modelId="{7CFC0A1A-9539-4F8B-B92F-6224F4CCE915}" type="presParOf" srcId="{46979A14-89C2-4A49-AED2-F82A61FBDBB0}" destId="{CA13918C-EA92-432F-9034-B7947EFA426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C959DB-07E6-4366-B392-354FAC3418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E31B2D-AED4-4842-8E76-CFF74269C0A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5-6 лет</a:t>
          </a:r>
          <a:endParaRPr lang="ru-RU" sz="1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B5362EA-A7F4-4E7B-B6E9-79D26B1120D2}" type="parTrans" cxnId="{AAF70A8F-B6CB-480A-AA58-6742CD9F03B5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EFE7D3E-63F9-4361-AC18-F88D1DA7CDF4}" type="sibTrans" cxnId="{AAF70A8F-B6CB-480A-AA58-6742CD9F03B5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EE706F2-B669-44E1-A63D-E4EB728499A5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знакомить детей с содержанием государственных праздников и традициями празднования, развивать патриотические чувства, уважение и гордость за поступки героев Отечества, достижения страны</a:t>
          </a:r>
          <a:endParaRPr lang="ru-RU" sz="18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9D070B-83CC-4B95-AE4B-592F2DC6E36F}" type="parTrans" cxnId="{BBF7509D-DFB3-4CA5-A9AA-CEE8DD45CF8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5B8E1BF-EDA8-4C76-807D-A8DC40EF75F6}" type="sibTrans" cxnId="{BBF7509D-DFB3-4CA5-A9AA-CEE8DD45CF8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BC11B7-CEE7-4A86-AE12-0C6803737F77}" type="pres">
      <dgm:prSet presAssocID="{11C959DB-07E6-4366-B392-354FAC34185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C794E9-F11C-4A88-B598-B6C6D424B1B7}" type="pres">
      <dgm:prSet presAssocID="{56E31B2D-AED4-4842-8E76-CFF74269C0AC}" presName="thickLine" presStyleLbl="alignNode1" presStyleIdx="0" presStyleCnt="1"/>
      <dgm:spPr/>
    </dgm:pt>
    <dgm:pt modelId="{284302C9-65C2-4CC2-ACCC-84C6F68C6C77}" type="pres">
      <dgm:prSet presAssocID="{56E31B2D-AED4-4842-8E76-CFF74269C0AC}" presName="horz1" presStyleCnt="0"/>
      <dgm:spPr/>
    </dgm:pt>
    <dgm:pt modelId="{A943B416-09F4-4276-B245-53E99042F2A1}" type="pres">
      <dgm:prSet presAssocID="{56E31B2D-AED4-4842-8E76-CFF74269C0AC}" presName="tx1" presStyleLbl="revTx" presStyleIdx="0" presStyleCnt="2"/>
      <dgm:spPr/>
      <dgm:t>
        <a:bodyPr/>
        <a:lstStyle/>
        <a:p>
          <a:endParaRPr lang="ru-RU"/>
        </a:p>
      </dgm:t>
    </dgm:pt>
    <dgm:pt modelId="{805D872C-6BF6-4B26-B753-846AB915A9FC}" type="pres">
      <dgm:prSet presAssocID="{56E31B2D-AED4-4842-8E76-CFF74269C0AC}" presName="vert1" presStyleCnt="0"/>
      <dgm:spPr/>
    </dgm:pt>
    <dgm:pt modelId="{45496CFC-F7F2-4DC1-A988-2D2797A18000}" type="pres">
      <dgm:prSet presAssocID="{3EE706F2-B669-44E1-A63D-E4EB728499A5}" presName="vertSpace2a" presStyleCnt="0"/>
      <dgm:spPr/>
    </dgm:pt>
    <dgm:pt modelId="{6B132226-4402-4E04-A80E-7961FF35E2CC}" type="pres">
      <dgm:prSet presAssocID="{3EE706F2-B669-44E1-A63D-E4EB728499A5}" presName="horz2" presStyleCnt="0"/>
      <dgm:spPr/>
    </dgm:pt>
    <dgm:pt modelId="{F7066563-EFEF-4ADE-BC81-1BD539E09796}" type="pres">
      <dgm:prSet presAssocID="{3EE706F2-B669-44E1-A63D-E4EB728499A5}" presName="horzSpace2" presStyleCnt="0"/>
      <dgm:spPr/>
    </dgm:pt>
    <dgm:pt modelId="{B029B29B-86AB-440E-ACD4-4376C0C6E3F4}" type="pres">
      <dgm:prSet presAssocID="{3EE706F2-B669-44E1-A63D-E4EB728499A5}" presName="tx2" presStyleLbl="revTx" presStyleIdx="1" presStyleCnt="2" custScaleX="116682"/>
      <dgm:spPr/>
      <dgm:t>
        <a:bodyPr/>
        <a:lstStyle/>
        <a:p>
          <a:endParaRPr lang="ru-RU"/>
        </a:p>
      </dgm:t>
    </dgm:pt>
    <dgm:pt modelId="{B1279549-B2FE-49AE-A96F-F3E6FC5A2BCA}" type="pres">
      <dgm:prSet presAssocID="{3EE706F2-B669-44E1-A63D-E4EB728499A5}" presName="vert2" presStyleCnt="0"/>
      <dgm:spPr/>
    </dgm:pt>
    <dgm:pt modelId="{959E64BB-310E-41AB-AF4F-01573B4C85B5}" type="pres">
      <dgm:prSet presAssocID="{3EE706F2-B669-44E1-A63D-E4EB728499A5}" presName="thinLine2b" presStyleLbl="callout" presStyleIdx="0" presStyleCnt="1"/>
      <dgm:spPr/>
    </dgm:pt>
    <dgm:pt modelId="{CE395C64-B9C2-4EE3-A7E3-176BC9CE108F}" type="pres">
      <dgm:prSet presAssocID="{3EE706F2-B669-44E1-A63D-E4EB728499A5}" presName="vertSpace2b" presStyleCnt="0"/>
      <dgm:spPr/>
    </dgm:pt>
  </dgm:ptLst>
  <dgm:cxnLst>
    <dgm:cxn modelId="{AAF70A8F-B6CB-480A-AA58-6742CD9F03B5}" srcId="{11C959DB-07E6-4366-B392-354FAC341858}" destId="{56E31B2D-AED4-4842-8E76-CFF74269C0AC}" srcOrd="0" destOrd="0" parTransId="{6B5362EA-A7F4-4E7B-B6E9-79D26B1120D2}" sibTransId="{DEFE7D3E-63F9-4361-AC18-F88D1DA7CDF4}"/>
    <dgm:cxn modelId="{548E1792-FF33-472E-A252-690A3BCAC6B7}" type="presOf" srcId="{3EE706F2-B669-44E1-A63D-E4EB728499A5}" destId="{B029B29B-86AB-440E-ACD4-4376C0C6E3F4}" srcOrd="0" destOrd="0" presId="urn:microsoft.com/office/officeart/2008/layout/LinedList"/>
    <dgm:cxn modelId="{3810F38F-198E-4E12-A4A8-288C73698F0E}" type="presOf" srcId="{56E31B2D-AED4-4842-8E76-CFF74269C0AC}" destId="{A943B416-09F4-4276-B245-53E99042F2A1}" srcOrd="0" destOrd="0" presId="urn:microsoft.com/office/officeart/2008/layout/LinedList"/>
    <dgm:cxn modelId="{BBF7509D-DFB3-4CA5-A9AA-CEE8DD45CF89}" srcId="{56E31B2D-AED4-4842-8E76-CFF74269C0AC}" destId="{3EE706F2-B669-44E1-A63D-E4EB728499A5}" srcOrd="0" destOrd="0" parTransId="{9E9D070B-83CC-4B95-AE4B-592F2DC6E36F}" sibTransId="{35B8E1BF-EDA8-4C76-807D-A8DC40EF75F6}"/>
    <dgm:cxn modelId="{4CBE9B5B-A845-4CDE-BBF6-DD8601061A89}" type="presOf" srcId="{11C959DB-07E6-4366-B392-354FAC341858}" destId="{30BC11B7-CEE7-4A86-AE12-0C6803737F77}" srcOrd="0" destOrd="0" presId="urn:microsoft.com/office/officeart/2008/layout/LinedList"/>
    <dgm:cxn modelId="{8A569846-86C5-49CF-BCF1-0E2755B2228C}" type="presParOf" srcId="{30BC11B7-CEE7-4A86-AE12-0C6803737F77}" destId="{C8C794E9-F11C-4A88-B598-B6C6D424B1B7}" srcOrd="0" destOrd="0" presId="urn:microsoft.com/office/officeart/2008/layout/LinedList"/>
    <dgm:cxn modelId="{115AF0FF-9309-49DA-8599-D250E639FD9C}" type="presParOf" srcId="{30BC11B7-CEE7-4A86-AE12-0C6803737F77}" destId="{284302C9-65C2-4CC2-ACCC-84C6F68C6C77}" srcOrd="1" destOrd="0" presId="urn:microsoft.com/office/officeart/2008/layout/LinedList"/>
    <dgm:cxn modelId="{DBB5EB25-C771-4EAB-AAC6-9089EF4E8179}" type="presParOf" srcId="{284302C9-65C2-4CC2-ACCC-84C6F68C6C77}" destId="{A943B416-09F4-4276-B245-53E99042F2A1}" srcOrd="0" destOrd="0" presId="urn:microsoft.com/office/officeart/2008/layout/LinedList"/>
    <dgm:cxn modelId="{FF8F13C6-2C8E-4BC0-AC07-691D2EFF8BA7}" type="presParOf" srcId="{284302C9-65C2-4CC2-ACCC-84C6F68C6C77}" destId="{805D872C-6BF6-4B26-B753-846AB915A9FC}" srcOrd="1" destOrd="0" presId="urn:microsoft.com/office/officeart/2008/layout/LinedList"/>
    <dgm:cxn modelId="{1A58A7D1-F483-4107-9391-880BD273CC24}" type="presParOf" srcId="{805D872C-6BF6-4B26-B753-846AB915A9FC}" destId="{45496CFC-F7F2-4DC1-A988-2D2797A18000}" srcOrd="0" destOrd="0" presId="urn:microsoft.com/office/officeart/2008/layout/LinedList"/>
    <dgm:cxn modelId="{8EF43773-D9E8-4B8D-B5AB-BA6925133AE0}" type="presParOf" srcId="{805D872C-6BF6-4B26-B753-846AB915A9FC}" destId="{6B132226-4402-4E04-A80E-7961FF35E2CC}" srcOrd="1" destOrd="0" presId="urn:microsoft.com/office/officeart/2008/layout/LinedList"/>
    <dgm:cxn modelId="{8F1BFEB4-6306-47FA-B909-3210537483A1}" type="presParOf" srcId="{6B132226-4402-4E04-A80E-7961FF35E2CC}" destId="{F7066563-EFEF-4ADE-BC81-1BD539E09796}" srcOrd="0" destOrd="0" presId="urn:microsoft.com/office/officeart/2008/layout/LinedList"/>
    <dgm:cxn modelId="{B6AD34D4-B1BE-484F-B804-7F237A72DE9D}" type="presParOf" srcId="{6B132226-4402-4E04-A80E-7961FF35E2CC}" destId="{B029B29B-86AB-440E-ACD4-4376C0C6E3F4}" srcOrd="1" destOrd="0" presId="urn:microsoft.com/office/officeart/2008/layout/LinedList"/>
    <dgm:cxn modelId="{D3EB3A27-3F85-47A2-8DBE-D2E88233764D}" type="presParOf" srcId="{6B132226-4402-4E04-A80E-7961FF35E2CC}" destId="{B1279549-B2FE-49AE-A96F-F3E6FC5A2BCA}" srcOrd="2" destOrd="0" presId="urn:microsoft.com/office/officeart/2008/layout/LinedList"/>
    <dgm:cxn modelId="{3FA561DF-4862-49E5-85DC-7851B89F137D}" type="presParOf" srcId="{805D872C-6BF6-4B26-B753-846AB915A9FC}" destId="{959E64BB-310E-41AB-AF4F-01573B4C85B5}" srcOrd="2" destOrd="0" presId="urn:microsoft.com/office/officeart/2008/layout/LinedList"/>
    <dgm:cxn modelId="{3C8FE275-467B-485D-8081-7540C08F3D02}" type="presParOf" srcId="{805D872C-6BF6-4B26-B753-846AB915A9FC}" destId="{CE395C64-B9C2-4EE3-A7E3-176BC9CE108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BF38E2-F100-418B-82F8-7D2BF23E670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CF573-11AE-46D3-8E24-AF447EEE76C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6-7 лет</a:t>
          </a:r>
          <a:endParaRPr lang="ru-RU" sz="1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D59BAF3-0A61-4E41-968C-E9B035110484}" type="parTrans" cxnId="{A9D61C6E-4917-48D2-8404-143652B423E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021F8DD-EF24-486A-9D7B-5F3FF1855680}" type="sibTrans" cxnId="{A9D61C6E-4917-48D2-8404-143652B423E9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7837B45-6FCC-4258-A589-86C82263466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расширять представления детей о государственных праздниках и поддерживать интерес детей к событиям, происходящим в стране, развивать чувство гордости за достижения страны в области спорта, науки и искусства, служения и верности интересам страны</a:t>
          </a:r>
          <a:endParaRPr lang="ru-RU" sz="18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D0F0E4D-F8A4-45B6-8CC6-A1EC6C50AE47}" type="parTrans" cxnId="{3DAA32B2-AA46-4388-B899-9B7BDCCEAD05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FCBC5AE-ED58-42B3-BCFC-4DFF60D2219D}" type="sibTrans" cxnId="{3DAA32B2-AA46-4388-B899-9B7BDCCEAD05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153C9A9-AA28-48D4-BAEE-D918681231DC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развивать интерес детей к населенному пункту, в котором живет, переживание чувства удивления, восхищения достопримечательностями, </a:t>
          </a:r>
          <a:r>
            <a:rPr lang="ru-RU" sz="1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событиями прошлого и настоящего; </a:t>
          </a:r>
          <a:r>
            <a:rPr lang="ru-RU" sz="1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поощрять активное участие в праздновании событий, связанных с его местом проживания</a:t>
          </a:r>
        </a:p>
      </dgm:t>
    </dgm:pt>
    <dgm:pt modelId="{B939E2DF-408F-400C-AC77-4378CF2023BE}" type="parTrans" cxnId="{B9E9F7B1-D401-4E9F-8B73-44734CAFDC20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59C4022-9FBE-4E92-8C48-7481B6B7A52A}" type="sibTrans" cxnId="{B9E9F7B1-D401-4E9F-8B73-44734CAFDC20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31E405D-88F0-4157-916C-283B158EC4B9}" type="pres">
      <dgm:prSet presAssocID="{23BF38E2-F100-418B-82F8-7D2BF23E670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FB1EE3-0F08-4158-B8B5-E2D086E89710}" type="pres">
      <dgm:prSet presAssocID="{CEBCF573-11AE-46D3-8E24-AF447EEE76CE}" presName="thickLine" presStyleLbl="alignNode1" presStyleIdx="0" presStyleCnt="1"/>
      <dgm:spPr/>
    </dgm:pt>
    <dgm:pt modelId="{B8AD0056-31E3-4C70-9600-1F2127A97B48}" type="pres">
      <dgm:prSet presAssocID="{CEBCF573-11AE-46D3-8E24-AF447EEE76CE}" presName="horz1" presStyleCnt="0"/>
      <dgm:spPr/>
    </dgm:pt>
    <dgm:pt modelId="{61DA645F-97E4-4347-8806-CAE75397BEA9}" type="pres">
      <dgm:prSet presAssocID="{CEBCF573-11AE-46D3-8E24-AF447EEE76CE}" presName="tx1" presStyleLbl="revTx" presStyleIdx="0" presStyleCnt="3" custScaleX="73841"/>
      <dgm:spPr/>
      <dgm:t>
        <a:bodyPr/>
        <a:lstStyle/>
        <a:p>
          <a:endParaRPr lang="ru-RU"/>
        </a:p>
      </dgm:t>
    </dgm:pt>
    <dgm:pt modelId="{8F242BB9-C51E-4BB6-9505-72F82CE2F299}" type="pres">
      <dgm:prSet presAssocID="{CEBCF573-11AE-46D3-8E24-AF447EEE76CE}" presName="vert1" presStyleCnt="0"/>
      <dgm:spPr/>
    </dgm:pt>
    <dgm:pt modelId="{2C1020CB-794D-4109-88AC-6D17821736F3}" type="pres">
      <dgm:prSet presAssocID="{67837B45-6FCC-4258-A589-86C822634664}" presName="vertSpace2a" presStyleCnt="0"/>
      <dgm:spPr/>
    </dgm:pt>
    <dgm:pt modelId="{C74E1865-A27B-492D-9E98-679280BFBF4F}" type="pres">
      <dgm:prSet presAssocID="{67837B45-6FCC-4258-A589-86C822634664}" presName="horz2" presStyleCnt="0"/>
      <dgm:spPr/>
    </dgm:pt>
    <dgm:pt modelId="{015F94BE-A426-49E4-9530-8D7C246E923A}" type="pres">
      <dgm:prSet presAssocID="{67837B45-6FCC-4258-A589-86C822634664}" presName="horzSpace2" presStyleCnt="0"/>
      <dgm:spPr/>
    </dgm:pt>
    <dgm:pt modelId="{196CABB4-610E-4144-ABFC-46DD86985EA5}" type="pres">
      <dgm:prSet presAssocID="{67837B45-6FCC-4258-A589-86C822634664}" presName="tx2" presStyleLbl="revTx" presStyleIdx="1" presStyleCnt="3" custScaleX="104230"/>
      <dgm:spPr/>
      <dgm:t>
        <a:bodyPr/>
        <a:lstStyle/>
        <a:p>
          <a:endParaRPr lang="ru-RU"/>
        </a:p>
      </dgm:t>
    </dgm:pt>
    <dgm:pt modelId="{2A5B94C5-D65F-4ADE-95A6-5181E15FC617}" type="pres">
      <dgm:prSet presAssocID="{67837B45-6FCC-4258-A589-86C822634664}" presName="vert2" presStyleCnt="0"/>
      <dgm:spPr/>
    </dgm:pt>
    <dgm:pt modelId="{BEAED6B2-D244-488F-8693-0E5895EAD287}" type="pres">
      <dgm:prSet presAssocID="{67837B45-6FCC-4258-A589-86C822634664}" presName="thinLine2b" presStyleLbl="callout" presStyleIdx="0" presStyleCnt="2"/>
      <dgm:spPr/>
    </dgm:pt>
    <dgm:pt modelId="{5A2F0A99-883D-4586-9A3A-79DCD2E3536F}" type="pres">
      <dgm:prSet presAssocID="{67837B45-6FCC-4258-A589-86C822634664}" presName="vertSpace2b" presStyleCnt="0"/>
      <dgm:spPr/>
    </dgm:pt>
    <dgm:pt modelId="{DE828789-1262-43B9-9ADC-B006538D8241}" type="pres">
      <dgm:prSet presAssocID="{6153C9A9-AA28-48D4-BAEE-D918681231DC}" presName="horz2" presStyleCnt="0"/>
      <dgm:spPr/>
    </dgm:pt>
    <dgm:pt modelId="{06E636B9-EDA0-4F61-8A1D-F75313F7838B}" type="pres">
      <dgm:prSet presAssocID="{6153C9A9-AA28-48D4-BAEE-D918681231DC}" presName="horzSpace2" presStyleCnt="0"/>
      <dgm:spPr/>
    </dgm:pt>
    <dgm:pt modelId="{796CFA84-1A0B-494B-A7C3-0BC57915C43B}" type="pres">
      <dgm:prSet presAssocID="{6153C9A9-AA28-48D4-BAEE-D918681231DC}" presName="tx2" presStyleLbl="revTx" presStyleIdx="2" presStyleCnt="3" custScaleX="105178"/>
      <dgm:spPr/>
      <dgm:t>
        <a:bodyPr/>
        <a:lstStyle/>
        <a:p>
          <a:endParaRPr lang="ru-RU"/>
        </a:p>
      </dgm:t>
    </dgm:pt>
    <dgm:pt modelId="{CDBDDC74-AB8D-4675-B716-A3BCEBCC226A}" type="pres">
      <dgm:prSet presAssocID="{6153C9A9-AA28-48D4-BAEE-D918681231DC}" presName="vert2" presStyleCnt="0"/>
      <dgm:spPr/>
    </dgm:pt>
    <dgm:pt modelId="{2FFCBB90-F048-4B89-B0F7-EC9C88E62A49}" type="pres">
      <dgm:prSet presAssocID="{6153C9A9-AA28-48D4-BAEE-D918681231DC}" presName="thinLine2b" presStyleLbl="callout" presStyleIdx="1" presStyleCnt="2"/>
      <dgm:spPr/>
    </dgm:pt>
    <dgm:pt modelId="{432192B3-D18A-488F-AE54-CCCC0BD9F425}" type="pres">
      <dgm:prSet presAssocID="{6153C9A9-AA28-48D4-BAEE-D918681231DC}" presName="vertSpace2b" presStyleCnt="0"/>
      <dgm:spPr/>
    </dgm:pt>
  </dgm:ptLst>
  <dgm:cxnLst>
    <dgm:cxn modelId="{3DAA32B2-AA46-4388-B899-9B7BDCCEAD05}" srcId="{CEBCF573-11AE-46D3-8E24-AF447EEE76CE}" destId="{67837B45-6FCC-4258-A589-86C822634664}" srcOrd="0" destOrd="0" parTransId="{2D0F0E4D-F8A4-45B6-8CC6-A1EC6C50AE47}" sibTransId="{9FCBC5AE-ED58-42B3-BCFC-4DFF60D2219D}"/>
    <dgm:cxn modelId="{1EF8D605-C618-427F-A66A-5CA8CE65A2C4}" type="presOf" srcId="{CEBCF573-11AE-46D3-8E24-AF447EEE76CE}" destId="{61DA645F-97E4-4347-8806-CAE75397BEA9}" srcOrd="0" destOrd="0" presId="urn:microsoft.com/office/officeart/2008/layout/LinedList"/>
    <dgm:cxn modelId="{BC14DD04-BFF4-4DC7-83C7-D9EE99D13C5D}" type="presOf" srcId="{6153C9A9-AA28-48D4-BAEE-D918681231DC}" destId="{796CFA84-1A0B-494B-A7C3-0BC57915C43B}" srcOrd="0" destOrd="0" presId="urn:microsoft.com/office/officeart/2008/layout/LinedList"/>
    <dgm:cxn modelId="{A9D61C6E-4917-48D2-8404-143652B423E9}" srcId="{23BF38E2-F100-418B-82F8-7D2BF23E6701}" destId="{CEBCF573-11AE-46D3-8E24-AF447EEE76CE}" srcOrd="0" destOrd="0" parTransId="{3D59BAF3-0A61-4E41-968C-E9B035110484}" sibTransId="{5021F8DD-EF24-486A-9D7B-5F3FF1855680}"/>
    <dgm:cxn modelId="{96C5290F-E249-4033-9925-4720A430592E}" type="presOf" srcId="{23BF38E2-F100-418B-82F8-7D2BF23E6701}" destId="{F31E405D-88F0-4157-916C-283B158EC4B9}" srcOrd="0" destOrd="0" presId="urn:microsoft.com/office/officeart/2008/layout/LinedList"/>
    <dgm:cxn modelId="{B9E9F7B1-D401-4E9F-8B73-44734CAFDC20}" srcId="{CEBCF573-11AE-46D3-8E24-AF447EEE76CE}" destId="{6153C9A9-AA28-48D4-BAEE-D918681231DC}" srcOrd="1" destOrd="0" parTransId="{B939E2DF-408F-400C-AC77-4378CF2023BE}" sibTransId="{259C4022-9FBE-4E92-8C48-7481B6B7A52A}"/>
    <dgm:cxn modelId="{902DB0F8-8F68-4623-BE07-4C72025F4EF4}" type="presOf" srcId="{67837B45-6FCC-4258-A589-86C822634664}" destId="{196CABB4-610E-4144-ABFC-46DD86985EA5}" srcOrd="0" destOrd="0" presId="urn:microsoft.com/office/officeart/2008/layout/LinedList"/>
    <dgm:cxn modelId="{0F2C711A-CA21-4305-A80C-F2463C7625D5}" type="presParOf" srcId="{F31E405D-88F0-4157-916C-283B158EC4B9}" destId="{F1FB1EE3-0F08-4158-B8B5-E2D086E89710}" srcOrd="0" destOrd="0" presId="urn:microsoft.com/office/officeart/2008/layout/LinedList"/>
    <dgm:cxn modelId="{4A789367-B062-45A9-BA56-C960B87A5409}" type="presParOf" srcId="{F31E405D-88F0-4157-916C-283B158EC4B9}" destId="{B8AD0056-31E3-4C70-9600-1F2127A97B48}" srcOrd="1" destOrd="0" presId="urn:microsoft.com/office/officeart/2008/layout/LinedList"/>
    <dgm:cxn modelId="{4FEEBDBA-3701-4C44-A52A-0BBDC89C88CA}" type="presParOf" srcId="{B8AD0056-31E3-4C70-9600-1F2127A97B48}" destId="{61DA645F-97E4-4347-8806-CAE75397BEA9}" srcOrd="0" destOrd="0" presId="urn:microsoft.com/office/officeart/2008/layout/LinedList"/>
    <dgm:cxn modelId="{A7460497-2B18-4142-AC7D-C1743CF5B650}" type="presParOf" srcId="{B8AD0056-31E3-4C70-9600-1F2127A97B48}" destId="{8F242BB9-C51E-4BB6-9505-72F82CE2F299}" srcOrd="1" destOrd="0" presId="urn:microsoft.com/office/officeart/2008/layout/LinedList"/>
    <dgm:cxn modelId="{7F707D4B-7528-4EB7-93AD-65A80206C9A2}" type="presParOf" srcId="{8F242BB9-C51E-4BB6-9505-72F82CE2F299}" destId="{2C1020CB-794D-4109-88AC-6D17821736F3}" srcOrd="0" destOrd="0" presId="urn:microsoft.com/office/officeart/2008/layout/LinedList"/>
    <dgm:cxn modelId="{95D7B70E-3378-4265-9377-D173E5C2647E}" type="presParOf" srcId="{8F242BB9-C51E-4BB6-9505-72F82CE2F299}" destId="{C74E1865-A27B-492D-9E98-679280BFBF4F}" srcOrd="1" destOrd="0" presId="urn:microsoft.com/office/officeart/2008/layout/LinedList"/>
    <dgm:cxn modelId="{A782300A-BDF2-4553-8D49-C0ECDD44B87C}" type="presParOf" srcId="{C74E1865-A27B-492D-9E98-679280BFBF4F}" destId="{015F94BE-A426-49E4-9530-8D7C246E923A}" srcOrd="0" destOrd="0" presId="urn:microsoft.com/office/officeart/2008/layout/LinedList"/>
    <dgm:cxn modelId="{7DC5E7D2-D9C9-462E-A7C2-B6AEDAB0DE01}" type="presParOf" srcId="{C74E1865-A27B-492D-9E98-679280BFBF4F}" destId="{196CABB4-610E-4144-ABFC-46DD86985EA5}" srcOrd="1" destOrd="0" presId="urn:microsoft.com/office/officeart/2008/layout/LinedList"/>
    <dgm:cxn modelId="{7C303646-1053-4B39-A0DE-76BD611C5F78}" type="presParOf" srcId="{C74E1865-A27B-492D-9E98-679280BFBF4F}" destId="{2A5B94C5-D65F-4ADE-95A6-5181E15FC617}" srcOrd="2" destOrd="0" presId="urn:microsoft.com/office/officeart/2008/layout/LinedList"/>
    <dgm:cxn modelId="{756CF931-CF0E-42BD-AA60-81A6484A32D1}" type="presParOf" srcId="{8F242BB9-C51E-4BB6-9505-72F82CE2F299}" destId="{BEAED6B2-D244-488F-8693-0E5895EAD287}" srcOrd="2" destOrd="0" presId="urn:microsoft.com/office/officeart/2008/layout/LinedList"/>
    <dgm:cxn modelId="{FB58B36F-5CED-44DF-AF94-86A3B45258C2}" type="presParOf" srcId="{8F242BB9-C51E-4BB6-9505-72F82CE2F299}" destId="{5A2F0A99-883D-4586-9A3A-79DCD2E3536F}" srcOrd="3" destOrd="0" presId="urn:microsoft.com/office/officeart/2008/layout/LinedList"/>
    <dgm:cxn modelId="{6B278D03-8DEA-4E08-ACAD-E2CB3C77430C}" type="presParOf" srcId="{8F242BB9-C51E-4BB6-9505-72F82CE2F299}" destId="{DE828789-1262-43B9-9ADC-B006538D8241}" srcOrd="4" destOrd="0" presId="urn:microsoft.com/office/officeart/2008/layout/LinedList"/>
    <dgm:cxn modelId="{4957CFFB-B82E-4221-BB45-F28FBDF857C9}" type="presParOf" srcId="{DE828789-1262-43B9-9ADC-B006538D8241}" destId="{06E636B9-EDA0-4F61-8A1D-F75313F7838B}" srcOrd="0" destOrd="0" presId="urn:microsoft.com/office/officeart/2008/layout/LinedList"/>
    <dgm:cxn modelId="{87308354-1C9D-4178-B585-2CA1722B5DF5}" type="presParOf" srcId="{DE828789-1262-43B9-9ADC-B006538D8241}" destId="{796CFA84-1A0B-494B-A7C3-0BC57915C43B}" srcOrd="1" destOrd="0" presId="urn:microsoft.com/office/officeart/2008/layout/LinedList"/>
    <dgm:cxn modelId="{C4F8B8CB-7998-46D7-9578-C8E6FFCAF32D}" type="presParOf" srcId="{DE828789-1262-43B9-9ADC-B006538D8241}" destId="{CDBDDC74-AB8D-4675-B716-A3BCEBCC226A}" srcOrd="2" destOrd="0" presId="urn:microsoft.com/office/officeart/2008/layout/LinedList"/>
    <dgm:cxn modelId="{8FB500F4-A2EE-492E-9E57-C78500441A98}" type="presParOf" srcId="{8F242BB9-C51E-4BB6-9505-72F82CE2F299}" destId="{2FFCBB90-F048-4B89-B0F7-EC9C88E62A49}" srcOrd="5" destOrd="0" presId="urn:microsoft.com/office/officeart/2008/layout/LinedList"/>
    <dgm:cxn modelId="{8134F835-DC82-4248-98B1-F6271CFF9ACC}" type="presParOf" srcId="{8F242BB9-C51E-4BB6-9505-72F82CE2F299}" destId="{432192B3-D18A-488F-AE54-CCCC0BD9F425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295339-BC64-4CA6-9AFB-AB7E32EED436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5037C54F-CD5B-48DD-9726-0CBE48AA46CC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семья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2FAC6A-808C-45B2-A182-4B0805A6768F}" type="parTrans" cxnId="{3C4F1C6A-E477-41C4-A4B9-9239B2B44D44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99E01A-8D4F-4FB6-99AB-70FEBDE3AE25}" type="sibTrans" cxnId="{3C4F1C6A-E477-41C4-A4B9-9239B2B44D44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96A5CA-B047-4985-B129-7D21C2B978F9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символы и праздники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5E2487-9DF7-432F-9689-296FAC0EFD48}" type="parTrans" cxnId="{E082C317-A04D-4E9C-AB4B-6ECC177101D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D86D52-DB7B-4A4E-87F1-1877FD4447E9}" type="sibTrans" cxnId="{E082C317-A04D-4E9C-AB4B-6ECC177101D1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004054-B709-49C6-94D4-8F118C82EB77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знаменитые люди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7CDA0A-6E89-4549-95C9-F2DCFDC4EE69}" type="parTrans" cxnId="{6A02E280-0B7E-4F14-BB65-BE4AE93C5592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BA72C-451C-4042-A1A3-FEFB68FC61B7}" type="sibTrans" cxnId="{6A02E280-0B7E-4F14-BB65-BE4AE93C5592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BDAB5-2B86-4BE7-A88D-C11E37CF5D2B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краеведение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19BDA-2DF5-4438-94D4-4F13AF624EFD}" type="parTrans" cxnId="{E39315DF-4AA6-47B4-ACAD-1F7F07A145C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264252-1204-4799-BAE9-3F104C1ECFB5}" type="sibTrans" cxnId="{E39315DF-4AA6-47B4-ACAD-1F7F07A145C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02B14-F35A-4308-9648-F8D922B48C02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страны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E6524C-55F5-454C-B325-91481197CA79}" type="parTrans" cxnId="{AABCBE34-4C27-4195-8DA3-2DB93E9090C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CF1B02-456E-4616-9E64-1D142FD027AD}" type="sibTrans" cxnId="{AABCBE34-4C27-4195-8DA3-2DB93E9090C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74E12-2B5F-4581-9B08-64963AD99AA5}" type="pres">
      <dgm:prSet presAssocID="{8D295339-BC64-4CA6-9AFB-AB7E32EED436}" presName="CompostProcess" presStyleCnt="0">
        <dgm:presLayoutVars>
          <dgm:dir/>
          <dgm:resizeHandles val="exact"/>
        </dgm:presLayoutVars>
      </dgm:prSet>
      <dgm:spPr/>
    </dgm:pt>
    <dgm:pt modelId="{B84A351A-6BD4-4D10-9F25-AB36EB3EB400}" type="pres">
      <dgm:prSet presAssocID="{8D295339-BC64-4CA6-9AFB-AB7E32EED436}" presName="arrow" presStyleLbl="bgShp" presStyleIdx="0" presStyleCnt="1"/>
      <dgm:spPr/>
    </dgm:pt>
    <dgm:pt modelId="{292D7CAC-9C13-4693-9740-2EACA51ABE1B}" type="pres">
      <dgm:prSet presAssocID="{8D295339-BC64-4CA6-9AFB-AB7E32EED436}" presName="linearProcess" presStyleCnt="0"/>
      <dgm:spPr/>
    </dgm:pt>
    <dgm:pt modelId="{5BCA6B23-82E0-4047-A143-3032D5E999BD}" type="pres">
      <dgm:prSet presAssocID="{5037C54F-CD5B-48DD-9726-0CBE48AA46C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09A81-5B34-463C-B235-3E2DA7A69815}" type="pres">
      <dgm:prSet presAssocID="{3F99E01A-8D4F-4FB6-99AB-70FEBDE3AE25}" presName="sibTrans" presStyleCnt="0"/>
      <dgm:spPr/>
    </dgm:pt>
    <dgm:pt modelId="{0380FF09-3411-4C47-93DD-E8FFD6D6E58A}" type="pres">
      <dgm:prSet presAssocID="{7D96A5CA-B047-4985-B129-7D21C2B978F9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D42ED-A3A3-43EC-8AAC-AB4FFADCD746}" type="pres">
      <dgm:prSet presAssocID="{49D86D52-DB7B-4A4E-87F1-1877FD4447E9}" presName="sibTrans" presStyleCnt="0"/>
      <dgm:spPr/>
    </dgm:pt>
    <dgm:pt modelId="{35B00CF3-69E2-4D41-9296-3B74DF587696}" type="pres">
      <dgm:prSet presAssocID="{C0004054-B709-49C6-94D4-8F118C82EB77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3307F-9406-4A13-AF5A-0C03F70BD0CB}" type="pres">
      <dgm:prSet presAssocID="{F5CBA72C-451C-4042-A1A3-FEFB68FC61B7}" presName="sibTrans" presStyleCnt="0"/>
      <dgm:spPr/>
    </dgm:pt>
    <dgm:pt modelId="{EE031F4C-7664-46B7-BEBA-0AA9DF375962}" type="pres">
      <dgm:prSet presAssocID="{44602B14-F35A-4308-9648-F8D922B48C0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3D5A6-05F8-4538-8384-835FA7BD4F90}" type="pres">
      <dgm:prSet presAssocID="{AECF1B02-456E-4616-9E64-1D142FD027AD}" presName="sibTrans" presStyleCnt="0"/>
      <dgm:spPr/>
    </dgm:pt>
    <dgm:pt modelId="{2B3EB95E-9B37-4CD6-A4FB-5C8AB5B3A373}" type="pres">
      <dgm:prSet presAssocID="{F20BDAB5-2B86-4BE7-A88D-C11E37CF5D2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6D886A-6B55-4243-A7E3-32D0684BC6C6}" type="presOf" srcId="{F20BDAB5-2B86-4BE7-A88D-C11E37CF5D2B}" destId="{2B3EB95E-9B37-4CD6-A4FB-5C8AB5B3A373}" srcOrd="0" destOrd="0" presId="urn:microsoft.com/office/officeart/2005/8/layout/hProcess9"/>
    <dgm:cxn modelId="{3F03969C-9032-475B-B1FA-AD8ABA8E6507}" type="presOf" srcId="{C0004054-B709-49C6-94D4-8F118C82EB77}" destId="{35B00CF3-69E2-4D41-9296-3B74DF587696}" srcOrd="0" destOrd="0" presId="urn:microsoft.com/office/officeart/2005/8/layout/hProcess9"/>
    <dgm:cxn modelId="{AABCBE34-4C27-4195-8DA3-2DB93E9090C9}" srcId="{8D295339-BC64-4CA6-9AFB-AB7E32EED436}" destId="{44602B14-F35A-4308-9648-F8D922B48C02}" srcOrd="3" destOrd="0" parTransId="{4CE6524C-55F5-454C-B325-91481197CA79}" sibTransId="{AECF1B02-456E-4616-9E64-1D142FD027AD}"/>
    <dgm:cxn modelId="{3C4F1C6A-E477-41C4-A4B9-9239B2B44D44}" srcId="{8D295339-BC64-4CA6-9AFB-AB7E32EED436}" destId="{5037C54F-CD5B-48DD-9726-0CBE48AA46CC}" srcOrd="0" destOrd="0" parTransId="{2F2FAC6A-808C-45B2-A182-4B0805A6768F}" sibTransId="{3F99E01A-8D4F-4FB6-99AB-70FEBDE3AE25}"/>
    <dgm:cxn modelId="{F1C5CCE6-64F8-47A2-9408-2541049A759E}" type="presOf" srcId="{8D295339-BC64-4CA6-9AFB-AB7E32EED436}" destId="{8E874E12-2B5F-4581-9B08-64963AD99AA5}" srcOrd="0" destOrd="0" presId="urn:microsoft.com/office/officeart/2005/8/layout/hProcess9"/>
    <dgm:cxn modelId="{1C8BB68B-0907-4E17-938A-3CC319FCBBB2}" type="presOf" srcId="{5037C54F-CD5B-48DD-9726-0CBE48AA46CC}" destId="{5BCA6B23-82E0-4047-A143-3032D5E999BD}" srcOrd="0" destOrd="0" presId="urn:microsoft.com/office/officeart/2005/8/layout/hProcess9"/>
    <dgm:cxn modelId="{E39315DF-4AA6-47B4-ACAD-1F7F07A145CF}" srcId="{8D295339-BC64-4CA6-9AFB-AB7E32EED436}" destId="{F20BDAB5-2B86-4BE7-A88D-C11E37CF5D2B}" srcOrd="4" destOrd="0" parTransId="{10B19BDA-2DF5-4438-94D4-4F13AF624EFD}" sibTransId="{EA264252-1204-4799-BAE9-3F104C1ECFB5}"/>
    <dgm:cxn modelId="{05D605D4-D269-427C-ACE2-CACE0ADFFE3D}" type="presOf" srcId="{7D96A5CA-B047-4985-B129-7D21C2B978F9}" destId="{0380FF09-3411-4C47-93DD-E8FFD6D6E58A}" srcOrd="0" destOrd="0" presId="urn:microsoft.com/office/officeart/2005/8/layout/hProcess9"/>
    <dgm:cxn modelId="{E082C317-A04D-4E9C-AB4B-6ECC177101D1}" srcId="{8D295339-BC64-4CA6-9AFB-AB7E32EED436}" destId="{7D96A5CA-B047-4985-B129-7D21C2B978F9}" srcOrd="1" destOrd="0" parTransId="{165E2487-9DF7-432F-9689-296FAC0EFD48}" sibTransId="{49D86D52-DB7B-4A4E-87F1-1877FD4447E9}"/>
    <dgm:cxn modelId="{6A02E280-0B7E-4F14-BB65-BE4AE93C5592}" srcId="{8D295339-BC64-4CA6-9AFB-AB7E32EED436}" destId="{C0004054-B709-49C6-94D4-8F118C82EB77}" srcOrd="2" destOrd="0" parTransId="{C27CDA0A-6E89-4549-95C9-F2DCFDC4EE69}" sibTransId="{F5CBA72C-451C-4042-A1A3-FEFB68FC61B7}"/>
    <dgm:cxn modelId="{8CBD9FA3-195B-4CFB-8649-89D04BC34670}" type="presOf" srcId="{44602B14-F35A-4308-9648-F8D922B48C02}" destId="{EE031F4C-7664-46B7-BEBA-0AA9DF375962}" srcOrd="0" destOrd="0" presId="urn:microsoft.com/office/officeart/2005/8/layout/hProcess9"/>
    <dgm:cxn modelId="{24B72379-8782-4D6D-ADEF-6237A383040E}" type="presParOf" srcId="{8E874E12-2B5F-4581-9B08-64963AD99AA5}" destId="{B84A351A-6BD4-4D10-9F25-AB36EB3EB400}" srcOrd="0" destOrd="0" presId="urn:microsoft.com/office/officeart/2005/8/layout/hProcess9"/>
    <dgm:cxn modelId="{5983CF01-3A25-4FFE-AC17-DABF2DB1F037}" type="presParOf" srcId="{8E874E12-2B5F-4581-9B08-64963AD99AA5}" destId="{292D7CAC-9C13-4693-9740-2EACA51ABE1B}" srcOrd="1" destOrd="0" presId="urn:microsoft.com/office/officeart/2005/8/layout/hProcess9"/>
    <dgm:cxn modelId="{A3440C99-0D8E-4139-9D68-020144527C4C}" type="presParOf" srcId="{292D7CAC-9C13-4693-9740-2EACA51ABE1B}" destId="{5BCA6B23-82E0-4047-A143-3032D5E999BD}" srcOrd="0" destOrd="0" presId="urn:microsoft.com/office/officeart/2005/8/layout/hProcess9"/>
    <dgm:cxn modelId="{8EF84AE8-987E-44A2-89AF-0FEAB51856A7}" type="presParOf" srcId="{292D7CAC-9C13-4693-9740-2EACA51ABE1B}" destId="{A7B09A81-5B34-463C-B235-3E2DA7A69815}" srcOrd="1" destOrd="0" presId="urn:microsoft.com/office/officeart/2005/8/layout/hProcess9"/>
    <dgm:cxn modelId="{08C5A061-018D-4037-9006-9598F5DAAAE8}" type="presParOf" srcId="{292D7CAC-9C13-4693-9740-2EACA51ABE1B}" destId="{0380FF09-3411-4C47-93DD-E8FFD6D6E58A}" srcOrd="2" destOrd="0" presId="urn:microsoft.com/office/officeart/2005/8/layout/hProcess9"/>
    <dgm:cxn modelId="{FD900EAA-7DA3-4B61-B27E-0EC545A01C58}" type="presParOf" srcId="{292D7CAC-9C13-4693-9740-2EACA51ABE1B}" destId="{DECD42ED-A3A3-43EC-8AAC-AB4FFADCD746}" srcOrd="3" destOrd="0" presId="urn:microsoft.com/office/officeart/2005/8/layout/hProcess9"/>
    <dgm:cxn modelId="{A2F61B5C-9319-4942-A8FA-BF6B91CDBF49}" type="presParOf" srcId="{292D7CAC-9C13-4693-9740-2EACA51ABE1B}" destId="{35B00CF3-69E2-4D41-9296-3B74DF587696}" srcOrd="4" destOrd="0" presId="urn:microsoft.com/office/officeart/2005/8/layout/hProcess9"/>
    <dgm:cxn modelId="{355EA2B0-A0F0-472D-A115-4B838D4D51DD}" type="presParOf" srcId="{292D7CAC-9C13-4693-9740-2EACA51ABE1B}" destId="{6E43307F-9406-4A13-AF5A-0C03F70BD0CB}" srcOrd="5" destOrd="0" presId="urn:microsoft.com/office/officeart/2005/8/layout/hProcess9"/>
    <dgm:cxn modelId="{3F9E9AA0-1087-4738-BA0B-F73577DC5EF5}" type="presParOf" srcId="{292D7CAC-9C13-4693-9740-2EACA51ABE1B}" destId="{EE031F4C-7664-46B7-BEBA-0AA9DF375962}" srcOrd="6" destOrd="0" presId="urn:microsoft.com/office/officeart/2005/8/layout/hProcess9"/>
    <dgm:cxn modelId="{D03898F5-96E4-4393-A3BB-47818813357C}" type="presParOf" srcId="{292D7CAC-9C13-4693-9740-2EACA51ABE1B}" destId="{FF53D5A6-05F8-4538-8384-835FA7BD4F90}" srcOrd="7" destOrd="0" presId="urn:microsoft.com/office/officeart/2005/8/layout/hProcess9"/>
    <dgm:cxn modelId="{28525868-6EBF-4D28-8265-910F4764782E}" type="presParOf" srcId="{292D7CAC-9C13-4693-9740-2EACA51ABE1B}" destId="{2B3EB95E-9B37-4CD6-A4FB-5C8AB5B3A37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769B40-9C16-4142-A102-3C5F8101734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AF97F3-BD71-49A4-9CCD-169ACF35BBEA}">
      <dgm:prSet phldrT="[Текст]"/>
      <dgm:spPr/>
      <dgm:t>
        <a:bodyPr/>
        <a:lstStyle/>
        <a:p>
          <a:r>
            <a: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семья</a:t>
          </a:r>
          <a:endParaRPr lang="ru-RU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C101CD-0644-4C5C-A6AB-826011668DC7}" type="parTrans" cxnId="{A5649A91-D153-4128-BE11-46313B26BB8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FC2A93F-03E6-4700-99FA-1D444E52D46E}" type="sibTrans" cxnId="{A5649A91-D153-4128-BE11-46313B26BB8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B46D2AD-3B55-4C5C-88BA-A54F39FAEF2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4-5 лет </a:t>
          </a:r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 развивает позитивное отношение и чувство принадлежности детей к семье, уважение к родителям (законным представителям): </a:t>
          </a:r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обогащает представление о структуре и составе семьи, родственных отношениях; семейных событиях, делах.</a:t>
          </a:r>
          <a:endParaRPr lang="ru-RU" sz="2000" b="0" dirty="0">
            <a:solidFill>
              <a:srgbClr val="002060"/>
            </a:solidFill>
          </a:endParaRPr>
        </a:p>
      </dgm:t>
    </dgm:pt>
    <dgm:pt modelId="{1A4D0A4F-E4B9-4780-8A04-B9B854231C34}" type="parTrans" cxnId="{F8997545-E405-49E6-A5F6-127ABABBCF2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40F17A7-C8DD-4CA8-AF3E-14B8C71B5D43}" type="sibTrans" cxnId="{F8997545-E405-49E6-A5F6-127ABABBCF2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BA48B2C-5296-44A6-BC83-162DD38898F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5-6 лет </a:t>
          </a:r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Обогащает представления о семье, семейных и родственных отношениях: члены семьи, ближайшие родственники по линии матери и отца. Способствует пониманию того, как поддерживаются родственные связи (переписка, разговор по телефону, посещения, совместный отдых), как проявляются в семье забота, любовь, уважение друг к другу. Рассматривает проявления семейных традиций и отношения к пожилым членам семьи.</a:t>
          </a:r>
          <a:endParaRPr lang="ru-RU" sz="2000" dirty="0">
            <a:solidFill>
              <a:srgbClr val="002060"/>
            </a:solidFill>
          </a:endParaRPr>
        </a:p>
      </dgm:t>
    </dgm:pt>
    <dgm:pt modelId="{331CEB19-4E74-43DE-ABBB-88155844C849}" type="parTrans" cxnId="{C1254C60-3D32-41A3-9E32-6CFC52BF5BC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170DB0-6B95-4F79-84F6-CC33ED520411}" type="sibTrans" cxnId="{C1254C60-3D32-41A3-9E32-6CFC52BF5BC3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21631E4-4A7F-4E83-8C7E-1E9D66B8120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6-7 лет </a:t>
          </a:r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Расширяет представления о семье, семейных и родственных отношениях: взаимные чувства, правила общения в семье, значимые и памятные события.</a:t>
          </a:r>
          <a:endParaRPr lang="ru-RU" sz="2000" dirty="0">
            <a:solidFill>
              <a:srgbClr val="002060"/>
            </a:solidFill>
          </a:endParaRPr>
        </a:p>
      </dgm:t>
    </dgm:pt>
    <dgm:pt modelId="{2A9504B1-7CF7-45F5-9852-08B75BFEAFEE}" type="parTrans" cxnId="{E1752C74-881B-4604-AD32-E0A780F75FE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DC68BFE-60DA-4CD6-91A2-677D81F6E8BA}" type="sibTrans" cxnId="{E1752C74-881B-4604-AD32-E0A780F75FE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3BD92AF-4F3E-4BCE-B9F9-5F29B2EE6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3-4 года </a:t>
          </a:r>
          <a:r>
            <a: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 обогащает представления детей о действиях и поступках людей, в которых проявляются доброе отношение и забота о членах семьи, … знакомит с произведениями, отражающими отношения между членами семьи.</a:t>
          </a:r>
          <a:endParaRPr lang="ru-RU" sz="2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A404B-4A50-43F1-BE8F-FED21513BAF0}" type="parTrans" cxnId="{D6355285-82BA-48CE-91A2-FF7D8752A7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2FFC478-A6D7-4A23-B48A-182B592AB273}" type="sibTrans" cxnId="{D6355285-82BA-48CE-91A2-FF7D8752A7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9525760-66F2-4DBC-8370-40896D3A87C8}" type="pres">
      <dgm:prSet presAssocID="{9F769B40-9C16-4142-A102-3C5F8101734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2B3F941-CE06-46B4-9361-DFC60EBF3BFE}" type="pres">
      <dgm:prSet presAssocID="{54AF97F3-BD71-49A4-9CCD-169ACF35BBEA}" presName="thickLine" presStyleLbl="alignNode1" presStyleIdx="0" presStyleCnt="1"/>
      <dgm:spPr/>
    </dgm:pt>
    <dgm:pt modelId="{2D77064E-0370-4C41-B0B0-EAE856A6B5DD}" type="pres">
      <dgm:prSet presAssocID="{54AF97F3-BD71-49A4-9CCD-169ACF35BBEA}" presName="horz1" presStyleCnt="0"/>
      <dgm:spPr/>
    </dgm:pt>
    <dgm:pt modelId="{45A98B6B-ACB5-4995-B9C0-98808C608ED5}" type="pres">
      <dgm:prSet presAssocID="{54AF97F3-BD71-49A4-9CCD-169ACF35BBEA}" presName="tx1" presStyleLbl="revTx" presStyleIdx="0" presStyleCnt="5"/>
      <dgm:spPr/>
      <dgm:t>
        <a:bodyPr/>
        <a:lstStyle/>
        <a:p>
          <a:endParaRPr lang="ru-RU"/>
        </a:p>
      </dgm:t>
    </dgm:pt>
    <dgm:pt modelId="{D9C9ECF9-7758-4B1E-8A3B-DCEF91769E27}" type="pres">
      <dgm:prSet presAssocID="{54AF97F3-BD71-49A4-9CCD-169ACF35BBEA}" presName="vert1" presStyleCnt="0"/>
      <dgm:spPr/>
    </dgm:pt>
    <dgm:pt modelId="{90AD252A-EF11-4830-9488-78CA58A7481D}" type="pres">
      <dgm:prSet presAssocID="{D3BD92AF-4F3E-4BCE-B9F9-5F29B2EE69D4}" presName="vertSpace2a" presStyleCnt="0"/>
      <dgm:spPr/>
    </dgm:pt>
    <dgm:pt modelId="{D58180B1-74AF-403F-9126-624194E3E635}" type="pres">
      <dgm:prSet presAssocID="{D3BD92AF-4F3E-4BCE-B9F9-5F29B2EE69D4}" presName="horz2" presStyleCnt="0"/>
      <dgm:spPr/>
    </dgm:pt>
    <dgm:pt modelId="{03479A10-DC32-4B72-9471-FD63857C894F}" type="pres">
      <dgm:prSet presAssocID="{D3BD92AF-4F3E-4BCE-B9F9-5F29B2EE69D4}" presName="horzSpace2" presStyleCnt="0"/>
      <dgm:spPr/>
    </dgm:pt>
    <dgm:pt modelId="{B2E11EA9-6C59-4C10-98F3-7D286F88692D}" type="pres">
      <dgm:prSet presAssocID="{D3BD92AF-4F3E-4BCE-B9F9-5F29B2EE69D4}" presName="tx2" presStyleLbl="revTx" presStyleIdx="1" presStyleCnt="5" custScaleY="69255"/>
      <dgm:spPr/>
      <dgm:t>
        <a:bodyPr/>
        <a:lstStyle/>
        <a:p>
          <a:endParaRPr lang="ru-RU"/>
        </a:p>
      </dgm:t>
    </dgm:pt>
    <dgm:pt modelId="{68B38C27-49BE-487D-BA91-DE96F92963EA}" type="pres">
      <dgm:prSet presAssocID="{D3BD92AF-4F3E-4BCE-B9F9-5F29B2EE69D4}" presName="vert2" presStyleCnt="0"/>
      <dgm:spPr/>
    </dgm:pt>
    <dgm:pt modelId="{0B4FF5F8-6AD4-49E8-B6BE-AD974F47B25B}" type="pres">
      <dgm:prSet presAssocID="{D3BD92AF-4F3E-4BCE-B9F9-5F29B2EE69D4}" presName="thinLine2b" presStyleLbl="callout" presStyleIdx="0" presStyleCnt="4"/>
      <dgm:spPr/>
    </dgm:pt>
    <dgm:pt modelId="{33B7B558-07DD-4DFF-B528-C61C94D5071D}" type="pres">
      <dgm:prSet presAssocID="{D3BD92AF-4F3E-4BCE-B9F9-5F29B2EE69D4}" presName="vertSpace2b" presStyleCnt="0"/>
      <dgm:spPr/>
    </dgm:pt>
    <dgm:pt modelId="{0E99E6D6-6521-4AB5-9F33-93C6A1641887}" type="pres">
      <dgm:prSet presAssocID="{DB46D2AD-3B55-4C5C-88BA-A54F39FAEF2E}" presName="horz2" presStyleCnt="0"/>
      <dgm:spPr/>
    </dgm:pt>
    <dgm:pt modelId="{33A59C01-54D9-42B0-BD55-1F94B187FDFB}" type="pres">
      <dgm:prSet presAssocID="{DB46D2AD-3B55-4C5C-88BA-A54F39FAEF2E}" presName="horzSpace2" presStyleCnt="0"/>
      <dgm:spPr/>
    </dgm:pt>
    <dgm:pt modelId="{36197BD5-DEEC-4227-A1CE-E87070EAC52D}" type="pres">
      <dgm:prSet presAssocID="{DB46D2AD-3B55-4C5C-88BA-A54F39FAEF2E}" presName="tx2" presStyleLbl="revTx" presStyleIdx="2" presStyleCnt="5" custScaleY="72773"/>
      <dgm:spPr/>
      <dgm:t>
        <a:bodyPr/>
        <a:lstStyle/>
        <a:p>
          <a:endParaRPr lang="ru-RU"/>
        </a:p>
      </dgm:t>
    </dgm:pt>
    <dgm:pt modelId="{E063EFE8-0A7C-477C-9CA4-1E96F419E5A9}" type="pres">
      <dgm:prSet presAssocID="{DB46D2AD-3B55-4C5C-88BA-A54F39FAEF2E}" presName="vert2" presStyleCnt="0"/>
      <dgm:spPr/>
    </dgm:pt>
    <dgm:pt modelId="{DB5584DC-0340-45A8-AC1F-6AFFD4AEB13E}" type="pres">
      <dgm:prSet presAssocID="{DB46D2AD-3B55-4C5C-88BA-A54F39FAEF2E}" presName="thinLine2b" presStyleLbl="callout" presStyleIdx="1" presStyleCnt="4"/>
      <dgm:spPr/>
    </dgm:pt>
    <dgm:pt modelId="{619A0E33-33CC-4F2C-86C0-A267FC8CA645}" type="pres">
      <dgm:prSet presAssocID="{DB46D2AD-3B55-4C5C-88BA-A54F39FAEF2E}" presName="vertSpace2b" presStyleCnt="0"/>
      <dgm:spPr/>
    </dgm:pt>
    <dgm:pt modelId="{8E92A342-D9B4-49D8-BF38-9B36CFE4A65D}" type="pres">
      <dgm:prSet presAssocID="{5BA48B2C-5296-44A6-BC83-162DD38898FB}" presName="horz2" presStyleCnt="0"/>
      <dgm:spPr/>
    </dgm:pt>
    <dgm:pt modelId="{70F454A1-DBA9-4B17-91BE-B099C529284E}" type="pres">
      <dgm:prSet presAssocID="{5BA48B2C-5296-44A6-BC83-162DD38898FB}" presName="horzSpace2" presStyleCnt="0"/>
      <dgm:spPr/>
    </dgm:pt>
    <dgm:pt modelId="{293D3D1F-C579-4EE4-BBB9-1A6AE300BC1C}" type="pres">
      <dgm:prSet presAssocID="{5BA48B2C-5296-44A6-BC83-162DD38898FB}" presName="tx2" presStyleLbl="revTx" presStyleIdx="3" presStyleCnt="5"/>
      <dgm:spPr/>
      <dgm:t>
        <a:bodyPr/>
        <a:lstStyle/>
        <a:p>
          <a:endParaRPr lang="ru-RU"/>
        </a:p>
      </dgm:t>
    </dgm:pt>
    <dgm:pt modelId="{EA3A206B-F7A5-4ECF-A640-D72D296D4FD8}" type="pres">
      <dgm:prSet presAssocID="{5BA48B2C-5296-44A6-BC83-162DD38898FB}" presName="vert2" presStyleCnt="0"/>
      <dgm:spPr/>
    </dgm:pt>
    <dgm:pt modelId="{9184A606-79CD-48BE-9584-E36993F04DD7}" type="pres">
      <dgm:prSet presAssocID="{5BA48B2C-5296-44A6-BC83-162DD38898FB}" presName="thinLine2b" presStyleLbl="callout" presStyleIdx="2" presStyleCnt="4"/>
      <dgm:spPr/>
    </dgm:pt>
    <dgm:pt modelId="{C5287B27-98D7-482B-9ACF-9A84C9EFBB32}" type="pres">
      <dgm:prSet presAssocID="{5BA48B2C-5296-44A6-BC83-162DD38898FB}" presName="vertSpace2b" presStyleCnt="0"/>
      <dgm:spPr/>
    </dgm:pt>
    <dgm:pt modelId="{400AFC49-A262-4F34-9F9C-D1451AD13143}" type="pres">
      <dgm:prSet presAssocID="{421631E4-4A7F-4E83-8C7E-1E9D66B8120F}" presName="horz2" presStyleCnt="0"/>
      <dgm:spPr/>
    </dgm:pt>
    <dgm:pt modelId="{0F60D5A2-4F70-4F10-A762-7D807F314CF3}" type="pres">
      <dgm:prSet presAssocID="{421631E4-4A7F-4E83-8C7E-1E9D66B8120F}" presName="horzSpace2" presStyleCnt="0"/>
      <dgm:spPr/>
    </dgm:pt>
    <dgm:pt modelId="{95BD8C59-5EA0-4F2E-B387-AD8BB981E133}" type="pres">
      <dgm:prSet presAssocID="{421631E4-4A7F-4E83-8C7E-1E9D66B8120F}" presName="tx2" presStyleLbl="revTx" presStyleIdx="4" presStyleCnt="5" custScaleY="66523"/>
      <dgm:spPr/>
      <dgm:t>
        <a:bodyPr/>
        <a:lstStyle/>
        <a:p>
          <a:endParaRPr lang="ru-RU"/>
        </a:p>
      </dgm:t>
    </dgm:pt>
    <dgm:pt modelId="{B814EB31-E399-4635-8460-B1DDDC7A9EDE}" type="pres">
      <dgm:prSet presAssocID="{421631E4-4A7F-4E83-8C7E-1E9D66B8120F}" presName="vert2" presStyleCnt="0"/>
      <dgm:spPr/>
    </dgm:pt>
    <dgm:pt modelId="{F4E27903-8FE2-4D9A-8386-40CD021C7C19}" type="pres">
      <dgm:prSet presAssocID="{421631E4-4A7F-4E83-8C7E-1E9D66B8120F}" presName="thinLine2b" presStyleLbl="callout" presStyleIdx="3" presStyleCnt="4"/>
      <dgm:spPr/>
    </dgm:pt>
    <dgm:pt modelId="{056D9827-7BD5-4D4A-9680-E4BFBE1D5023}" type="pres">
      <dgm:prSet presAssocID="{421631E4-4A7F-4E83-8C7E-1E9D66B8120F}" presName="vertSpace2b" presStyleCnt="0"/>
      <dgm:spPr/>
    </dgm:pt>
  </dgm:ptLst>
  <dgm:cxnLst>
    <dgm:cxn modelId="{DED1435A-53D4-4686-9809-291604A5B3F1}" type="presOf" srcId="{9F769B40-9C16-4142-A102-3C5F8101734C}" destId="{49525760-66F2-4DBC-8370-40896D3A87C8}" srcOrd="0" destOrd="0" presId="urn:microsoft.com/office/officeart/2008/layout/LinedList"/>
    <dgm:cxn modelId="{C1254C60-3D32-41A3-9E32-6CFC52BF5BC3}" srcId="{54AF97F3-BD71-49A4-9CCD-169ACF35BBEA}" destId="{5BA48B2C-5296-44A6-BC83-162DD38898FB}" srcOrd="2" destOrd="0" parTransId="{331CEB19-4E74-43DE-ABBB-88155844C849}" sibTransId="{6B170DB0-6B95-4F79-84F6-CC33ED520411}"/>
    <dgm:cxn modelId="{F8997545-E405-49E6-A5F6-127ABABBCF22}" srcId="{54AF97F3-BD71-49A4-9CCD-169ACF35BBEA}" destId="{DB46D2AD-3B55-4C5C-88BA-A54F39FAEF2E}" srcOrd="1" destOrd="0" parTransId="{1A4D0A4F-E4B9-4780-8A04-B9B854231C34}" sibTransId="{540F17A7-C8DD-4CA8-AF3E-14B8C71B5D43}"/>
    <dgm:cxn modelId="{48943818-532A-49B3-90BB-97D7B158CC72}" type="presOf" srcId="{D3BD92AF-4F3E-4BCE-B9F9-5F29B2EE69D4}" destId="{B2E11EA9-6C59-4C10-98F3-7D286F88692D}" srcOrd="0" destOrd="0" presId="urn:microsoft.com/office/officeart/2008/layout/LinedList"/>
    <dgm:cxn modelId="{D6355285-82BA-48CE-91A2-FF7D8752A728}" srcId="{54AF97F3-BD71-49A4-9CCD-169ACF35BBEA}" destId="{D3BD92AF-4F3E-4BCE-B9F9-5F29B2EE69D4}" srcOrd="0" destOrd="0" parTransId="{67AA404B-4A50-43F1-BE8F-FED21513BAF0}" sibTransId="{A2FFC478-A6D7-4A23-B48A-182B592AB273}"/>
    <dgm:cxn modelId="{69DDF5D9-5A79-4C23-AE20-92EF96018E08}" type="presOf" srcId="{421631E4-4A7F-4E83-8C7E-1E9D66B8120F}" destId="{95BD8C59-5EA0-4F2E-B387-AD8BB981E133}" srcOrd="0" destOrd="0" presId="urn:microsoft.com/office/officeart/2008/layout/LinedList"/>
    <dgm:cxn modelId="{E1752C74-881B-4604-AD32-E0A780F75FEE}" srcId="{54AF97F3-BD71-49A4-9CCD-169ACF35BBEA}" destId="{421631E4-4A7F-4E83-8C7E-1E9D66B8120F}" srcOrd="3" destOrd="0" parTransId="{2A9504B1-7CF7-45F5-9852-08B75BFEAFEE}" sibTransId="{4DC68BFE-60DA-4CD6-91A2-677D81F6E8BA}"/>
    <dgm:cxn modelId="{9B6C60AA-15C1-430D-8F9E-4C78D2376066}" type="presOf" srcId="{5BA48B2C-5296-44A6-BC83-162DD38898FB}" destId="{293D3D1F-C579-4EE4-BBB9-1A6AE300BC1C}" srcOrd="0" destOrd="0" presId="urn:microsoft.com/office/officeart/2008/layout/LinedList"/>
    <dgm:cxn modelId="{EFB3077C-2C5E-4BC1-8836-F84EFFF6216D}" type="presOf" srcId="{54AF97F3-BD71-49A4-9CCD-169ACF35BBEA}" destId="{45A98B6B-ACB5-4995-B9C0-98808C608ED5}" srcOrd="0" destOrd="0" presId="urn:microsoft.com/office/officeart/2008/layout/LinedList"/>
    <dgm:cxn modelId="{A5649A91-D153-4128-BE11-46313B26BB8D}" srcId="{9F769B40-9C16-4142-A102-3C5F8101734C}" destId="{54AF97F3-BD71-49A4-9CCD-169ACF35BBEA}" srcOrd="0" destOrd="0" parTransId="{5FC101CD-0644-4C5C-A6AB-826011668DC7}" sibTransId="{FFC2A93F-03E6-4700-99FA-1D444E52D46E}"/>
    <dgm:cxn modelId="{6B5B9188-4F58-4D86-A031-135E447BD891}" type="presOf" srcId="{DB46D2AD-3B55-4C5C-88BA-A54F39FAEF2E}" destId="{36197BD5-DEEC-4227-A1CE-E87070EAC52D}" srcOrd="0" destOrd="0" presId="urn:microsoft.com/office/officeart/2008/layout/LinedList"/>
    <dgm:cxn modelId="{8C7CC6A3-5C2D-46F3-8A2E-53497BA1B18D}" type="presParOf" srcId="{49525760-66F2-4DBC-8370-40896D3A87C8}" destId="{62B3F941-CE06-46B4-9361-DFC60EBF3BFE}" srcOrd="0" destOrd="0" presId="urn:microsoft.com/office/officeart/2008/layout/LinedList"/>
    <dgm:cxn modelId="{DE7378DB-B21E-4A79-A19B-C4BF30221594}" type="presParOf" srcId="{49525760-66F2-4DBC-8370-40896D3A87C8}" destId="{2D77064E-0370-4C41-B0B0-EAE856A6B5DD}" srcOrd="1" destOrd="0" presId="urn:microsoft.com/office/officeart/2008/layout/LinedList"/>
    <dgm:cxn modelId="{C275BDE0-A168-4DB9-806E-3207C61AB378}" type="presParOf" srcId="{2D77064E-0370-4C41-B0B0-EAE856A6B5DD}" destId="{45A98B6B-ACB5-4995-B9C0-98808C608ED5}" srcOrd="0" destOrd="0" presId="urn:microsoft.com/office/officeart/2008/layout/LinedList"/>
    <dgm:cxn modelId="{FE65BE2F-99FC-46E0-80CA-3D01EB657838}" type="presParOf" srcId="{2D77064E-0370-4C41-B0B0-EAE856A6B5DD}" destId="{D9C9ECF9-7758-4B1E-8A3B-DCEF91769E27}" srcOrd="1" destOrd="0" presId="urn:microsoft.com/office/officeart/2008/layout/LinedList"/>
    <dgm:cxn modelId="{2A6ED109-45A5-426B-B307-46C14606CEF9}" type="presParOf" srcId="{D9C9ECF9-7758-4B1E-8A3B-DCEF91769E27}" destId="{90AD252A-EF11-4830-9488-78CA58A7481D}" srcOrd="0" destOrd="0" presId="urn:microsoft.com/office/officeart/2008/layout/LinedList"/>
    <dgm:cxn modelId="{A0866DB7-BA3A-4362-B6C8-37658ADB3A8B}" type="presParOf" srcId="{D9C9ECF9-7758-4B1E-8A3B-DCEF91769E27}" destId="{D58180B1-74AF-403F-9126-624194E3E635}" srcOrd="1" destOrd="0" presId="urn:microsoft.com/office/officeart/2008/layout/LinedList"/>
    <dgm:cxn modelId="{0350B332-130C-4F23-BC00-B38DC8F8CFB2}" type="presParOf" srcId="{D58180B1-74AF-403F-9126-624194E3E635}" destId="{03479A10-DC32-4B72-9471-FD63857C894F}" srcOrd="0" destOrd="0" presId="urn:microsoft.com/office/officeart/2008/layout/LinedList"/>
    <dgm:cxn modelId="{58293B94-9936-48BA-94F6-DC898F0D02EA}" type="presParOf" srcId="{D58180B1-74AF-403F-9126-624194E3E635}" destId="{B2E11EA9-6C59-4C10-98F3-7D286F88692D}" srcOrd="1" destOrd="0" presId="urn:microsoft.com/office/officeart/2008/layout/LinedList"/>
    <dgm:cxn modelId="{01C525AA-4EA2-45A4-A12A-5E09B1A8D27B}" type="presParOf" srcId="{D58180B1-74AF-403F-9126-624194E3E635}" destId="{68B38C27-49BE-487D-BA91-DE96F92963EA}" srcOrd="2" destOrd="0" presId="urn:microsoft.com/office/officeart/2008/layout/LinedList"/>
    <dgm:cxn modelId="{51DEE6BC-13FA-455F-AB6A-293845B299BC}" type="presParOf" srcId="{D9C9ECF9-7758-4B1E-8A3B-DCEF91769E27}" destId="{0B4FF5F8-6AD4-49E8-B6BE-AD974F47B25B}" srcOrd="2" destOrd="0" presId="urn:microsoft.com/office/officeart/2008/layout/LinedList"/>
    <dgm:cxn modelId="{98995743-4F21-45A8-809E-BEDD11FB92E7}" type="presParOf" srcId="{D9C9ECF9-7758-4B1E-8A3B-DCEF91769E27}" destId="{33B7B558-07DD-4DFF-B528-C61C94D5071D}" srcOrd="3" destOrd="0" presId="urn:microsoft.com/office/officeart/2008/layout/LinedList"/>
    <dgm:cxn modelId="{21C6BF83-E910-4F84-8277-6E9101831BE0}" type="presParOf" srcId="{D9C9ECF9-7758-4B1E-8A3B-DCEF91769E27}" destId="{0E99E6D6-6521-4AB5-9F33-93C6A1641887}" srcOrd="4" destOrd="0" presId="urn:microsoft.com/office/officeart/2008/layout/LinedList"/>
    <dgm:cxn modelId="{DA1C81AE-FE2E-4A94-B487-276AA6EA26E5}" type="presParOf" srcId="{0E99E6D6-6521-4AB5-9F33-93C6A1641887}" destId="{33A59C01-54D9-42B0-BD55-1F94B187FDFB}" srcOrd="0" destOrd="0" presId="urn:microsoft.com/office/officeart/2008/layout/LinedList"/>
    <dgm:cxn modelId="{83A16481-516C-4700-A8DB-071446A57CB9}" type="presParOf" srcId="{0E99E6D6-6521-4AB5-9F33-93C6A1641887}" destId="{36197BD5-DEEC-4227-A1CE-E87070EAC52D}" srcOrd="1" destOrd="0" presId="urn:microsoft.com/office/officeart/2008/layout/LinedList"/>
    <dgm:cxn modelId="{5E55817C-BAFD-4ECB-824E-709519EEBA3F}" type="presParOf" srcId="{0E99E6D6-6521-4AB5-9F33-93C6A1641887}" destId="{E063EFE8-0A7C-477C-9CA4-1E96F419E5A9}" srcOrd="2" destOrd="0" presId="urn:microsoft.com/office/officeart/2008/layout/LinedList"/>
    <dgm:cxn modelId="{8F14762B-DE83-4D06-AE13-3279D89DABEF}" type="presParOf" srcId="{D9C9ECF9-7758-4B1E-8A3B-DCEF91769E27}" destId="{DB5584DC-0340-45A8-AC1F-6AFFD4AEB13E}" srcOrd="5" destOrd="0" presId="urn:microsoft.com/office/officeart/2008/layout/LinedList"/>
    <dgm:cxn modelId="{8DF7E197-6337-4C3C-BD9B-897FF72E2237}" type="presParOf" srcId="{D9C9ECF9-7758-4B1E-8A3B-DCEF91769E27}" destId="{619A0E33-33CC-4F2C-86C0-A267FC8CA645}" srcOrd="6" destOrd="0" presId="urn:microsoft.com/office/officeart/2008/layout/LinedList"/>
    <dgm:cxn modelId="{4D995094-44B4-44A1-B2F0-065C30F323C6}" type="presParOf" srcId="{D9C9ECF9-7758-4B1E-8A3B-DCEF91769E27}" destId="{8E92A342-D9B4-49D8-BF38-9B36CFE4A65D}" srcOrd="7" destOrd="0" presId="urn:microsoft.com/office/officeart/2008/layout/LinedList"/>
    <dgm:cxn modelId="{185BCB76-1493-49F7-AF76-2EC6DACDEE66}" type="presParOf" srcId="{8E92A342-D9B4-49D8-BF38-9B36CFE4A65D}" destId="{70F454A1-DBA9-4B17-91BE-B099C529284E}" srcOrd="0" destOrd="0" presId="urn:microsoft.com/office/officeart/2008/layout/LinedList"/>
    <dgm:cxn modelId="{5DB38F2C-62BD-475C-B197-D1D01257A25E}" type="presParOf" srcId="{8E92A342-D9B4-49D8-BF38-9B36CFE4A65D}" destId="{293D3D1F-C579-4EE4-BBB9-1A6AE300BC1C}" srcOrd="1" destOrd="0" presId="urn:microsoft.com/office/officeart/2008/layout/LinedList"/>
    <dgm:cxn modelId="{B466C4CE-ED93-4B89-A763-07DDBABA01B4}" type="presParOf" srcId="{8E92A342-D9B4-49D8-BF38-9B36CFE4A65D}" destId="{EA3A206B-F7A5-4ECF-A640-D72D296D4FD8}" srcOrd="2" destOrd="0" presId="urn:microsoft.com/office/officeart/2008/layout/LinedList"/>
    <dgm:cxn modelId="{B60B56D5-DEDE-4694-9F52-9C086B61789C}" type="presParOf" srcId="{D9C9ECF9-7758-4B1E-8A3B-DCEF91769E27}" destId="{9184A606-79CD-48BE-9584-E36993F04DD7}" srcOrd="8" destOrd="0" presId="urn:microsoft.com/office/officeart/2008/layout/LinedList"/>
    <dgm:cxn modelId="{A90E1458-EA1A-4B6B-AF6A-2D5BF6A627E0}" type="presParOf" srcId="{D9C9ECF9-7758-4B1E-8A3B-DCEF91769E27}" destId="{C5287B27-98D7-482B-9ACF-9A84C9EFBB32}" srcOrd="9" destOrd="0" presId="urn:microsoft.com/office/officeart/2008/layout/LinedList"/>
    <dgm:cxn modelId="{DFC28035-F595-4F4D-A202-78018A1660E3}" type="presParOf" srcId="{D9C9ECF9-7758-4B1E-8A3B-DCEF91769E27}" destId="{400AFC49-A262-4F34-9F9C-D1451AD13143}" srcOrd="10" destOrd="0" presId="urn:microsoft.com/office/officeart/2008/layout/LinedList"/>
    <dgm:cxn modelId="{916B0ED2-60C9-4918-A0B8-D9B31506C565}" type="presParOf" srcId="{400AFC49-A262-4F34-9F9C-D1451AD13143}" destId="{0F60D5A2-4F70-4F10-A762-7D807F314CF3}" srcOrd="0" destOrd="0" presId="urn:microsoft.com/office/officeart/2008/layout/LinedList"/>
    <dgm:cxn modelId="{3F7F53BD-AA70-4910-AEE6-42E14BDF762B}" type="presParOf" srcId="{400AFC49-A262-4F34-9F9C-D1451AD13143}" destId="{95BD8C59-5EA0-4F2E-B387-AD8BB981E133}" srcOrd="1" destOrd="0" presId="urn:microsoft.com/office/officeart/2008/layout/LinedList"/>
    <dgm:cxn modelId="{7CF1627C-C95E-4806-8F87-9FDFAB65F664}" type="presParOf" srcId="{400AFC49-A262-4F34-9F9C-D1451AD13143}" destId="{B814EB31-E399-4635-8460-B1DDDC7A9EDE}" srcOrd="2" destOrd="0" presId="urn:microsoft.com/office/officeart/2008/layout/LinedList"/>
    <dgm:cxn modelId="{0B9E1C65-A811-4B7C-B257-C36A2F13CFC9}" type="presParOf" srcId="{D9C9ECF9-7758-4B1E-8A3B-DCEF91769E27}" destId="{F4E27903-8FE2-4D9A-8386-40CD021C7C19}" srcOrd="11" destOrd="0" presId="urn:microsoft.com/office/officeart/2008/layout/LinedList"/>
    <dgm:cxn modelId="{1B0DE967-A7AA-49D2-BFDA-35AE7706F017}" type="presParOf" srcId="{D9C9ECF9-7758-4B1E-8A3B-DCEF91769E27}" destId="{056D9827-7BD5-4D4A-9680-E4BFBE1D502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217D0F-A089-46DE-B39B-41156C059860}" type="doc">
      <dgm:prSet loTypeId="urn:microsoft.com/office/officeart/2005/8/layout/process4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97D4C70-51C7-41C9-B972-38645911654D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Вариативная часть "Мой район"</a:t>
          </a:r>
        </a:p>
      </dgm:t>
    </dgm:pt>
    <dgm:pt modelId="{238ABAF5-9258-49DA-872C-6F2DB82B716D}" type="parTrans" cxnId="{6F091B4A-E8B8-48B2-9279-2A3529A80308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5D143A5-8F47-4C28-BE43-BB46882997F4}" type="sibTrans" cxnId="{6F091B4A-E8B8-48B2-9279-2A3529A80308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E414F68-7D41-4B1D-9E04-65C2CFC6A625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Природа</a:t>
          </a:r>
        </a:p>
      </dgm:t>
    </dgm:pt>
    <dgm:pt modelId="{EB60D854-D8DA-48EB-AB7A-B2B36B54ABA9}" type="parTrans" cxnId="{99A60BDB-EA8D-4435-983F-3734D3EC10E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F850C0F-743E-4A27-87CB-D8AFC4F9CE50}" type="sibTrans" cxnId="{99A60BDB-EA8D-4435-983F-3734D3EC10E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894074D-DD35-4EDE-9065-F41CE660BD56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Культура и достопримечательности</a:t>
          </a:r>
        </a:p>
      </dgm:t>
    </dgm:pt>
    <dgm:pt modelId="{F49320B6-3D03-450A-880E-AD1FDD19088E}" type="parTrans" cxnId="{16B65B3E-5C21-4D4D-BEEE-1204D9C34DD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198865A-195B-4168-B9EC-D0F7E4518DFB}" type="sibTrans" cxnId="{16B65B3E-5C21-4D4D-BEEE-1204D9C34DD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B41F54C-F413-4037-A397-61AA0BAFD5EF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Инвариантная часть "Город Новосибирск" </a:t>
          </a:r>
        </a:p>
      </dgm:t>
    </dgm:pt>
    <dgm:pt modelId="{A6BD9D58-0AA6-4A8D-AA15-DE8E0F943A30}" type="parTrans" cxnId="{FF1A476D-0A2B-4CD9-B150-707DC66D09B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516FF3-CC8C-4E1F-916A-209D666FF38D}" type="sibTrans" cxnId="{FF1A476D-0A2B-4CD9-B150-707DC66D09BA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80EBC8D-4A10-4FCD-9255-8CBC9FE21DDB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Природа</a:t>
          </a:r>
        </a:p>
      </dgm:t>
    </dgm:pt>
    <dgm:pt modelId="{F9C18574-46F6-44D8-BF3D-F7E2A3B6B41A}" type="parTrans" cxnId="{18CBAD9E-97C3-445A-AB2F-C3F2AC0C835F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73F21B0-8958-40D2-AC1E-54AB5AECB87C}" type="sibTrans" cxnId="{18CBAD9E-97C3-445A-AB2F-C3F2AC0C835F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EB837C9-C315-4ECD-8029-7613E40D2346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Инвариантная часть "Новосибирская область"</a:t>
          </a:r>
        </a:p>
      </dgm:t>
    </dgm:pt>
    <dgm:pt modelId="{456B1D3E-4F81-4C05-91F1-153C5C09813F}" type="parTrans" cxnId="{76B67890-5E36-4DD0-9187-7C9F7EFBBE8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ED60A12-7619-4760-BACF-35525B9EE9DF}" type="sibTrans" cxnId="{76B67890-5E36-4DD0-9187-7C9F7EFBBE8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6589C83-802F-4BC2-A567-42FF6C22D3B2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Природа</a:t>
          </a:r>
        </a:p>
      </dgm:t>
    </dgm:pt>
    <dgm:pt modelId="{C1A4862F-1E0B-4E8B-B1D0-20B0B560C85E}" type="parTrans" cxnId="{484A5DDD-69BF-4BF9-8123-F172042F545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F096597-3D60-4144-8CC9-4C40221D14FF}" type="sibTrans" cxnId="{484A5DDD-69BF-4BF9-8123-F172042F545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02BEDF7-CB7D-4DDD-8DEE-FD3A0A848699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Знаменитые люди</a:t>
          </a:r>
        </a:p>
      </dgm:t>
    </dgm:pt>
    <dgm:pt modelId="{CFC16CB0-43A4-4884-8E28-9BD88B9FD066}" type="parTrans" cxnId="{0AE7BCF0-9944-4775-A134-8579A9DCD42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30575D4-7CD8-40C0-8E61-4B4B117DED15}" type="sibTrans" cxnId="{0AE7BCF0-9944-4775-A134-8579A9DCD424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CED90CD-7A13-4383-A42C-68E235A6B78D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История</a:t>
          </a:r>
        </a:p>
      </dgm:t>
    </dgm:pt>
    <dgm:pt modelId="{EA710086-26D4-463B-8083-97C5C5820D01}" type="parTrans" cxnId="{5E15BE1B-0BD1-438D-B25B-540E30431BC2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3C8355-A054-4CC4-A270-2ED019172730}" type="sibTrans" cxnId="{5E15BE1B-0BD1-438D-B25B-540E30431BC2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71C57A0-FA41-4B3E-9489-B3E71CF033EB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Культура и достопримечательности</a:t>
          </a:r>
        </a:p>
      </dgm:t>
    </dgm:pt>
    <dgm:pt modelId="{6A2FFE2A-E41F-444E-BB72-A716DE69819E}" type="parTrans" cxnId="{9CC51D63-3269-4FC6-954B-94E86FA2C439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7B53F29-318B-4F59-98FD-E84DFBEFE02B}" type="sibTrans" cxnId="{9CC51D63-3269-4FC6-954B-94E86FA2C439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4E9A6C7-6BDA-416A-886A-AC6C19AAF332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Знаменитые люди</a:t>
          </a:r>
        </a:p>
      </dgm:t>
    </dgm:pt>
    <dgm:pt modelId="{F8721665-EE73-474D-BA6A-6DE61B820709}" type="parTrans" cxnId="{04446E19-FD57-4F1B-9C05-9425B180CDFF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0364320-0F5D-4350-B668-EFF53423B359}" type="sibTrans" cxnId="{04446E19-FD57-4F1B-9C05-9425B180CDFF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7422E17-D8A2-4B3F-B94E-452F5A47487E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История</a:t>
          </a:r>
        </a:p>
      </dgm:t>
    </dgm:pt>
    <dgm:pt modelId="{130CFA93-7EA2-4837-8F76-3237A45D9E0F}" type="parTrans" cxnId="{068EBA2C-6008-40AF-BDE7-481CF26FF8B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BE5F918-D217-494E-92D9-7ECD78188474}" type="sibTrans" cxnId="{068EBA2C-6008-40AF-BDE7-481CF26FF8B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537D84C-978B-416F-AD93-1DC7785EF70E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Культура и достопримечательности</a:t>
          </a:r>
        </a:p>
      </dgm:t>
    </dgm:pt>
    <dgm:pt modelId="{2643EF3E-56E0-414B-8D99-F55B16AEF9FF}" type="parTrans" cxnId="{18F1FC70-6C47-4A04-B8BB-E0A25CA0AF2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54BFDE7-1D0E-425B-BBFE-60D5EDB9CA88}" type="sibTrans" cxnId="{18F1FC70-6C47-4A04-B8BB-E0A25CA0AF2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B68AFC3-69B4-4D34-95AC-406BA3870978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Знаменитые люди</a:t>
          </a:r>
        </a:p>
      </dgm:t>
    </dgm:pt>
    <dgm:pt modelId="{1E58DBBC-CA5E-48C8-9488-C2FAA56B31D9}" type="parTrans" cxnId="{4416B9E7-E496-4993-A7FE-D591BBEE57C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C455B67-1CAB-44C7-8F06-4F9796A9CB77}" type="sibTrans" cxnId="{4416B9E7-E496-4993-A7FE-D591BBEE57C1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FC6FBBD-2755-4FB7-BF69-53B84CF9265C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История</a:t>
          </a:r>
        </a:p>
      </dgm:t>
    </dgm:pt>
    <dgm:pt modelId="{30B9117E-AF38-46E1-BD79-79DA028E9793}" type="parTrans" cxnId="{12D919FD-106B-4611-AFAC-BE95367A4CD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4C6B70-D806-4653-B683-16EEE9147B35}" type="sibTrans" cxnId="{12D919FD-106B-4611-AFAC-BE95367A4CD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167FC81-61C0-4A14-9411-B00F34A98A96}" type="pres">
      <dgm:prSet presAssocID="{19217D0F-A089-46DE-B39B-41156C0598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5C33BD-31A8-4634-A0B4-DD9FA13380AA}" type="pres">
      <dgm:prSet presAssocID="{0EB837C9-C315-4ECD-8029-7613E40D2346}" presName="boxAndChildren" presStyleCnt="0"/>
      <dgm:spPr/>
    </dgm:pt>
    <dgm:pt modelId="{17A8309C-28C5-4C89-BF9C-ED21267CECC6}" type="pres">
      <dgm:prSet presAssocID="{0EB837C9-C315-4ECD-8029-7613E40D2346}" presName="parentTextBox" presStyleLbl="node1" presStyleIdx="0" presStyleCnt="3"/>
      <dgm:spPr/>
      <dgm:t>
        <a:bodyPr/>
        <a:lstStyle/>
        <a:p>
          <a:endParaRPr lang="ru-RU"/>
        </a:p>
      </dgm:t>
    </dgm:pt>
    <dgm:pt modelId="{5DAE7F9F-E96C-458E-908A-AE29191F60B3}" type="pres">
      <dgm:prSet presAssocID="{0EB837C9-C315-4ECD-8029-7613E40D2346}" presName="entireBox" presStyleLbl="node1" presStyleIdx="0" presStyleCnt="3"/>
      <dgm:spPr/>
      <dgm:t>
        <a:bodyPr/>
        <a:lstStyle/>
        <a:p>
          <a:endParaRPr lang="ru-RU"/>
        </a:p>
      </dgm:t>
    </dgm:pt>
    <dgm:pt modelId="{8A0B3C89-5F81-46BE-A635-24CAE0985CCB}" type="pres">
      <dgm:prSet presAssocID="{0EB837C9-C315-4ECD-8029-7613E40D2346}" presName="descendantBox" presStyleCnt="0"/>
      <dgm:spPr/>
    </dgm:pt>
    <dgm:pt modelId="{1590C78F-0582-44FB-9F57-D5EC2E76F973}" type="pres">
      <dgm:prSet presAssocID="{26589C83-802F-4BC2-A567-42FF6C22D3B2}" presName="childTextBox" presStyleLbl="f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24EBF-2EF4-4A0D-8900-156C6563E0D3}" type="pres">
      <dgm:prSet presAssocID="{B537D84C-978B-416F-AD93-1DC7785EF70E}" presName="childTextBox" presStyleLbl="f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70F2D-5D8C-42FD-B84F-2748E5FB6FB5}" type="pres">
      <dgm:prSet presAssocID="{9B68AFC3-69B4-4D34-95AC-406BA3870978}" presName="childTextBox" presStyleLbl="f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B986-D986-4799-94D5-2F4E7D3DF094}" type="pres">
      <dgm:prSet presAssocID="{EFC6FBBD-2755-4FB7-BF69-53B84CF9265C}" presName="childTextBox" presStyleLbl="f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B1692-6E01-454A-92CC-B4631E42710E}" type="pres">
      <dgm:prSet presAssocID="{E4516FF3-CC8C-4E1F-916A-209D666FF38D}" presName="sp" presStyleCnt="0"/>
      <dgm:spPr/>
    </dgm:pt>
    <dgm:pt modelId="{3F0A1EC7-4369-483B-9B98-E1C213C39C54}" type="pres">
      <dgm:prSet presAssocID="{CB41F54C-F413-4037-A397-61AA0BAFD5EF}" presName="arrowAndChildren" presStyleCnt="0"/>
      <dgm:spPr/>
    </dgm:pt>
    <dgm:pt modelId="{FC2AF7D6-3422-42EF-8B60-8E9A2B404F85}" type="pres">
      <dgm:prSet presAssocID="{CB41F54C-F413-4037-A397-61AA0BAFD5EF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CF53364A-82FA-4814-A7A7-13F8A095318E}" type="pres">
      <dgm:prSet presAssocID="{CB41F54C-F413-4037-A397-61AA0BAFD5EF}" presName="arrow" presStyleLbl="node1" presStyleIdx="1" presStyleCnt="3"/>
      <dgm:spPr/>
      <dgm:t>
        <a:bodyPr/>
        <a:lstStyle/>
        <a:p>
          <a:endParaRPr lang="ru-RU"/>
        </a:p>
      </dgm:t>
    </dgm:pt>
    <dgm:pt modelId="{1608AFED-EDCE-4277-B684-251B3F16538B}" type="pres">
      <dgm:prSet presAssocID="{CB41F54C-F413-4037-A397-61AA0BAFD5EF}" presName="descendantArrow" presStyleCnt="0"/>
      <dgm:spPr/>
    </dgm:pt>
    <dgm:pt modelId="{670267CF-758D-41E5-9F9F-BCA906278F6A}" type="pres">
      <dgm:prSet presAssocID="{780EBC8D-4A10-4FCD-9255-8CBC9FE21DDB}" presName="childTextArrow" presStyleLbl="f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2CE7D-45AE-4C71-84DF-0E883E054A43}" type="pres">
      <dgm:prSet presAssocID="{571C57A0-FA41-4B3E-9489-B3E71CF033EB}" presName="childTextArrow" presStyleLbl="f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82F57-6516-496E-BBE6-97E2B4977B1C}" type="pres">
      <dgm:prSet presAssocID="{C4E9A6C7-6BDA-416A-886A-AC6C19AAF332}" presName="childTextArrow" presStyleLbl="f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B5937-DDD9-4182-AD75-2690432CA727}" type="pres">
      <dgm:prSet presAssocID="{F7422E17-D8A2-4B3F-B94E-452F5A47487E}" presName="childTextArrow" presStyleLbl="f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2BF62-673B-40EA-BF9F-DEF0D293F427}" type="pres">
      <dgm:prSet presAssocID="{15D143A5-8F47-4C28-BE43-BB46882997F4}" presName="sp" presStyleCnt="0"/>
      <dgm:spPr/>
    </dgm:pt>
    <dgm:pt modelId="{0DF23757-BAD1-4069-8335-CC07A6B0F432}" type="pres">
      <dgm:prSet presAssocID="{597D4C70-51C7-41C9-B972-38645911654D}" presName="arrowAndChildren" presStyleCnt="0"/>
      <dgm:spPr/>
    </dgm:pt>
    <dgm:pt modelId="{22E18019-393E-4CC9-B034-57C0F126264C}" type="pres">
      <dgm:prSet presAssocID="{597D4C70-51C7-41C9-B972-38645911654D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99D4CB28-754C-434A-8BEE-920504B771FA}" type="pres">
      <dgm:prSet presAssocID="{597D4C70-51C7-41C9-B972-38645911654D}" presName="arrow" presStyleLbl="node1" presStyleIdx="2" presStyleCnt="3"/>
      <dgm:spPr/>
      <dgm:t>
        <a:bodyPr/>
        <a:lstStyle/>
        <a:p>
          <a:endParaRPr lang="ru-RU"/>
        </a:p>
      </dgm:t>
    </dgm:pt>
    <dgm:pt modelId="{E9C7BFA6-8705-4E77-BD86-3756A6700B5B}" type="pres">
      <dgm:prSet presAssocID="{597D4C70-51C7-41C9-B972-38645911654D}" presName="descendantArrow" presStyleCnt="0"/>
      <dgm:spPr/>
    </dgm:pt>
    <dgm:pt modelId="{A87FA25B-A253-485D-80C4-7A03091B29CB}" type="pres">
      <dgm:prSet presAssocID="{3E414F68-7D41-4B1D-9E04-65C2CFC6A625}" presName="childTextArrow" presStyleLbl="f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03E33-2F1F-4A5B-8C24-B9F39B1A385D}" type="pres">
      <dgm:prSet presAssocID="{E894074D-DD35-4EDE-9065-F41CE660BD56}" presName="childTextArrow" presStyleLbl="f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672BF-3420-4488-8AEF-60ED4D5C8046}" type="pres">
      <dgm:prSet presAssocID="{802BEDF7-CB7D-4DDD-8DEE-FD3A0A848699}" presName="childTextArrow" presStyleLbl="f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345B8-7CC5-48EC-9066-460C6916EF35}" type="pres">
      <dgm:prSet presAssocID="{BCED90CD-7A13-4383-A42C-68E235A6B78D}" presName="childTextArrow" presStyleLbl="f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5DAF82-59D0-4702-BD61-E82C1F01A323}" type="presOf" srcId="{3E414F68-7D41-4B1D-9E04-65C2CFC6A625}" destId="{A87FA25B-A253-485D-80C4-7A03091B29CB}" srcOrd="0" destOrd="0" presId="urn:microsoft.com/office/officeart/2005/8/layout/process4"/>
    <dgm:cxn modelId="{AA648A1D-F6AC-406C-B04B-B7DAD5092010}" type="presOf" srcId="{597D4C70-51C7-41C9-B972-38645911654D}" destId="{99D4CB28-754C-434A-8BEE-920504B771FA}" srcOrd="1" destOrd="0" presId="urn:microsoft.com/office/officeart/2005/8/layout/process4"/>
    <dgm:cxn modelId="{04446E19-FD57-4F1B-9C05-9425B180CDFF}" srcId="{CB41F54C-F413-4037-A397-61AA0BAFD5EF}" destId="{C4E9A6C7-6BDA-416A-886A-AC6C19AAF332}" srcOrd="2" destOrd="0" parTransId="{F8721665-EE73-474D-BA6A-6DE61B820709}" sibTransId="{B0364320-0F5D-4350-B668-EFF53423B359}"/>
    <dgm:cxn modelId="{5E15BE1B-0BD1-438D-B25B-540E30431BC2}" srcId="{597D4C70-51C7-41C9-B972-38645911654D}" destId="{BCED90CD-7A13-4383-A42C-68E235A6B78D}" srcOrd="3" destOrd="0" parTransId="{EA710086-26D4-463B-8083-97C5C5820D01}" sibTransId="{923C8355-A054-4CC4-A270-2ED019172730}"/>
    <dgm:cxn modelId="{498ABFD4-DA19-4EB3-B28C-308DE977AB96}" type="presOf" srcId="{802BEDF7-CB7D-4DDD-8DEE-FD3A0A848699}" destId="{26F672BF-3420-4488-8AEF-60ED4D5C8046}" srcOrd="0" destOrd="0" presId="urn:microsoft.com/office/officeart/2005/8/layout/process4"/>
    <dgm:cxn modelId="{068EBA2C-6008-40AF-BDE7-481CF26FF8BD}" srcId="{CB41F54C-F413-4037-A397-61AA0BAFD5EF}" destId="{F7422E17-D8A2-4B3F-B94E-452F5A47487E}" srcOrd="3" destOrd="0" parTransId="{130CFA93-7EA2-4837-8F76-3237A45D9E0F}" sibTransId="{FBE5F918-D217-494E-92D9-7ECD78188474}"/>
    <dgm:cxn modelId="{0AE7BCF0-9944-4775-A134-8579A9DCD424}" srcId="{597D4C70-51C7-41C9-B972-38645911654D}" destId="{802BEDF7-CB7D-4DDD-8DEE-FD3A0A848699}" srcOrd="2" destOrd="0" parTransId="{CFC16CB0-43A4-4884-8E28-9BD88B9FD066}" sibTransId="{130575D4-7CD8-40C0-8E61-4B4B117DED15}"/>
    <dgm:cxn modelId="{18CBAD9E-97C3-445A-AB2F-C3F2AC0C835F}" srcId="{CB41F54C-F413-4037-A397-61AA0BAFD5EF}" destId="{780EBC8D-4A10-4FCD-9255-8CBC9FE21DDB}" srcOrd="0" destOrd="0" parTransId="{F9C18574-46F6-44D8-BF3D-F7E2A3B6B41A}" sibTransId="{673F21B0-8958-40D2-AC1E-54AB5AECB87C}"/>
    <dgm:cxn modelId="{ED18B002-F543-4BBB-9BFD-06BE67BFF604}" type="presOf" srcId="{0EB837C9-C315-4ECD-8029-7613E40D2346}" destId="{17A8309C-28C5-4C89-BF9C-ED21267CECC6}" srcOrd="0" destOrd="0" presId="urn:microsoft.com/office/officeart/2005/8/layout/process4"/>
    <dgm:cxn modelId="{D33C4B43-C926-43A2-877A-60C0D3FDD213}" type="presOf" srcId="{B537D84C-978B-416F-AD93-1DC7785EF70E}" destId="{9C424EBF-2EF4-4A0D-8900-156C6563E0D3}" srcOrd="0" destOrd="0" presId="urn:microsoft.com/office/officeart/2005/8/layout/process4"/>
    <dgm:cxn modelId="{BE2B34C4-B172-4561-B429-9B80CF05E40A}" type="presOf" srcId="{780EBC8D-4A10-4FCD-9255-8CBC9FE21DDB}" destId="{670267CF-758D-41E5-9F9F-BCA906278F6A}" srcOrd="0" destOrd="0" presId="urn:microsoft.com/office/officeart/2005/8/layout/process4"/>
    <dgm:cxn modelId="{9ABDB7C1-F79A-4D6E-B68E-7DE90A69AD0A}" type="presOf" srcId="{F7422E17-D8A2-4B3F-B94E-452F5A47487E}" destId="{FE5B5937-DDD9-4182-AD75-2690432CA727}" srcOrd="0" destOrd="0" presId="urn:microsoft.com/office/officeart/2005/8/layout/process4"/>
    <dgm:cxn modelId="{484A5DDD-69BF-4BF9-8123-F172042F545C}" srcId="{0EB837C9-C315-4ECD-8029-7613E40D2346}" destId="{26589C83-802F-4BC2-A567-42FF6C22D3B2}" srcOrd="0" destOrd="0" parTransId="{C1A4862F-1E0B-4E8B-B1D0-20B0B560C85E}" sibTransId="{9F096597-3D60-4144-8CC9-4C40221D14FF}"/>
    <dgm:cxn modelId="{ACFC3EBE-F256-4BA8-B431-47DE3C2AD4F2}" type="presOf" srcId="{0EB837C9-C315-4ECD-8029-7613E40D2346}" destId="{5DAE7F9F-E96C-458E-908A-AE29191F60B3}" srcOrd="1" destOrd="0" presId="urn:microsoft.com/office/officeart/2005/8/layout/process4"/>
    <dgm:cxn modelId="{F0EC0F18-66D3-4D39-95F6-8BC1615546C0}" type="presOf" srcId="{CB41F54C-F413-4037-A397-61AA0BAFD5EF}" destId="{FC2AF7D6-3422-42EF-8B60-8E9A2B404F85}" srcOrd="0" destOrd="0" presId="urn:microsoft.com/office/officeart/2005/8/layout/process4"/>
    <dgm:cxn modelId="{6F091B4A-E8B8-48B2-9279-2A3529A80308}" srcId="{19217D0F-A089-46DE-B39B-41156C059860}" destId="{597D4C70-51C7-41C9-B972-38645911654D}" srcOrd="0" destOrd="0" parTransId="{238ABAF5-9258-49DA-872C-6F2DB82B716D}" sibTransId="{15D143A5-8F47-4C28-BE43-BB46882997F4}"/>
    <dgm:cxn modelId="{D8754BC3-97C8-4FD4-977A-7BEA440D444D}" type="presOf" srcId="{19217D0F-A089-46DE-B39B-41156C059860}" destId="{D167FC81-61C0-4A14-9411-B00F34A98A96}" srcOrd="0" destOrd="0" presId="urn:microsoft.com/office/officeart/2005/8/layout/process4"/>
    <dgm:cxn modelId="{12D919FD-106B-4611-AFAC-BE95367A4CDC}" srcId="{0EB837C9-C315-4ECD-8029-7613E40D2346}" destId="{EFC6FBBD-2755-4FB7-BF69-53B84CF9265C}" srcOrd="3" destOrd="0" parTransId="{30B9117E-AF38-46E1-BD79-79DA028E9793}" sibTransId="{344C6B70-D806-4653-B683-16EEE9147B35}"/>
    <dgm:cxn modelId="{283A909F-31CB-4D42-917A-9FBB4D529853}" type="presOf" srcId="{597D4C70-51C7-41C9-B972-38645911654D}" destId="{22E18019-393E-4CC9-B034-57C0F126264C}" srcOrd="0" destOrd="0" presId="urn:microsoft.com/office/officeart/2005/8/layout/process4"/>
    <dgm:cxn modelId="{4AA74CDC-447C-42E3-BB5D-F960744EA002}" type="presOf" srcId="{CB41F54C-F413-4037-A397-61AA0BAFD5EF}" destId="{CF53364A-82FA-4814-A7A7-13F8A095318E}" srcOrd="1" destOrd="0" presId="urn:microsoft.com/office/officeart/2005/8/layout/process4"/>
    <dgm:cxn modelId="{16B65B3E-5C21-4D4D-BEEE-1204D9C34DDB}" srcId="{597D4C70-51C7-41C9-B972-38645911654D}" destId="{E894074D-DD35-4EDE-9065-F41CE660BD56}" srcOrd="1" destOrd="0" parTransId="{F49320B6-3D03-450A-880E-AD1FDD19088E}" sibTransId="{B198865A-195B-4168-B9EC-D0F7E4518DFB}"/>
    <dgm:cxn modelId="{F47CA09C-B285-4953-BE74-3D7D13DC0BD1}" type="presOf" srcId="{9B68AFC3-69B4-4D34-95AC-406BA3870978}" destId="{A2970F2D-5D8C-42FD-B84F-2748E5FB6FB5}" srcOrd="0" destOrd="0" presId="urn:microsoft.com/office/officeart/2005/8/layout/process4"/>
    <dgm:cxn modelId="{3966270E-6C28-44F6-B835-AEF14C72549D}" type="presOf" srcId="{BCED90CD-7A13-4383-A42C-68E235A6B78D}" destId="{3E3345B8-7CC5-48EC-9066-460C6916EF35}" srcOrd="0" destOrd="0" presId="urn:microsoft.com/office/officeart/2005/8/layout/process4"/>
    <dgm:cxn modelId="{A73731A2-DE2E-4D6F-AB7B-5F7A0F826031}" type="presOf" srcId="{E894074D-DD35-4EDE-9065-F41CE660BD56}" destId="{30103E33-2F1F-4A5B-8C24-B9F39B1A385D}" srcOrd="0" destOrd="0" presId="urn:microsoft.com/office/officeart/2005/8/layout/process4"/>
    <dgm:cxn modelId="{9CC51D63-3269-4FC6-954B-94E86FA2C439}" srcId="{CB41F54C-F413-4037-A397-61AA0BAFD5EF}" destId="{571C57A0-FA41-4B3E-9489-B3E71CF033EB}" srcOrd="1" destOrd="0" parTransId="{6A2FFE2A-E41F-444E-BB72-A716DE69819E}" sibTransId="{97B53F29-318B-4F59-98FD-E84DFBEFE02B}"/>
    <dgm:cxn modelId="{E5D9974A-38D5-4C17-9D1E-85A4841BCA71}" type="presOf" srcId="{EFC6FBBD-2755-4FB7-BF69-53B84CF9265C}" destId="{DF73B986-D986-4799-94D5-2F4E7D3DF094}" srcOrd="0" destOrd="0" presId="urn:microsoft.com/office/officeart/2005/8/layout/process4"/>
    <dgm:cxn modelId="{99A60BDB-EA8D-4435-983F-3734D3EC10EA}" srcId="{597D4C70-51C7-41C9-B972-38645911654D}" destId="{3E414F68-7D41-4B1D-9E04-65C2CFC6A625}" srcOrd="0" destOrd="0" parTransId="{EB60D854-D8DA-48EB-AB7A-B2B36B54ABA9}" sibTransId="{CF850C0F-743E-4A27-87CB-D8AFC4F9CE50}"/>
    <dgm:cxn modelId="{4416B9E7-E496-4993-A7FE-D591BBEE57C1}" srcId="{0EB837C9-C315-4ECD-8029-7613E40D2346}" destId="{9B68AFC3-69B4-4D34-95AC-406BA3870978}" srcOrd="2" destOrd="0" parTransId="{1E58DBBC-CA5E-48C8-9488-C2FAA56B31D9}" sibTransId="{5C455B67-1CAB-44C7-8F06-4F9796A9CB77}"/>
    <dgm:cxn modelId="{76B67890-5E36-4DD0-9187-7C9F7EFBBE84}" srcId="{19217D0F-A089-46DE-B39B-41156C059860}" destId="{0EB837C9-C315-4ECD-8029-7613E40D2346}" srcOrd="2" destOrd="0" parTransId="{456B1D3E-4F81-4C05-91F1-153C5C09813F}" sibTransId="{8ED60A12-7619-4760-BACF-35525B9EE9DF}"/>
    <dgm:cxn modelId="{1F8D8431-138B-4198-B961-69DA9A82953A}" type="presOf" srcId="{26589C83-802F-4BC2-A567-42FF6C22D3B2}" destId="{1590C78F-0582-44FB-9F57-D5EC2E76F973}" srcOrd="0" destOrd="0" presId="urn:microsoft.com/office/officeart/2005/8/layout/process4"/>
    <dgm:cxn modelId="{7484B9B5-8841-4538-855B-B072B569FCA7}" type="presOf" srcId="{C4E9A6C7-6BDA-416A-886A-AC6C19AAF332}" destId="{95882F57-6516-496E-BBE6-97E2B4977B1C}" srcOrd="0" destOrd="0" presId="urn:microsoft.com/office/officeart/2005/8/layout/process4"/>
    <dgm:cxn modelId="{FF1A476D-0A2B-4CD9-B150-707DC66D09BA}" srcId="{19217D0F-A089-46DE-B39B-41156C059860}" destId="{CB41F54C-F413-4037-A397-61AA0BAFD5EF}" srcOrd="1" destOrd="0" parTransId="{A6BD9D58-0AA6-4A8D-AA15-DE8E0F943A30}" sibTransId="{E4516FF3-CC8C-4E1F-916A-209D666FF38D}"/>
    <dgm:cxn modelId="{F40EB98D-0B17-4DB8-BD2D-F82774EBAA03}" type="presOf" srcId="{571C57A0-FA41-4B3E-9489-B3E71CF033EB}" destId="{E3A2CE7D-45AE-4C71-84DF-0E883E054A43}" srcOrd="0" destOrd="0" presId="urn:microsoft.com/office/officeart/2005/8/layout/process4"/>
    <dgm:cxn modelId="{18F1FC70-6C47-4A04-B8BB-E0A25CA0AF21}" srcId="{0EB837C9-C315-4ECD-8029-7613E40D2346}" destId="{B537D84C-978B-416F-AD93-1DC7785EF70E}" srcOrd="1" destOrd="0" parTransId="{2643EF3E-56E0-414B-8D99-F55B16AEF9FF}" sibTransId="{D54BFDE7-1D0E-425B-BBFE-60D5EDB9CA88}"/>
    <dgm:cxn modelId="{04B98AF6-883C-4A55-B4B7-B32362E81CC3}" type="presParOf" srcId="{D167FC81-61C0-4A14-9411-B00F34A98A96}" destId="{315C33BD-31A8-4634-A0B4-DD9FA13380AA}" srcOrd="0" destOrd="0" presId="urn:microsoft.com/office/officeart/2005/8/layout/process4"/>
    <dgm:cxn modelId="{F7E7155A-789B-4630-A86D-5DC73ED4CA56}" type="presParOf" srcId="{315C33BD-31A8-4634-A0B4-DD9FA13380AA}" destId="{17A8309C-28C5-4C89-BF9C-ED21267CECC6}" srcOrd="0" destOrd="0" presId="urn:microsoft.com/office/officeart/2005/8/layout/process4"/>
    <dgm:cxn modelId="{593FF03F-16AC-40F7-9301-467B173C633B}" type="presParOf" srcId="{315C33BD-31A8-4634-A0B4-DD9FA13380AA}" destId="{5DAE7F9F-E96C-458E-908A-AE29191F60B3}" srcOrd="1" destOrd="0" presId="urn:microsoft.com/office/officeart/2005/8/layout/process4"/>
    <dgm:cxn modelId="{D3A85C5B-DCB0-40A9-B845-1871BA896AB3}" type="presParOf" srcId="{315C33BD-31A8-4634-A0B4-DD9FA13380AA}" destId="{8A0B3C89-5F81-46BE-A635-24CAE0985CCB}" srcOrd="2" destOrd="0" presId="urn:microsoft.com/office/officeart/2005/8/layout/process4"/>
    <dgm:cxn modelId="{A0AA981A-5D47-4B3C-9A75-F6C4230B505C}" type="presParOf" srcId="{8A0B3C89-5F81-46BE-A635-24CAE0985CCB}" destId="{1590C78F-0582-44FB-9F57-D5EC2E76F973}" srcOrd="0" destOrd="0" presId="urn:microsoft.com/office/officeart/2005/8/layout/process4"/>
    <dgm:cxn modelId="{3DFDFA56-A6BD-493D-A04D-65C774306362}" type="presParOf" srcId="{8A0B3C89-5F81-46BE-A635-24CAE0985CCB}" destId="{9C424EBF-2EF4-4A0D-8900-156C6563E0D3}" srcOrd="1" destOrd="0" presId="urn:microsoft.com/office/officeart/2005/8/layout/process4"/>
    <dgm:cxn modelId="{F2F965CF-AFD4-4698-957E-30FEB36C2250}" type="presParOf" srcId="{8A0B3C89-5F81-46BE-A635-24CAE0985CCB}" destId="{A2970F2D-5D8C-42FD-B84F-2748E5FB6FB5}" srcOrd="2" destOrd="0" presId="urn:microsoft.com/office/officeart/2005/8/layout/process4"/>
    <dgm:cxn modelId="{F208C959-A8DC-4D14-89FC-8535FF0C6E74}" type="presParOf" srcId="{8A0B3C89-5F81-46BE-A635-24CAE0985CCB}" destId="{DF73B986-D986-4799-94D5-2F4E7D3DF094}" srcOrd="3" destOrd="0" presId="urn:microsoft.com/office/officeart/2005/8/layout/process4"/>
    <dgm:cxn modelId="{BCA69F7B-4908-485D-A3C7-F8FC41836FEB}" type="presParOf" srcId="{D167FC81-61C0-4A14-9411-B00F34A98A96}" destId="{294B1692-6E01-454A-92CC-B4631E42710E}" srcOrd="1" destOrd="0" presId="urn:microsoft.com/office/officeart/2005/8/layout/process4"/>
    <dgm:cxn modelId="{35337734-7D0D-4CC8-A318-E33F0F808237}" type="presParOf" srcId="{D167FC81-61C0-4A14-9411-B00F34A98A96}" destId="{3F0A1EC7-4369-483B-9B98-E1C213C39C54}" srcOrd="2" destOrd="0" presId="urn:microsoft.com/office/officeart/2005/8/layout/process4"/>
    <dgm:cxn modelId="{5AF0CEC3-5299-45BE-87CD-1D588B51F0CD}" type="presParOf" srcId="{3F0A1EC7-4369-483B-9B98-E1C213C39C54}" destId="{FC2AF7D6-3422-42EF-8B60-8E9A2B404F85}" srcOrd="0" destOrd="0" presId="urn:microsoft.com/office/officeart/2005/8/layout/process4"/>
    <dgm:cxn modelId="{DAD02C81-D65B-433E-92DE-19F82B1E5965}" type="presParOf" srcId="{3F0A1EC7-4369-483B-9B98-E1C213C39C54}" destId="{CF53364A-82FA-4814-A7A7-13F8A095318E}" srcOrd="1" destOrd="0" presId="urn:microsoft.com/office/officeart/2005/8/layout/process4"/>
    <dgm:cxn modelId="{7C41A447-3A5E-4007-AB20-B5383F6D3869}" type="presParOf" srcId="{3F0A1EC7-4369-483B-9B98-E1C213C39C54}" destId="{1608AFED-EDCE-4277-B684-251B3F16538B}" srcOrd="2" destOrd="0" presId="urn:microsoft.com/office/officeart/2005/8/layout/process4"/>
    <dgm:cxn modelId="{E0438C59-AF65-4C87-879B-0CDA74D0FBEF}" type="presParOf" srcId="{1608AFED-EDCE-4277-B684-251B3F16538B}" destId="{670267CF-758D-41E5-9F9F-BCA906278F6A}" srcOrd="0" destOrd="0" presId="urn:microsoft.com/office/officeart/2005/8/layout/process4"/>
    <dgm:cxn modelId="{3D653CB4-F3FA-4320-AF31-5B66C7FE1B24}" type="presParOf" srcId="{1608AFED-EDCE-4277-B684-251B3F16538B}" destId="{E3A2CE7D-45AE-4C71-84DF-0E883E054A43}" srcOrd="1" destOrd="0" presId="urn:microsoft.com/office/officeart/2005/8/layout/process4"/>
    <dgm:cxn modelId="{50462195-EE3D-46A6-BD0D-CDCDCC395A1F}" type="presParOf" srcId="{1608AFED-EDCE-4277-B684-251B3F16538B}" destId="{95882F57-6516-496E-BBE6-97E2B4977B1C}" srcOrd="2" destOrd="0" presId="urn:microsoft.com/office/officeart/2005/8/layout/process4"/>
    <dgm:cxn modelId="{8C9D89F5-B09F-4BA1-AC2D-74F8D68B9FCC}" type="presParOf" srcId="{1608AFED-EDCE-4277-B684-251B3F16538B}" destId="{FE5B5937-DDD9-4182-AD75-2690432CA727}" srcOrd="3" destOrd="0" presId="urn:microsoft.com/office/officeart/2005/8/layout/process4"/>
    <dgm:cxn modelId="{B5A8F561-98FC-4245-9ECB-C8A57ED7FE7A}" type="presParOf" srcId="{D167FC81-61C0-4A14-9411-B00F34A98A96}" destId="{98C2BF62-673B-40EA-BF9F-DEF0D293F427}" srcOrd="3" destOrd="0" presId="urn:microsoft.com/office/officeart/2005/8/layout/process4"/>
    <dgm:cxn modelId="{3201AABF-DB4F-4C58-A4A0-BBF400A5D7DE}" type="presParOf" srcId="{D167FC81-61C0-4A14-9411-B00F34A98A96}" destId="{0DF23757-BAD1-4069-8335-CC07A6B0F432}" srcOrd="4" destOrd="0" presId="urn:microsoft.com/office/officeart/2005/8/layout/process4"/>
    <dgm:cxn modelId="{2B8C8FF1-4005-464D-8950-870E899378C1}" type="presParOf" srcId="{0DF23757-BAD1-4069-8335-CC07A6B0F432}" destId="{22E18019-393E-4CC9-B034-57C0F126264C}" srcOrd="0" destOrd="0" presId="urn:microsoft.com/office/officeart/2005/8/layout/process4"/>
    <dgm:cxn modelId="{2D041BB6-148E-4A72-B761-553C10AD9CED}" type="presParOf" srcId="{0DF23757-BAD1-4069-8335-CC07A6B0F432}" destId="{99D4CB28-754C-434A-8BEE-920504B771FA}" srcOrd="1" destOrd="0" presId="urn:microsoft.com/office/officeart/2005/8/layout/process4"/>
    <dgm:cxn modelId="{7237C07C-D079-474D-91EB-F867D3E26A70}" type="presParOf" srcId="{0DF23757-BAD1-4069-8335-CC07A6B0F432}" destId="{E9C7BFA6-8705-4E77-BD86-3756A6700B5B}" srcOrd="2" destOrd="0" presId="urn:microsoft.com/office/officeart/2005/8/layout/process4"/>
    <dgm:cxn modelId="{335318C9-5B6B-430A-9E80-A2FDA35EE49E}" type="presParOf" srcId="{E9C7BFA6-8705-4E77-BD86-3756A6700B5B}" destId="{A87FA25B-A253-485D-80C4-7A03091B29CB}" srcOrd="0" destOrd="0" presId="urn:microsoft.com/office/officeart/2005/8/layout/process4"/>
    <dgm:cxn modelId="{71FA3E1A-054A-4FEA-8F7E-5A46BE2BD808}" type="presParOf" srcId="{E9C7BFA6-8705-4E77-BD86-3756A6700B5B}" destId="{30103E33-2F1F-4A5B-8C24-B9F39B1A385D}" srcOrd="1" destOrd="0" presId="urn:microsoft.com/office/officeart/2005/8/layout/process4"/>
    <dgm:cxn modelId="{02FD2434-1A5B-4D09-91F8-85F17AFD7E2B}" type="presParOf" srcId="{E9C7BFA6-8705-4E77-BD86-3756A6700B5B}" destId="{26F672BF-3420-4488-8AEF-60ED4D5C8046}" srcOrd="2" destOrd="0" presId="urn:microsoft.com/office/officeart/2005/8/layout/process4"/>
    <dgm:cxn modelId="{DDD62293-504C-4D92-B2BD-7C116F9C0913}" type="presParOf" srcId="{E9C7BFA6-8705-4E77-BD86-3756A6700B5B}" destId="{3E3345B8-7CC5-48EC-9066-460C6916EF35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9B80F0-3FFB-4710-809D-15454F1809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E8599E-89E5-4C8D-90D9-0C8B791DCAED}">
      <dgm:prSet phldrT="[Текст]" custT="1"/>
      <dgm:spPr/>
      <dgm:t>
        <a:bodyPr/>
        <a:lstStyle/>
        <a:p>
          <a:r>
            <a:rPr lang="ru-RU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Блок «История»</a:t>
          </a:r>
        </a:p>
      </dgm:t>
    </dgm:pt>
    <dgm:pt modelId="{642A6089-277F-4540-94FC-D4FD48DBD454}" type="parTrans" cxnId="{78161B97-B325-4200-AD4C-F97F9BCCFD94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A12864D-17A7-45CA-81B1-C950E9A5D067}" type="sibTrans" cxnId="{78161B97-B325-4200-AD4C-F97F9BCCFD94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9AB848F-7960-47ED-B840-C99E951FA0A7}">
      <dgm:prSet phldrT="[Текст]" custT="1"/>
      <dgm:spPr/>
      <dgm:t>
        <a:bodyPr/>
        <a:lstStyle/>
        <a:p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Средняя группа</a:t>
          </a:r>
        </a:p>
      </dgm:t>
    </dgm:pt>
    <dgm:pt modelId="{381AE9DD-8050-43BA-B1BF-B8CEE9979AB0}" type="parTrans" cxnId="{2583413B-79D9-4C98-9AF6-983472421C05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E4B36DF-6713-4DF4-9BF0-EB773173CD22}" type="sibTrans" cxnId="{2583413B-79D9-4C98-9AF6-983472421C05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23B9176-A4F1-4843-A757-05B5E1AEA581}">
      <dgm:prSet phldrT="[Текст]"/>
      <dgm:spPr/>
      <dgm:t>
        <a:bodyPr anchor="t"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Флаг города Новосибирска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0A1B8F1-45F5-424C-80F1-0C107E4B78A9}" type="parTrans" cxnId="{1E77253C-85B6-4DF2-B29E-5D38A5C3C7D6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D63BFD6-F19F-4600-B07D-7231A64A7C29}" type="sibTrans" cxnId="{1E77253C-85B6-4DF2-B29E-5D38A5C3C7D6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A30EA4E-052F-4B2A-BA41-E15B2869D7CE}">
      <dgm:prSet phldrT="[Текст]"/>
      <dgm:spPr/>
      <dgm:t>
        <a:bodyPr anchor="t"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Я поведу тебя в музей…(музей паровозов)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B65C73C-F263-4F8A-8348-3B3B5BBE457E}" type="parTrans" cxnId="{7B486EC0-BEC9-4253-9276-87C9FADF19C3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1D86C2C-2770-48C8-9A09-8609BB3CA6E8}" type="sibTrans" cxnId="{7B486EC0-BEC9-4253-9276-87C9FADF19C3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532465D-1178-409A-8065-79C0055A3C75}">
      <dgm:prSet phldrT="[Текст]" custT="1"/>
      <dgm:spPr/>
      <dgm:t>
        <a:bodyPr/>
        <a:lstStyle/>
        <a:p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Старшая группа</a:t>
          </a:r>
        </a:p>
      </dgm:t>
    </dgm:pt>
    <dgm:pt modelId="{DE72666A-3DA8-4F97-8A1E-938E1F3E69A3}" type="parTrans" cxnId="{5803BE77-7329-4CFC-9EF2-99646F56EDFD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6E52A2C-F19A-40BE-8F4B-3F1AA57EBB1B}" type="sibTrans" cxnId="{5803BE77-7329-4CFC-9EF2-99646F56EDFD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13D2500-2379-4F88-9AFF-89C0653ECFF4}">
      <dgm:prSet phldrT="[Текст]"/>
      <dgm:spPr/>
      <dgm:t>
        <a:bodyPr anchor="t"/>
        <a:lstStyle/>
        <a:p>
          <a:r>
            <a:rPr lang="ru-RU" b="1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Новосибирск. История в топонимах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C040EE5-2837-49D2-BDDC-AEB4A00838D7}" type="parTrans" cxnId="{31B13721-0865-4652-9882-39ADB74DD01B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ED60E15-6217-4755-8B06-0610E12470C2}" type="sibTrans" cxnId="{31B13721-0865-4652-9882-39ADB74DD01B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4464E5D6-E4D7-4BED-ABED-6BEE9005833F}">
      <dgm:prSet phldrT="[Текст]" custT="1"/>
      <dgm:spPr/>
      <dgm:t>
        <a:bodyPr/>
        <a:lstStyle/>
        <a:p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Подготовительная к школе группа</a:t>
          </a:r>
        </a:p>
      </dgm:t>
    </dgm:pt>
    <dgm:pt modelId="{018C9762-0222-4CA5-AF12-4831365C526B}" type="parTrans" cxnId="{262835AF-B33A-4428-9AFD-8A5C47062A41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25DE826-8873-449F-89DB-D750D152DA4B}" type="sibTrans" cxnId="{262835AF-B33A-4428-9AFD-8A5C47062A41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ADE368E-06BD-4D19-BF19-009BBEFD70C3}">
      <dgm:prSet/>
      <dgm:spPr/>
      <dgm:t>
        <a:bodyPr anchor="t"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От станции Обь до Новосибирска-Главный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9793D4B-F5FF-4CEB-8298-D18EBA255A2C}" type="parTrans" cxnId="{7777014E-BC77-42B0-B7EE-129C5C1F521A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A82FA1D-34A7-4AAA-AF3E-5023C1BF9104}" type="sibTrans" cxnId="{7777014E-BC77-42B0-B7EE-129C5C1F521A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C9AE52E-3D42-4F58-9C7B-3F1DED5E3908}">
      <dgm:prSet/>
      <dgm:spPr/>
      <dgm:t>
        <a:bodyPr anchor="t"/>
        <a:lstStyle/>
        <a:p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Трудовой Новосибирск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06FEC78-9D08-4804-88FC-A22CA9B709CA}" type="parTrans" cxnId="{B1CDBA1A-7D27-4DA2-9590-DF08B5F3DA07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3227DAB-5646-4432-92B7-391BDDB23EB3}" type="sibTrans" cxnId="{B1CDBA1A-7D27-4DA2-9590-DF08B5F3DA07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822FE63-95F7-4B6B-A044-BA3425C36B77}">
      <dgm:prSet phldrT="[Текст]"/>
      <dgm:spPr/>
      <dgm:t>
        <a:bodyPr anchor="t"/>
        <a:lstStyle/>
        <a:p>
          <a:r>
            <a:rPr lang="ru-RU" b="1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Новосибирск – город науки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2CF3676-D073-423F-8807-1919DDE3B454}" type="parTrans" cxnId="{82E65C35-5B49-4C14-A8BD-85E6247ABF98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EAE774D-CE55-4ADA-B866-88250D0CD7A5}" type="sibTrans" cxnId="{82E65C35-5B49-4C14-A8BD-85E6247ABF98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F9A0073-B2C9-4B57-966E-D4AB914CFDFF}">
      <dgm:prSet/>
      <dgm:spPr/>
      <dgm:t>
        <a:bodyPr anchor="t"/>
        <a:lstStyle/>
        <a:p>
          <a:r>
            <a:rPr lang="ru-RU" b="1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Берег левый, берег правый...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F491E03-0073-4D16-A386-8CE9C25330B7}" type="parTrans" cxnId="{34A43529-71C8-4D3A-AE20-5486EDDA2AC8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F3A8BCE-0E1D-4ECD-9BEA-4C109F1CFC5C}" type="sibTrans" cxnId="{34A43529-71C8-4D3A-AE20-5486EDDA2AC8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E10FA90-14B1-4EFB-9679-EED8328B2918}" type="pres">
      <dgm:prSet presAssocID="{8B9B80F0-3FFB-4710-809D-15454F1809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DEF3FD-E7FC-481A-8AD6-507257545BAF}" type="pres">
      <dgm:prSet presAssocID="{91E8599E-89E5-4C8D-90D9-0C8B791DCAED}" presName="hierRoot1" presStyleCnt="0"/>
      <dgm:spPr/>
    </dgm:pt>
    <dgm:pt modelId="{104E3367-EBF0-4A15-97BF-1BE808B1135D}" type="pres">
      <dgm:prSet presAssocID="{91E8599E-89E5-4C8D-90D9-0C8B791DCAED}" presName="composite" presStyleCnt="0"/>
      <dgm:spPr/>
    </dgm:pt>
    <dgm:pt modelId="{96CC5814-EF2C-4816-BBCA-0A93D273DE6F}" type="pres">
      <dgm:prSet presAssocID="{91E8599E-89E5-4C8D-90D9-0C8B791DCAED}" presName="background" presStyleLbl="node0" presStyleIdx="0" presStyleCnt="1"/>
      <dgm:spPr/>
    </dgm:pt>
    <dgm:pt modelId="{975751AD-F66F-4DA0-95DF-BCA9DED3715A}" type="pres">
      <dgm:prSet presAssocID="{91E8599E-89E5-4C8D-90D9-0C8B791DCAED}" presName="text" presStyleLbl="fgAcc0" presStyleIdx="0" presStyleCnt="1" custScaleX="242852" custLinFactNeighborX="2052" custLinFactNeighborY="-529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465FA2-875C-4ECE-BAFF-41A9E004277C}" type="pres">
      <dgm:prSet presAssocID="{91E8599E-89E5-4C8D-90D9-0C8B791DCAED}" presName="hierChild2" presStyleCnt="0"/>
      <dgm:spPr/>
    </dgm:pt>
    <dgm:pt modelId="{C9B84C32-0517-4F1E-B4BF-C26C20DF984E}" type="pres">
      <dgm:prSet presAssocID="{381AE9DD-8050-43BA-B1BF-B8CEE9979AB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7105E19-A113-4B80-B685-ED590905D108}" type="pres">
      <dgm:prSet presAssocID="{E9AB848F-7960-47ED-B840-C99E951FA0A7}" presName="hierRoot2" presStyleCnt="0"/>
      <dgm:spPr/>
    </dgm:pt>
    <dgm:pt modelId="{8D5EB152-84F4-49F6-90AC-048CB35F0260}" type="pres">
      <dgm:prSet presAssocID="{E9AB848F-7960-47ED-B840-C99E951FA0A7}" presName="composite2" presStyleCnt="0"/>
      <dgm:spPr/>
    </dgm:pt>
    <dgm:pt modelId="{97B3628F-53FC-42EF-8589-BEB667E35FEE}" type="pres">
      <dgm:prSet presAssocID="{E9AB848F-7960-47ED-B840-C99E951FA0A7}" presName="background2" presStyleLbl="node2" presStyleIdx="0" presStyleCnt="3"/>
      <dgm:spPr/>
    </dgm:pt>
    <dgm:pt modelId="{F0867EFD-7FAF-46FA-B5A4-8724B0DA6ADB}" type="pres">
      <dgm:prSet presAssocID="{E9AB848F-7960-47ED-B840-C99E951FA0A7}" presName="text2" presStyleLbl="fgAcc2" presStyleIdx="0" presStyleCnt="3" custScaleX="1782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DC5262-9E87-4D51-AB21-336126249D42}" type="pres">
      <dgm:prSet presAssocID="{E9AB848F-7960-47ED-B840-C99E951FA0A7}" presName="hierChild3" presStyleCnt="0"/>
      <dgm:spPr/>
    </dgm:pt>
    <dgm:pt modelId="{D457E555-50D4-4700-867F-0C0704377471}" type="pres">
      <dgm:prSet presAssocID="{80A1B8F1-45F5-424C-80F1-0C107E4B78A9}" presName="Name17" presStyleLbl="parChTrans1D3" presStyleIdx="0" presStyleCnt="7"/>
      <dgm:spPr/>
      <dgm:t>
        <a:bodyPr/>
        <a:lstStyle/>
        <a:p>
          <a:endParaRPr lang="ru-RU"/>
        </a:p>
      </dgm:t>
    </dgm:pt>
    <dgm:pt modelId="{9F84B6AC-EDC9-49CB-98A2-E58F017B2F8E}" type="pres">
      <dgm:prSet presAssocID="{023B9176-A4F1-4843-A757-05B5E1AEA581}" presName="hierRoot3" presStyleCnt="0"/>
      <dgm:spPr/>
    </dgm:pt>
    <dgm:pt modelId="{BA791993-0282-4F4D-8652-8DE7B2A96E53}" type="pres">
      <dgm:prSet presAssocID="{023B9176-A4F1-4843-A757-05B5E1AEA581}" presName="composite3" presStyleCnt="0"/>
      <dgm:spPr/>
    </dgm:pt>
    <dgm:pt modelId="{937B8ED2-B21B-4A1F-9F50-E1BE1CE8AA2B}" type="pres">
      <dgm:prSet presAssocID="{023B9176-A4F1-4843-A757-05B5E1AEA581}" presName="background3" presStyleLbl="node3" presStyleIdx="0" presStyleCnt="7"/>
      <dgm:spPr/>
    </dgm:pt>
    <dgm:pt modelId="{4A389055-42A6-48E0-93D4-EAEE090C6EBA}" type="pres">
      <dgm:prSet presAssocID="{023B9176-A4F1-4843-A757-05B5E1AEA581}" presName="text3" presStyleLbl="fgAcc3" presStyleIdx="0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602679-8366-4039-8749-3B56527F0B4E}" type="pres">
      <dgm:prSet presAssocID="{023B9176-A4F1-4843-A757-05B5E1AEA581}" presName="hierChild4" presStyleCnt="0"/>
      <dgm:spPr/>
    </dgm:pt>
    <dgm:pt modelId="{A769157D-F61B-45FE-A1C3-060647B09A73}" type="pres">
      <dgm:prSet presAssocID="{DB65C73C-F263-4F8A-8348-3B3B5BBE457E}" presName="Name17" presStyleLbl="parChTrans1D3" presStyleIdx="1" presStyleCnt="7"/>
      <dgm:spPr/>
      <dgm:t>
        <a:bodyPr/>
        <a:lstStyle/>
        <a:p>
          <a:endParaRPr lang="ru-RU"/>
        </a:p>
      </dgm:t>
    </dgm:pt>
    <dgm:pt modelId="{63E54D1C-9AA0-48E8-82F0-CC53D5924B7E}" type="pres">
      <dgm:prSet presAssocID="{AA30EA4E-052F-4B2A-BA41-E15B2869D7CE}" presName="hierRoot3" presStyleCnt="0"/>
      <dgm:spPr/>
    </dgm:pt>
    <dgm:pt modelId="{31787B38-22C1-4B33-907D-369A01B7FAC9}" type="pres">
      <dgm:prSet presAssocID="{AA30EA4E-052F-4B2A-BA41-E15B2869D7CE}" presName="composite3" presStyleCnt="0"/>
      <dgm:spPr/>
    </dgm:pt>
    <dgm:pt modelId="{7AC32DAD-222A-409B-9CE7-6462C47299F9}" type="pres">
      <dgm:prSet presAssocID="{AA30EA4E-052F-4B2A-BA41-E15B2869D7CE}" presName="background3" presStyleLbl="node3" presStyleIdx="1" presStyleCnt="7"/>
      <dgm:spPr/>
    </dgm:pt>
    <dgm:pt modelId="{65CE725F-9FDA-4630-B79F-D944F74F01FA}" type="pres">
      <dgm:prSet presAssocID="{AA30EA4E-052F-4B2A-BA41-E15B2869D7CE}" presName="text3" presStyleLbl="fgAcc3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07C717-2DBF-4604-AA69-FDA71EA20130}" type="pres">
      <dgm:prSet presAssocID="{AA30EA4E-052F-4B2A-BA41-E15B2869D7CE}" presName="hierChild4" presStyleCnt="0"/>
      <dgm:spPr/>
    </dgm:pt>
    <dgm:pt modelId="{18B67CB6-A657-4AA6-8DFE-FFFBBAB0AB64}" type="pres">
      <dgm:prSet presAssocID="{DE72666A-3DA8-4F97-8A1E-938E1F3E69A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0053A67-FB75-4EFD-901C-51CF513D8CA4}" type="pres">
      <dgm:prSet presAssocID="{3532465D-1178-409A-8065-79C0055A3C75}" presName="hierRoot2" presStyleCnt="0"/>
      <dgm:spPr/>
    </dgm:pt>
    <dgm:pt modelId="{E6184585-93F1-4261-82C5-BBBF94940C16}" type="pres">
      <dgm:prSet presAssocID="{3532465D-1178-409A-8065-79C0055A3C75}" presName="composite2" presStyleCnt="0"/>
      <dgm:spPr/>
    </dgm:pt>
    <dgm:pt modelId="{4E14EC9C-7080-4AE4-87AD-B9317D2D5115}" type="pres">
      <dgm:prSet presAssocID="{3532465D-1178-409A-8065-79C0055A3C75}" presName="background2" presStyleLbl="node2" presStyleIdx="1" presStyleCnt="3"/>
      <dgm:spPr/>
    </dgm:pt>
    <dgm:pt modelId="{7E205D9E-1E6E-491E-AB4A-7925E32BA66A}" type="pres">
      <dgm:prSet presAssocID="{3532465D-1178-409A-8065-79C0055A3C75}" presName="text2" presStyleLbl="fgAcc2" presStyleIdx="1" presStyleCnt="3" custScaleX="193657" custLinFactNeighborX="396" custLinFactNeighborY="-4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3FED44-47F2-4E14-88D4-EC9F30E14989}" type="pres">
      <dgm:prSet presAssocID="{3532465D-1178-409A-8065-79C0055A3C75}" presName="hierChild3" presStyleCnt="0"/>
      <dgm:spPr/>
    </dgm:pt>
    <dgm:pt modelId="{B444066F-992A-4191-867B-8B54C50DE419}" type="pres">
      <dgm:prSet presAssocID="{39793D4B-F5FF-4CEB-8298-D18EBA255A2C}" presName="Name17" presStyleLbl="parChTrans1D3" presStyleIdx="2" presStyleCnt="7"/>
      <dgm:spPr/>
      <dgm:t>
        <a:bodyPr/>
        <a:lstStyle/>
        <a:p>
          <a:endParaRPr lang="ru-RU"/>
        </a:p>
      </dgm:t>
    </dgm:pt>
    <dgm:pt modelId="{8F2B7AB2-9F8C-4FD5-9B33-F1AB540FFDD9}" type="pres">
      <dgm:prSet presAssocID="{9ADE368E-06BD-4D19-BF19-009BBEFD70C3}" presName="hierRoot3" presStyleCnt="0"/>
      <dgm:spPr/>
    </dgm:pt>
    <dgm:pt modelId="{4D47E04E-3AD6-4A8F-AD79-28212C43CF4B}" type="pres">
      <dgm:prSet presAssocID="{9ADE368E-06BD-4D19-BF19-009BBEFD70C3}" presName="composite3" presStyleCnt="0"/>
      <dgm:spPr/>
    </dgm:pt>
    <dgm:pt modelId="{F85B4CAC-261A-4275-BA3D-43155B3EFF47}" type="pres">
      <dgm:prSet presAssocID="{9ADE368E-06BD-4D19-BF19-009BBEFD70C3}" presName="background3" presStyleLbl="node3" presStyleIdx="2" presStyleCnt="7"/>
      <dgm:spPr/>
    </dgm:pt>
    <dgm:pt modelId="{41602A1C-BDE6-45CD-BE33-627CE6164A7D}" type="pres">
      <dgm:prSet presAssocID="{9ADE368E-06BD-4D19-BF19-009BBEFD70C3}" presName="text3" presStyleLbl="fgAcc3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D9EC14-0642-438B-8AD6-ECDA238876B5}" type="pres">
      <dgm:prSet presAssocID="{9ADE368E-06BD-4D19-BF19-009BBEFD70C3}" presName="hierChild4" presStyleCnt="0"/>
      <dgm:spPr/>
    </dgm:pt>
    <dgm:pt modelId="{23733D26-1019-48DA-B736-E7C0F1F6998A}" type="pres">
      <dgm:prSet presAssocID="{306FEC78-9D08-4804-88FC-A22CA9B709CA}" presName="Name17" presStyleLbl="parChTrans1D3" presStyleIdx="3" presStyleCnt="7"/>
      <dgm:spPr/>
      <dgm:t>
        <a:bodyPr/>
        <a:lstStyle/>
        <a:p>
          <a:endParaRPr lang="ru-RU"/>
        </a:p>
      </dgm:t>
    </dgm:pt>
    <dgm:pt modelId="{460FFF4C-C4EC-433F-9369-2CCF74C2AA66}" type="pres">
      <dgm:prSet presAssocID="{CC9AE52E-3D42-4F58-9C7B-3F1DED5E3908}" presName="hierRoot3" presStyleCnt="0"/>
      <dgm:spPr/>
    </dgm:pt>
    <dgm:pt modelId="{DEA1375F-C7C2-4D6F-8C41-06D39D8501D4}" type="pres">
      <dgm:prSet presAssocID="{CC9AE52E-3D42-4F58-9C7B-3F1DED5E3908}" presName="composite3" presStyleCnt="0"/>
      <dgm:spPr/>
    </dgm:pt>
    <dgm:pt modelId="{748826BE-B551-410F-945C-6D759CC1A8D2}" type="pres">
      <dgm:prSet presAssocID="{CC9AE52E-3D42-4F58-9C7B-3F1DED5E3908}" presName="background3" presStyleLbl="node3" presStyleIdx="3" presStyleCnt="7"/>
      <dgm:spPr/>
    </dgm:pt>
    <dgm:pt modelId="{5071E297-2490-49C8-935B-14D81868C12D}" type="pres">
      <dgm:prSet presAssocID="{CC9AE52E-3D42-4F58-9C7B-3F1DED5E3908}" presName="text3" presStyleLbl="fgAcc3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6685F1-13FE-4189-BAC0-7B193C05A220}" type="pres">
      <dgm:prSet presAssocID="{CC9AE52E-3D42-4F58-9C7B-3F1DED5E3908}" presName="hierChild4" presStyleCnt="0"/>
      <dgm:spPr/>
    </dgm:pt>
    <dgm:pt modelId="{4017F0D7-57E5-4649-A865-DF812FF4B26C}" type="pres">
      <dgm:prSet presAssocID="{BF491E03-0073-4D16-A386-8CE9C25330B7}" presName="Name17" presStyleLbl="parChTrans1D3" presStyleIdx="4" presStyleCnt="7"/>
      <dgm:spPr/>
      <dgm:t>
        <a:bodyPr/>
        <a:lstStyle/>
        <a:p>
          <a:endParaRPr lang="ru-RU"/>
        </a:p>
      </dgm:t>
    </dgm:pt>
    <dgm:pt modelId="{3B84F3E5-90F5-4529-ADE8-A98F44F3D28B}" type="pres">
      <dgm:prSet presAssocID="{6F9A0073-B2C9-4B57-966E-D4AB914CFDFF}" presName="hierRoot3" presStyleCnt="0"/>
      <dgm:spPr/>
    </dgm:pt>
    <dgm:pt modelId="{B5AD0290-1293-4264-BB19-A25E64E61953}" type="pres">
      <dgm:prSet presAssocID="{6F9A0073-B2C9-4B57-966E-D4AB914CFDFF}" presName="composite3" presStyleCnt="0"/>
      <dgm:spPr/>
    </dgm:pt>
    <dgm:pt modelId="{FD3E37E0-1F7A-40C4-B709-6698B27FBE09}" type="pres">
      <dgm:prSet presAssocID="{6F9A0073-B2C9-4B57-966E-D4AB914CFDFF}" presName="background3" presStyleLbl="node3" presStyleIdx="4" presStyleCnt="7"/>
      <dgm:spPr/>
    </dgm:pt>
    <dgm:pt modelId="{DA054A95-7DD5-465D-AA88-C4CC8F0A1087}" type="pres">
      <dgm:prSet presAssocID="{6F9A0073-B2C9-4B57-966E-D4AB914CFDFF}" presName="text3" presStyleLbl="fgAcc3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A573C2-06E6-405D-98F1-37FD7DBD32BF}" type="pres">
      <dgm:prSet presAssocID="{6F9A0073-B2C9-4B57-966E-D4AB914CFDFF}" presName="hierChild4" presStyleCnt="0"/>
      <dgm:spPr/>
    </dgm:pt>
    <dgm:pt modelId="{04E11F95-FF7A-4E46-B7C1-58A9D2D58D7F}" type="pres">
      <dgm:prSet presAssocID="{018C9762-0222-4CA5-AF12-4831365C526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DEDCC29-DC3E-4B8E-8DAF-0D698063C819}" type="pres">
      <dgm:prSet presAssocID="{4464E5D6-E4D7-4BED-ABED-6BEE9005833F}" presName="hierRoot2" presStyleCnt="0"/>
      <dgm:spPr/>
    </dgm:pt>
    <dgm:pt modelId="{79D0EC1D-48ED-472E-95B0-5974B29BCF73}" type="pres">
      <dgm:prSet presAssocID="{4464E5D6-E4D7-4BED-ABED-6BEE9005833F}" presName="composite2" presStyleCnt="0"/>
      <dgm:spPr/>
    </dgm:pt>
    <dgm:pt modelId="{57A05F08-4DA5-4838-AA68-164543649128}" type="pres">
      <dgm:prSet presAssocID="{4464E5D6-E4D7-4BED-ABED-6BEE9005833F}" presName="background2" presStyleLbl="node2" presStyleIdx="2" presStyleCnt="3"/>
      <dgm:spPr/>
    </dgm:pt>
    <dgm:pt modelId="{D78FE2E2-C470-44DF-B952-7FD79943E0C5}" type="pres">
      <dgm:prSet presAssocID="{4464E5D6-E4D7-4BED-ABED-6BEE9005833F}" presName="text2" presStyleLbl="fgAcc2" presStyleIdx="2" presStyleCnt="3" custScaleX="17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A30143-F205-4FD2-97D3-640DF026AAA3}" type="pres">
      <dgm:prSet presAssocID="{4464E5D6-E4D7-4BED-ABED-6BEE9005833F}" presName="hierChild3" presStyleCnt="0"/>
      <dgm:spPr/>
    </dgm:pt>
    <dgm:pt modelId="{01486B54-1DE0-41FD-85EC-5411B9555305}" type="pres">
      <dgm:prSet presAssocID="{8C040EE5-2837-49D2-BDDC-AEB4A00838D7}" presName="Name17" presStyleLbl="parChTrans1D3" presStyleIdx="5" presStyleCnt="7"/>
      <dgm:spPr/>
      <dgm:t>
        <a:bodyPr/>
        <a:lstStyle/>
        <a:p>
          <a:endParaRPr lang="ru-RU"/>
        </a:p>
      </dgm:t>
    </dgm:pt>
    <dgm:pt modelId="{E57FDCA5-41B7-414E-880F-FF9A246E8377}" type="pres">
      <dgm:prSet presAssocID="{713D2500-2379-4F88-9AFF-89C0653ECFF4}" presName="hierRoot3" presStyleCnt="0"/>
      <dgm:spPr/>
    </dgm:pt>
    <dgm:pt modelId="{708371B8-3658-4E78-9F1E-F9A8908FEE86}" type="pres">
      <dgm:prSet presAssocID="{713D2500-2379-4F88-9AFF-89C0653ECFF4}" presName="composite3" presStyleCnt="0"/>
      <dgm:spPr/>
    </dgm:pt>
    <dgm:pt modelId="{5BC56C4C-4438-4191-A6C4-DD9AC2356C65}" type="pres">
      <dgm:prSet presAssocID="{713D2500-2379-4F88-9AFF-89C0653ECFF4}" presName="background3" presStyleLbl="node3" presStyleIdx="5" presStyleCnt="7"/>
      <dgm:spPr/>
    </dgm:pt>
    <dgm:pt modelId="{7BFDD97B-76C3-4ECD-8159-025170CD86FA}" type="pres">
      <dgm:prSet presAssocID="{713D2500-2379-4F88-9AFF-89C0653ECFF4}" presName="text3" presStyleLbl="fgAcc3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EA0B0F-2881-4848-B108-F0554F65B035}" type="pres">
      <dgm:prSet presAssocID="{713D2500-2379-4F88-9AFF-89C0653ECFF4}" presName="hierChild4" presStyleCnt="0"/>
      <dgm:spPr/>
    </dgm:pt>
    <dgm:pt modelId="{56785F20-973A-4190-9377-582F1A25EE3F}" type="pres">
      <dgm:prSet presAssocID="{82CF3676-D073-423F-8807-1919DDE3B454}" presName="Name17" presStyleLbl="parChTrans1D3" presStyleIdx="6" presStyleCnt="7"/>
      <dgm:spPr/>
      <dgm:t>
        <a:bodyPr/>
        <a:lstStyle/>
        <a:p>
          <a:endParaRPr lang="ru-RU"/>
        </a:p>
      </dgm:t>
    </dgm:pt>
    <dgm:pt modelId="{0430644A-BF9B-4F21-AB37-43F3228EF049}" type="pres">
      <dgm:prSet presAssocID="{C822FE63-95F7-4B6B-A044-BA3425C36B77}" presName="hierRoot3" presStyleCnt="0"/>
      <dgm:spPr/>
    </dgm:pt>
    <dgm:pt modelId="{3F919557-6720-467E-A640-AE84FE602883}" type="pres">
      <dgm:prSet presAssocID="{C822FE63-95F7-4B6B-A044-BA3425C36B77}" presName="composite3" presStyleCnt="0"/>
      <dgm:spPr/>
    </dgm:pt>
    <dgm:pt modelId="{0E696C9C-620C-4239-B6C5-39DC8442CFA1}" type="pres">
      <dgm:prSet presAssocID="{C822FE63-95F7-4B6B-A044-BA3425C36B77}" presName="background3" presStyleLbl="node3" presStyleIdx="6" presStyleCnt="7"/>
      <dgm:spPr/>
    </dgm:pt>
    <dgm:pt modelId="{1242864F-A713-42C9-AC28-784568310644}" type="pres">
      <dgm:prSet presAssocID="{C822FE63-95F7-4B6B-A044-BA3425C36B77}" presName="text3" presStyleLbl="fgAcc3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27F454-0568-42A2-9824-19A7DFDA386D}" type="pres">
      <dgm:prSet presAssocID="{C822FE63-95F7-4B6B-A044-BA3425C36B77}" presName="hierChild4" presStyleCnt="0"/>
      <dgm:spPr/>
    </dgm:pt>
  </dgm:ptLst>
  <dgm:cxnLst>
    <dgm:cxn modelId="{78161B97-B325-4200-AD4C-F97F9BCCFD94}" srcId="{8B9B80F0-3FFB-4710-809D-15454F18093F}" destId="{91E8599E-89E5-4C8D-90D9-0C8B791DCAED}" srcOrd="0" destOrd="0" parTransId="{642A6089-277F-4540-94FC-D4FD48DBD454}" sibTransId="{FA12864D-17A7-45CA-81B1-C950E9A5D067}"/>
    <dgm:cxn modelId="{D31089B9-E75D-4336-A030-A3A7EF4EF6E6}" type="presOf" srcId="{9ADE368E-06BD-4D19-BF19-009BBEFD70C3}" destId="{41602A1C-BDE6-45CD-BE33-627CE6164A7D}" srcOrd="0" destOrd="0" presId="urn:microsoft.com/office/officeart/2005/8/layout/hierarchy1"/>
    <dgm:cxn modelId="{31B13721-0865-4652-9882-39ADB74DD01B}" srcId="{4464E5D6-E4D7-4BED-ABED-6BEE9005833F}" destId="{713D2500-2379-4F88-9AFF-89C0653ECFF4}" srcOrd="0" destOrd="0" parTransId="{8C040EE5-2837-49D2-BDDC-AEB4A00838D7}" sibTransId="{AED60E15-6217-4755-8B06-0610E12470C2}"/>
    <dgm:cxn modelId="{7B0D06C5-7114-4F93-8592-2BC6AB05EF5C}" type="presOf" srcId="{CC9AE52E-3D42-4F58-9C7B-3F1DED5E3908}" destId="{5071E297-2490-49C8-935B-14D81868C12D}" srcOrd="0" destOrd="0" presId="urn:microsoft.com/office/officeart/2005/8/layout/hierarchy1"/>
    <dgm:cxn modelId="{1E77253C-85B6-4DF2-B29E-5D38A5C3C7D6}" srcId="{E9AB848F-7960-47ED-B840-C99E951FA0A7}" destId="{023B9176-A4F1-4843-A757-05B5E1AEA581}" srcOrd="0" destOrd="0" parTransId="{80A1B8F1-45F5-424C-80F1-0C107E4B78A9}" sibTransId="{9D63BFD6-F19F-4600-B07D-7231A64A7C29}"/>
    <dgm:cxn modelId="{34A43529-71C8-4D3A-AE20-5486EDDA2AC8}" srcId="{3532465D-1178-409A-8065-79C0055A3C75}" destId="{6F9A0073-B2C9-4B57-966E-D4AB914CFDFF}" srcOrd="2" destOrd="0" parTransId="{BF491E03-0073-4D16-A386-8CE9C25330B7}" sibTransId="{AF3A8BCE-0E1D-4ECD-9BEA-4C109F1CFC5C}"/>
    <dgm:cxn modelId="{50EB308F-2AE4-400A-B82F-95FF9808CB21}" type="presOf" srcId="{713D2500-2379-4F88-9AFF-89C0653ECFF4}" destId="{7BFDD97B-76C3-4ECD-8159-025170CD86FA}" srcOrd="0" destOrd="0" presId="urn:microsoft.com/office/officeart/2005/8/layout/hierarchy1"/>
    <dgm:cxn modelId="{79E905FF-016C-4F54-9A53-00C713745B06}" type="presOf" srcId="{80A1B8F1-45F5-424C-80F1-0C107E4B78A9}" destId="{D457E555-50D4-4700-867F-0C0704377471}" srcOrd="0" destOrd="0" presId="urn:microsoft.com/office/officeart/2005/8/layout/hierarchy1"/>
    <dgm:cxn modelId="{5803BE77-7329-4CFC-9EF2-99646F56EDFD}" srcId="{91E8599E-89E5-4C8D-90D9-0C8B791DCAED}" destId="{3532465D-1178-409A-8065-79C0055A3C75}" srcOrd="1" destOrd="0" parTransId="{DE72666A-3DA8-4F97-8A1E-938E1F3E69A3}" sibTransId="{F6E52A2C-F19A-40BE-8F4B-3F1AA57EBB1B}"/>
    <dgm:cxn modelId="{5C8D778D-718C-49BB-920C-E0E3CAC0EC3B}" type="presOf" srcId="{3532465D-1178-409A-8065-79C0055A3C75}" destId="{7E205D9E-1E6E-491E-AB4A-7925E32BA66A}" srcOrd="0" destOrd="0" presId="urn:microsoft.com/office/officeart/2005/8/layout/hierarchy1"/>
    <dgm:cxn modelId="{E0F838BF-5C1D-4905-A441-532FED13B78B}" type="presOf" srcId="{6F9A0073-B2C9-4B57-966E-D4AB914CFDFF}" destId="{DA054A95-7DD5-465D-AA88-C4CC8F0A1087}" srcOrd="0" destOrd="0" presId="urn:microsoft.com/office/officeart/2005/8/layout/hierarchy1"/>
    <dgm:cxn modelId="{BE7C56F1-A9AD-4485-99FB-6A6582B24DAB}" type="presOf" srcId="{8C040EE5-2837-49D2-BDDC-AEB4A00838D7}" destId="{01486B54-1DE0-41FD-85EC-5411B9555305}" srcOrd="0" destOrd="0" presId="urn:microsoft.com/office/officeart/2005/8/layout/hierarchy1"/>
    <dgm:cxn modelId="{5FEF2FBA-F885-4FB4-A8BE-A423958DA492}" type="presOf" srcId="{82CF3676-D073-423F-8807-1919DDE3B454}" destId="{56785F20-973A-4190-9377-582F1A25EE3F}" srcOrd="0" destOrd="0" presId="urn:microsoft.com/office/officeart/2005/8/layout/hierarchy1"/>
    <dgm:cxn modelId="{37EE8852-8405-4D2E-BC8E-27913CB06B82}" type="presOf" srcId="{91E8599E-89E5-4C8D-90D9-0C8B791DCAED}" destId="{975751AD-F66F-4DA0-95DF-BCA9DED3715A}" srcOrd="0" destOrd="0" presId="urn:microsoft.com/office/officeart/2005/8/layout/hierarchy1"/>
    <dgm:cxn modelId="{262835AF-B33A-4428-9AFD-8A5C47062A41}" srcId="{91E8599E-89E5-4C8D-90D9-0C8B791DCAED}" destId="{4464E5D6-E4D7-4BED-ABED-6BEE9005833F}" srcOrd="2" destOrd="0" parTransId="{018C9762-0222-4CA5-AF12-4831365C526B}" sibTransId="{525DE826-8873-449F-89DB-D750D152DA4B}"/>
    <dgm:cxn modelId="{7EFA3380-0EB3-47AC-868B-92505CC40978}" type="presOf" srcId="{8B9B80F0-3FFB-4710-809D-15454F18093F}" destId="{2E10FA90-14B1-4EFB-9679-EED8328B2918}" srcOrd="0" destOrd="0" presId="urn:microsoft.com/office/officeart/2005/8/layout/hierarchy1"/>
    <dgm:cxn modelId="{2AD1EC72-CF0D-4545-81EE-4E00D116C66C}" type="presOf" srcId="{AA30EA4E-052F-4B2A-BA41-E15B2869D7CE}" destId="{65CE725F-9FDA-4630-B79F-D944F74F01FA}" srcOrd="0" destOrd="0" presId="urn:microsoft.com/office/officeart/2005/8/layout/hierarchy1"/>
    <dgm:cxn modelId="{7B486EC0-BEC9-4253-9276-87C9FADF19C3}" srcId="{E9AB848F-7960-47ED-B840-C99E951FA0A7}" destId="{AA30EA4E-052F-4B2A-BA41-E15B2869D7CE}" srcOrd="1" destOrd="0" parTransId="{DB65C73C-F263-4F8A-8348-3B3B5BBE457E}" sibTransId="{F1D86C2C-2770-48C8-9A09-8609BB3CA6E8}"/>
    <dgm:cxn modelId="{C9199159-6A26-47CE-BD2C-64EDE2EBBD3F}" type="presOf" srcId="{018C9762-0222-4CA5-AF12-4831365C526B}" destId="{04E11F95-FF7A-4E46-B7C1-58A9D2D58D7F}" srcOrd="0" destOrd="0" presId="urn:microsoft.com/office/officeart/2005/8/layout/hierarchy1"/>
    <dgm:cxn modelId="{5FF3205D-1E76-4E50-8D14-745453F4732E}" type="presOf" srcId="{4464E5D6-E4D7-4BED-ABED-6BEE9005833F}" destId="{D78FE2E2-C470-44DF-B952-7FD79943E0C5}" srcOrd="0" destOrd="0" presId="urn:microsoft.com/office/officeart/2005/8/layout/hierarchy1"/>
    <dgm:cxn modelId="{7C3EA623-C680-43E2-8247-0C32105DF749}" type="presOf" srcId="{306FEC78-9D08-4804-88FC-A22CA9B709CA}" destId="{23733D26-1019-48DA-B736-E7C0F1F6998A}" srcOrd="0" destOrd="0" presId="urn:microsoft.com/office/officeart/2005/8/layout/hierarchy1"/>
    <dgm:cxn modelId="{39C15EA1-F353-4636-899E-19D650029858}" type="presOf" srcId="{381AE9DD-8050-43BA-B1BF-B8CEE9979AB0}" destId="{C9B84C32-0517-4F1E-B4BF-C26C20DF984E}" srcOrd="0" destOrd="0" presId="urn:microsoft.com/office/officeart/2005/8/layout/hierarchy1"/>
    <dgm:cxn modelId="{B1CDBA1A-7D27-4DA2-9590-DF08B5F3DA07}" srcId="{3532465D-1178-409A-8065-79C0055A3C75}" destId="{CC9AE52E-3D42-4F58-9C7B-3F1DED5E3908}" srcOrd="1" destOrd="0" parTransId="{306FEC78-9D08-4804-88FC-A22CA9B709CA}" sibTransId="{73227DAB-5646-4432-92B7-391BDDB23EB3}"/>
    <dgm:cxn modelId="{FD658E57-0682-40B3-81FD-C37E9E0F896A}" type="presOf" srcId="{39793D4B-F5FF-4CEB-8298-D18EBA255A2C}" destId="{B444066F-992A-4191-867B-8B54C50DE419}" srcOrd="0" destOrd="0" presId="urn:microsoft.com/office/officeart/2005/8/layout/hierarchy1"/>
    <dgm:cxn modelId="{CB1D8A67-4AA6-4A69-AF82-89DF5FE91EA9}" type="presOf" srcId="{DE72666A-3DA8-4F97-8A1E-938E1F3E69A3}" destId="{18B67CB6-A657-4AA6-8DFE-FFFBBAB0AB64}" srcOrd="0" destOrd="0" presId="urn:microsoft.com/office/officeart/2005/8/layout/hierarchy1"/>
    <dgm:cxn modelId="{1B17CC27-A05D-4A5E-9321-FD4D893F0ECA}" type="presOf" srcId="{C822FE63-95F7-4B6B-A044-BA3425C36B77}" destId="{1242864F-A713-42C9-AC28-784568310644}" srcOrd="0" destOrd="0" presId="urn:microsoft.com/office/officeart/2005/8/layout/hierarchy1"/>
    <dgm:cxn modelId="{B9A2216A-0278-4A96-9AD0-5FB977A981F1}" type="presOf" srcId="{DB65C73C-F263-4F8A-8348-3B3B5BBE457E}" destId="{A769157D-F61B-45FE-A1C3-060647B09A73}" srcOrd="0" destOrd="0" presId="urn:microsoft.com/office/officeart/2005/8/layout/hierarchy1"/>
    <dgm:cxn modelId="{82E65C35-5B49-4C14-A8BD-85E6247ABF98}" srcId="{4464E5D6-E4D7-4BED-ABED-6BEE9005833F}" destId="{C822FE63-95F7-4B6B-A044-BA3425C36B77}" srcOrd="1" destOrd="0" parTransId="{82CF3676-D073-423F-8807-1919DDE3B454}" sibTransId="{BEAE774D-CE55-4ADA-B866-88250D0CD7A5}"/>
    <dgm:cxn modelId="{7777014E-BC77-42B0-B7EE-129C5C1F521A}" srcId="{3532465D-1178-409A-8065-79C0055A3C75}" destId="{9ADE368E-06BD-4D19-BF19-009BBEFD70C3}" srcOrd="0" destOrd="0" parTransId="{39793D4B-F5FF-4CEB-8298-D18EBA255A2C}" sibTransId="{8A82FA1D-34A7-4AAA-AF3E-5023C1BF9104}"/>
    <dgm:cxn modelId="{28C225B2-FD5E-4969-8740-B938F1DF69CB}" type="presOf" srcId="{023B9176-A4F1-4843-A757-05B5E1AEA581}" destId="{4A389055-42A6-48E0-93D4-EAEE090C6EBA}" srcOrd="0" destOrd="0" presId="urn:microsoft.com/office/officeart/2005/8/layout/hierarchy1"/>
    <dgm:cxn modelId="{2583413B-79D9-4C98-9AF6-983472421C05}" srcId="{91E8599E-89E5-4C8D-90D9-0C8B791DCAED}" destId="{E9AB848F-7960-47ED-B840-C99E951FA0A7}" srcOrd="0" destOrd="0" parTransId="{381AE9DD-8050-43BA-B1BF-B8CEE9979AB0}" sibTransId="{3E4B36DF-6713-4DF4-9BF0-EB773173CD22}"/>
    <dgm:cxn modelId="{22E92F20-A943-4A0D-8335-EFCFE8E592DA}" type="presOf" srcId="{BF491E03-0073-4D16-A386-8CE9C25330B7}" destId="{4017F0D7-57E5-4649-A865-DF812FF4B26C}" srcOrd="0" destOrd="0" presId="urn:microsoft.com/office/officeart/2005/8/layout/hierarchy1"/>
    <dgm:cxn modelId="{82635646-F0C0-4826-8D94-FECB71D04C2E}" type="presOf" srcId="{E9AB848F-7960-47ED-B840-C99E951FA0A7}" destId="{F0867EFD-7FAF-46FA-B5A4-8724B0DA6ADB}" srcOrd="0" destOrd="0" presId="urn:microsoft.com/office/officeart/2005/8/layout/hierarchy1"/>
    <dgm:cxn modelId="{78BC47D5-F86F-4027-84DD-1A33EE6B9402}" type="presParOf" srcId="{2E10FA90-14B1-4EFB-9679-EED8328B2918}" destId="{1FDEF3FD-E7FC-481A-8AD6-507257545BAF}" srcOrd="0" destOrd="0" presId="urn:microsoft.com/office/officeart/2005/8/layout/hierarchy1"/>
    <dgm:cxn modelId="{0384A082-2A24-493B-BFB8-F62C751C31F8}" type="presParOf" srcId="{1FDEF3FD-E7FC-481A-8AD6-507257545BAF}" destId="{104E3367-EBF0-4A15-97BF-1BE808B1135D}" srcOrd="0" destOrd="0" presId="urn:microsoft.com/office/officeart/2005/8/layout/hierarchy1"/>
    <dgm:cxn modelId="{35E6646F-FB84-43CC-BAA8-2148A7743034}" type="presParOf" srcId="{104E3367-EBF0-4A15-97BF-1BE808B1135D}" destId="{96CC5814-EF2C-4816-BBCA-0A93D273DE6F}" srcOrd="0" destOrd="0" presId="urn:microsoft.com/office/officeart/2005/8/layout/hierarchy1"/>
    <dgm:cxn modelId="{7170E08D-4FEF-4ED8-9B21-1C348130AD12}" type="presParOf" srcId="{104E3367-EBF0-4A15-97BF-1BE808B1135D}" destId="{975751AD-F66F-4DA0-95DF-BCA9DED3715A}" srcOrd="1" destOrd="0" presId="urn:microsoft.com/office/officeart/2005/8/layout/hierarchy1"/>
    <dgm:cxn modelId="{52A77373-172B-4827-9437-28159056421D}" type="presParOf" srcId="{1FDEF3FD-E7FC-481A-8AD6-507257545BAF}" destId="{49465FA2-875C-4ECE-BAFF-41A9E004277C}" srcOrd="1" destOrd="0" presId="urn:microsoft.com/office/officeart/2005/8/layout/hierarchy1"/>
    <dgm:cxn modelId="{A0FA5093-09A7-4925-BA78-C9E0F60EBECC}" type="presParOf" srcId="{49465FA2-875C-4ECE-BAFF-41A9E004277C}" destId="{C9B84C32-0517-4F1E-B4BF-C26C20DF984E}" srcOrd="0" destOrd="0" presId="urn:microsoft.com/office/officeart/2005/8/layout/hierarchy1"/>
    <dgm:cxn modelId="{501C0B51-7855-4804-994A-CBA95CBDF6EB}" type="presParOf" srcId="{49465FA2-875C-4ECE-BAFF-41A9E004277C}" destId="{B7105E19-A113-4B80-B685-ED590905D108}" srcOrd="1" destOrd="0" presId="urn:microsoft.com/office/officeart/2005/8/layout/hierarchy1"/>
    <dgm:cxn modelId="{F0E1A6C0-B82D-4C56-8E6D-80FE45FEFDBA}" type="presParOf" srcId="{B7105E19-A113-4B80-B685-ED590905D108}" destId="{8D5EB152-84F4-49F6-90AC-048CB35F0260}" srcOrd="0" destOrd="0" presId="urn:microsoft.com/office/officeart/2005/8/layout/hierarchy1"/>
    <dgm:cxn modelId="{BA007869-F2D3-48B9-A7AE-FCA7520B1B2C}" type="presParOf" srcId="{8D5EB152-84F4-49F6-90AC-048CB35F0260}" destId="{97B3628F-53FC-42EF-8589-BEB667E35FEE}" srcOrd="0" destOrd="0" presId="urn:microsoft.com/office/officeart/2005/8/layout/hierarchy1"/>
    <dgm:cxn modelId="{CB43D7C7-B2A6-4356-9833-9C86F0D6EF49}" type="presParOf" srcId="{8D5EB152-84F4-49F6-90AC-048CB35F0260}" destId="{F0867EFD-7FAF-46FA-B5A4-8724B0DA6ADB}" srcOrd="1" destOrd="0" presId="urn:microsoft.com/office/officeart/2005/8/layout/hierarchy1"/>
    <dgm:cxn modelId="{E70EC6FB-0C00-4177-B4DD-FF4D92391590}" type="presParOf" srcId="{B7105E19-A113-4B80-B685-ED590905D108}" destId="{D7DC5262-9E87-4D51-AB21-336126249D42}" srcOrd="1" destOrd="0" presId="urn:microsoft.com/office/officeart/2005/8/layout/hierarchy1"/>
    <dgm:cxn modelId="{F991E21E-1F0E-4D22-8805-032678E84CF8}" type="presParOf" srcId="{D7DC5262-9E87-4D51-AB21-336126249D42}" destId="{D457E555-50D4-4700-867F-0C0704377471}" srcOrd="0" destOrd="0" presId="urn:microsoft.com/office/officeart/2005/8/layout/hierarchy1"/>
    <dgm:cxn modelId="{32803F39-4F68-44E6-955B-E26286DCCFA6}" type="presParOf" srcId="{D7DC5262-9E87-4D51-AB21-336126249D42}" destId="{9F84B6AC-EDC9-49CB-98A2-E58F017B2F8E}" srcOrd="1" destOrd="0" presId="urn:microsoft.com/office/officeart/2005/8/layout/hierarchy1"/>
    <dgm:cxn modelId="{BAD54162-9D7B-48D0-AF11-BC3C1FBFD04E}" type="presParOf" srcId="{9F84B6AC-EDC9-49CB-98A2-E58F017B2F8E}" destId="{BA791993-0282-4F4D-8652-8DE7B2A96E53}" srcOrd="0" destOrd="0" presId="urn:microsoft.com/office/officeart/2005/8/layout/hierarchy1"/>
    <dgm:cxn modelId="{55120F09-6C86-4068-9A62-AA905C61E04F}" type="presParOf" srcId="{BA791993-0282-4F4D-8652-8DE7B2A96E53}" destId="{937B8ED2-B21B-4A1F-9F50-E1BE1CE8AA2B}" srcOrd="0" destOrd="0" presId="urn:microsoft.com/office/officeart/2005/8/layout/hierarchy1"/>
    <dgm:cxn modelId="{6C9249B5-464B-4BC1-97A4-8ED1B2E43B0D}" type="presParOf" srcId="{BA791993-0282-4F4D-8652-8DE7B2A96E53}" destId="{4A389055-42A6-48E0-93D4-EAEE090C6EBA}" srcOrd="1" destOrd="0" presId="urn:microsoft.com/office/officeart/2005/8/layout/hierarchy1"/>
    <dgm:cxn modelId="{37E927EA-4B03-43FE-94B4-3B412472BA9F}" type="presParOf" srcId="{9F84B6AC-EDC9-49CB-98A2-E58F017B2F8E}" destId="{52602679-8366-4039-8749-3B56527F0B4E}" srcOrd="1" destOrd="0" presId="urn:microsoft.com/office/officeart/2005/8/layout/hierarchy1"/>
    <dgm:cxn modelId="{EAF2BD32-D6B0-4724-9B31-462061848D29}" type="presParOf" srcId="{D7DC5262-9E87-4D51-AB21-336126249D42}" destId="{A769157D-F61B-45FE-A1C3-060647B09A73}" srcOrd="2" destOrd="0" presId="urn:microsoft.com/office/officeart/2005/8/layout/hierarchy1"/>
    <dgm:cxn modelId="{BCB433F8-E8C0-4766-93DD-425E2569CE4D}" type="presParOf" srcId="{D7DC5262-9E87-4D51-AB21-336126249D42}" destId="{63E54D1C-9AA0-48E8-82F0-CC53D5924B7E}" srcOrd="3" destOrd="0" presId="urn:microsoft.com/office/officeart/2005/8/layout/hierarchy1"/>
    <dgm:cxn modelId="{0CFA3343-2FFE-4268-9A35-730F359155E9}" type="presParOf" srcId="{63E54D1C-9AA0-48E8-82F0-CC53D5924B7E}" destId="{31787B38-22C1-4B33-907D-369A01B7FAC9}" srcOrd="0" destOrd="0" presId="urn:microsoft.com/office/officeart/2005/8/layout/hierarchy1"/>
    <dgm:cxn modelId="{98B54010-2631-42EA-BBA4-6673B9956824}" type="presParOf" srcId="{31787B38-22C1-4B33-907D-369A01B7FAC9}" destId="{7AC32DAD-222A-409B-9CE7-6462C47299F9}" srcOrd="0" destOrd="0" presId="urn:microsoft.com/office/officeart/2005/8/layout/hierarchy1"/>
    <dgm:cxn modelId="{7AC9DBCB-24F5-4B6A-9652-6B7BD319B997}" type="presParOf" srcId="{31787B38-22C1-4B33-907D-369A01B7FAC9}" destId="{65CE725F-9FDA-4630-B79F-D944F74F01FA}" srcOrd="1" destOrd="0" presId="urn:microsoft.com/office/officeart/2005/8/layout/hierarchy1"/>
    <dgm:cxn modelId="{3188D88E-48A4-4AAE-876D-5FA496E2FB91}" type="presParOf" srcId="{63E54D1C-9AA0-48E8-82F0-CC53D5924B7E}" destId="{9107C717-2DBF-4604-AA69-FDA71EA20130}" srcOrd="1" destOrd="0" presId="urn:microsoft.com/office/officeart/2005/8/layout/hierarchy1"/>
    <dgm:cxn modelId="{D4528520-F7A9-4AA0-9102-B83EEEE89CDB}" type="presParOf" srcId="{49465FA2-875C-4ECE-BAFF-41A9E004277C}" destId="{18B67CB6-A657-4AA6-8DFE-FFFBBAB0AB64}" srcOrd="2" destOrd="0" presId="urn:microsoft.com/office/officeart/2005/8/layout/hierarchy1"/>
    <dgm:cxn modelId="{C0BB012B-5E63-4DFD-AE63-2715E5B75D54}" type="presParOf" srcId="{49465FA2-875C-4ECE-BAFF-41A9E004277C}" destId="{00053A67-FB75-4EFD-901C-51CF513D8CA4}" srcOrd="3" destOrd="0" presId="urn:microsoft.com/office/officeart/2005/8/layout/hierarchy1"/>
    <dgm:cxn modelId="{4ADD7AA1-192B-4E72-80DD-FC0C335A5C93}" type="presParOf" srcId="{00053A67-FB75-4EFD-901C-51CF513D8CA4}" destId="{E6184585-93F1-4261-82C5-BBBF94940C16}" srcOrd="0" destOrd="0" presId="urn:microsoft.com/office/officeart/2005/8/layout/hierarchy1"/>
    <dgm:cxn modelId="{C84D4F90-2CDE-4992-87DA-D2C264AF3D6E}" type="presParOf" srcId="{E6184585-93F1-4261-82C5-BBBF94940C16}" destId="{4E14EC9C-7080-4AE4-87AD-B9317D2D5115}" srcOrd="0" destOrd="0" presId="urn:microsoft.com/office/officeart/2005/8/layout/hierarchy1"/>
    <dgm:cxn modelId="{FAEB19C0-32B5-4F95-94A3-71D9191AA559}" type="presParOf" srcId="{E6184585-93F1-4261-82C5-BBBF94940C16}" destId="{7E205D9E-1E6E-491E-AB4A-7925E32BA66A}" srcOrd="1" destOrd="0" presId="urn:microsoft.com/office/officeart/2005/8/layout/hierarchy1"/>
    <dgm:cxn modelId="{504A3FC1-30A0-428D-8B84-63BBD0029BD1}" type="presParOf" srcId="{00053A67-FB75-4EFD-901C-51CF513D8CA4}" destId="{7E3FED44-47F2-4E14-88D4-EC9F30E14989}" srcOrd="1" destOrd="0" presId="urn:microsoft.com/office/officeart/2005/8/layout/hierarchy1"/>
    <dgm:cxn modelId="{728811BD-EDD5-41F8-ADA1-BC0DB8A253C2}" type="presParOf" srcId="{7E3FED44-47F2-4E14-88D4-EC9F30E14989}" destId="{B444066F-992A-4191-867B-8B54C50DE419}" srcOrd="0" destOrd="0" presId="urn:microsoft.com/office/officeart/2005/8/layout/hierarchy1"/>
    <dgm:cxn modelId="{FAF8EF2C-8C14-42A7-9FC2-D3303ABCDD2D}" type="presParOf" srcId="{7E3FED44-47F2-4E14-88D4-EC9F30E14989}" destId="{8F2B7AB2-9F8C-4FD5-9B33-F1AB540FFDD9}" srcOrd="1" destOrd="0" presId="urn:microsoft.com/office/officeart/2005/8/layout/hierarchy1"/>
    <dgm:cxn modelId="{F0AB7CBD-B6A9-47BA-8A18-6C3F122A0446}" type="presParOf" srcId="{8F2B7AB2-9F8C-4FD5-9B33-F1AB540FFDD9}" destId="{4D47E04E-3AD6-4A8F-AD79-28212C43CF4B}" srcOrd="0" destOrd="0" presId="urn:microsoft.com/office/officeart/2005/8/layout/hierarchy1"/>
    <dgm:cxn modelId="{48CE850E-A911-44A7-AEFD-6C0FC7161B25}" type="presParOf" srcId="{4D47E04E-3AD6-4A8F-AD79-28212C43CF4B}" destId="{F85B4CAC-261A-4275-BA3D-43155B3EFF47}" srcOrd="0" destOrd="0" presId="urn:microsoft.com/office/officeart/2005/8/layout/hierarchy1"/>
    <dgm:cxn modelId="{AF266FC6-C03C-419A-9147-D9C49BB0D48D}" type="presParOf" srcId="{4D47E04E-3AD6-4A8F-AD79-28212C43CF4B}" destId="{41602A1C-BDE6-45CD-BE33-627CE6164A7D}" srcOrd="1" destOrd="0" presId="urn:microsoft.com/office/officeart/2005/8/layout/hierarchy1"/>
    <dgm:cxn modelId="{906164F7-DDCD-4FF8-BCFC-3E423B077835}" type="presParOf" srcId="{8F2B7AB2-9F8C-4FD5-9B33-F1AB540FFDD9}" destId="{67D9EC14-0642-438B-8AD6-ECDA238876B5}" srcOrd="1" destOrd="0" presId="urn:microsoft.com/office/officeart/2005/8/layout/hierarchy1"/>
    <dgm:cxn modelId="{8DA12CBC-540C-43F3-A47D-23240222F978}" type="presParOf" srcId="{7E3FED44-47F2-4E14-88D4-EC9F30E14989}" destId="{23733D26-1019-48DA-B736-E7C0F1F6998A}" srcOrd="2" destOrd="0" presId="urn:microsoft.com/office/officeart/2005/8/layout/hierarchy1"/>
    <dgm:cxn modelId="{9AC2216B-F538-4981-ADAC-7052D4AEA05F}" type="presParOf" srcId="{7E3FED44-47F2-4E14-88D4-EC9F30E14989}" destId="{460FFF4C-C4EC-433F-9369-2CCF74C2AA66}" srcOrd="3" destOrd="0" presId="urn:microsoft.com/office/officeart/2005/8/layout/hierarchy1"/>
    <dgm:cxn modelId="{4CBC645F-8E7F-4A1B-A821-81E232734849}" type="presParOf" srcId="{460FFF4C-C4EC-433F-9369-2CCF74C2AA66}" destId="{DEA1375F-C7C2-4D6F-8C41-06D39D8501D4}" srcOrd="0" destOrd="0" presId="urn:microsoft.com/office/officeart/2005/8/layout/hierarchy1"/>
    <dgm:cxn modelId="{BD039C1C-28C7-47D7-A78F-7CB14BFB0426}" type="presParOf" srcId="{DEA1375F-C7C2-4D6F-8C41-06D39D8501D4}" destId="{748826BE-B551-410F-945C-6D759CC1A8D2}" srcOrd="0" destOrd="0" presId="urn:microsoft.com/office/officeart/2005/8/layout/hierarchy1"/>
    <dgm:cxn modelId="{E2E82A29-A0F3-4318-A3A9-930DACDB1EF3}" type="presParOf" srcId="{DEA1375F-C7C2-4D6F-8C41-06D39D8501D4}" destId="{5071E297-2490-49C8-935B-14D81868C12D}" srcOrd="1" destOrd="0" presId="urn:microsoft.com/office/officeart/2005/8/layout/hierarchy1"/>
    <dgm:cxn modelId="{23619EA9-05BE-4556-A05B-3F797EABA37E}" type="presParOf" srcId="{460FFF4C-C4EC-433F-9369-2CCF74C2AA66}" destId="{756685F1-13FE-4189-BAC0-7B193C05A220}" srcOrd="1" destOrd="0" presId="urn:microsoft.com/office/officeart/2005/8/layout/hierarchy1"/>
    <dgm:cxn modelId="{1BDD1707-70FC-4D95-92F3-076781E1C4BB}" type="presParOf" srcId="{7E3FED44-47F2-4E14-88D4-EC9F30E14989}" destId="{4017F0D7-57E5-4649-A865-DF812FF4B26C}" srcOrd="4" destOrd="0" presId="urn:microsoft.com/office/officeart/2005/8/layout/hierarchy1"/>
    <dgm:cxn modelId="{8FDD18E0-241E-4A1C-BB8B-9F3379710AF2}" type="presParOf" srcId="{7E3FED44-47F2-4E14-88D4-EC9F30E14989}" destId="{3B84F3E5-90F5-4529-ADE8-A98F44F3D28B}" srcOrd="5" destOrd="0" presId="urn:microsoft.com/office/officeart/2005/8/layout/hierarchy1"/>
    <dgm:cxn modelId="{284E02EC-D49C-451A-8646-73EBABE7E666}" type="presParOf" srcId="{3B84F3E5-90F5-4529-ADE8-A98F44F3D28B}" destId="{B5AD0290-1293-4264-BB19-A25E64E61953}" srcOrd="0" destOrd="0" presId="urn:microsoft.com/office/officeart/2005/8/layout/hierarchy1"/>
    <dgm:cxn modelId="{019B32E6-2897-4F85-BD4F-B5C72C692359}" type="presParOf" srcId="{B5AD0290-1293-4264-BB19-A25E64E61953}" destId="{FD3E37E0-1F7A-40C4-B709-6698B27FBE09}" srcOrd="0" destOrd="0" presId="urn:microsoft.com/office/officeart/2005/8/layout/hierarchy1"/>
    <dgm:cxn modelId="{A42CA9C2-6495-4A7F-9B29-6CE7BE056810}" type="presParOf" srcId="{B5AD0290-1293-4264-BB19-A25E64E61953}" destId="{DA054A95-7DD5-465D-AA88-C4CC8F0A1087}" srcOrd="1" destOrd="0" presId="urn:microsoft.com/office/officeart/2005/8/layout/hierarchy1"/>
    <dgm:cxn modelId="{1C124306-7C03-46C8-86F4-9F065FDD9404}" type="presParOf" srcId="{3B84F3E5-90F5-4529-ADE8-A98F44F3D28B}" destId="{06A573C2-06E6-405D-98F1-37FD7DBD32BF}" srcOrd="1" destOrd="0" presId="urn:microsoft.com/office/officeart/2005/8/layout/hierarchy1"/>
    <dgm:cxn modelId="{44435A3D-7C1A-4A34-A99E-797B470A884B}" type="presParOf" srcId="{49465FA2-875C-4ECE-BAFF-41A9E004277C}" destId="{04E11F95-FF7A-4E46-B7C1-58A9D2D58D7F}" srcOrd="4" destOrd="0" presId="urn:microsoft.com/office/officeart/2005/8/layout/hierarchy1"/>
    <dgm:cxn modelId="{C2C4CEB0-BFA7-4E3D-9653-AED6D193527D}" type="presParOf" srcId="{49465FA2-875C-4ECE-BAFF-41A9E004277C}" destId="{7DEDCC29-DC3E-4B8E-8DAF-0D698063C819}" srcOrd="5" destOrd="0" presId="urn:microsoft.com/office/officeart/2005/8/layout/hierarchy1"/>
    <dgm:cxn modelId="{0B0E8ACC-4479-4ACE-959F-2EEE3FC82A54}" type="presParOf" srcId="{7DEDCC29-DC3E-4B8E-8DAF-0D698063C819}" destId="{79D0EC1D-48ED-472E-95B0-5974B29BCF73}" srcOrd="0" destOrd="0" presId="urn:microsoft.com/office/officeart/2005/8/layout/hierarchy1"/>
    <dgm:cxn modelId="{4B43F69D-8737-4672-BC64-A88A213ADA60}" type="presParOf" srcId="{79D0EC1D-48ED-472E-95B0-5974B29BCF73}" destId="{57A05F08-4DA5-4838-AA68-164543649128}" srcOrd="0" destOrd="0" presId="urn:microsoft.com/office/officeart/2005/8/layout/hierarchy1"/>
    <dgm:cxn modelId="{67B75A0A-5844-471A-9EF2-78170583CD48}" type="presParOf" srcId="{79D0EC1D-48ED-472E-95B0-5974B29BCF73}" destId="{D78FE2E2-C470-44DF-B952-7FD79943E0C5}" srcOrd="1" destOrd="0" presId="urn:microsoft.com/office/officeart/2005/8/layout/hierarchy1"/>
    <dgm:cxn modelId="{CCBE4EEE-C8B2-4E7D-BE23-C70964BB358A}" type="presParOf" srcId="{7DEDCC29-DC3E-4B8E-8DAF-0D698063C819}" destId="{28A30143-F205-4FD2-97D3-640DF026AAA3}" srcOrd="1" destOrd="0" presId="urn:microsoft.com/office/officeart/2005/8/layout/hierarchy1"/>
    <dgm:cxn modelId="{BAC9C87B-70D5-421C-8465-5F30CE602B31}" type="presParOf" srcId="{28A30143-F205-4FD2-97D3-640DF026AAA3}" destId="{01486B54-1DE0-41FD-85EC-5411B9555305}" srcOrd="0" destOrd="0" presId="urn:microsoft.com/office/officeart/2005/8/layout/hierarchy1"/>
    <dgm:cxn modelId="{37BA4ABA-CFF5-4CF2-B5D9-A3D65542F6FC}" type="presParOf" srcId="{28A30143-F205-4FD2-97D3-640DF026AAA3}" destId="{E57FDCA5-41B7-414E-880F-FF9A246E8377}" srcOrd="1" destOrd="0" presId="urn:microsoft.com/office/officeart/2005/8/layout/hierarchy1"/>
    <dgm:cxn modelId="{A3F58BE7-CE7C-44D0-8141-5D812992B985}" type="presParOf" srcId="{E57FDCA5-41B7-414E-880F-FF9A246E8377}" destId="{708371B8-3658-4E78-9F1E-F9A8908FEE86}" srcOrd="0" destOrd="0" presId="urn:microsoft.com/office/officeart/2005/8/layout/hierarchy1"/>
    <dgm:cxn modelId="{D865EC10-FF51-466D-85E8-0C601AC6A2C3}" type="presParOf" srcId="{708371B8-3658-4E78-9F1E-F9A8908FEE86}" destId="{5BC56C4C-4438-4191-A6C4-DD9AC2356C65}" srcOrd="0" destOrd="0" presId="urn:microsoft.com/office/officeart/2005/8/layout/hierarchy1"/>
    <dgm:cxn modelId="{C1670934-6C98-4633-AAC8-A326A563E3EA}" type="presParOf" srcId="{708371B8-3658-4E78-9F1E-F9A8908FEE86}" destId="{7BFDD97B-76C3-4ECD-8159-025170CD86FA}" srcOrd="1" destOrd="0" presId="urn:microsoft.com/office/officeart/2005/8/layout/hierarchy1"/>
    <dgm:cxn modelId="{65E07D59-48C1-4EE6-917D-1868D2C52878}" type="presParOf" srcId="{E57FDCA5-41B7-414E-880F-FF9A246E8377}" destId="{7EEA0B0F-2881-4848-B108-F0554F65B035}" srcOrd="1" destOrd="0" presId="urn:microsoft.com/office/officeart/2005/8/layout/hierarchy1"/>
    <dgm:cxn modelId="{2857C885-1DA6-4BE6-AB08-6B316BDA8F7B}" type="presParOf" srcId="{28A30143-F205-4FD2-97D3-640DF026AAA3}" destId="{56785F20-973A-4190-9377-582F1A25EE3F}" srcOrd="2" destOrd="0" presId="urn:microsoft.com/office/officeart/2005/8/layout/hierarchy1"/>
    <dgm:cxn modelId="{CF53B426-A3A5-4792-B11F-54E516DABAB3}" type="presParOf" srcId="{28A30143-F205-4FD2-97D3-640DF026AAA3}" destId="{0430644A-BF9B-4F21-AB37-43F3228EF049}" srcOrd="3" destOrd="0" presId="urn:microsoft.com/office/officeart/2005/8/layout/hierarchy1"/>
    <dgm:cxn modelId="{176EE588-096E-4A70-8D7B-63B6C48357D9}" type="presParOf" srcId="{0430644A-BF9B-4F21-AB37-43F3228EF049}" destId="{3F919557-6720-467E-A640-AE84FE602883}" srcOrd="0" destOrd="0" presId="urn:microsoft.com/office/officeart/2005/8/layout/hierarchy1"/>
    <dgm:cxn modelId="{8A9959D7-9490-4F18-AE39-5A20B9F734FE}" type="presParOf" srcId="{3F919557-6720-467E-A640-AE84FE602883}" destId="{0E696C9C-620C-4239-B6C5-39DC8442CFA1}" srcOrd="0" destOrd="0" presId="urn:microsoft.com/office/officeart/2005/8/layout/hierarchy1"/>
    <dgm:cxn modelId="{248D47EA-8BF3-4F4C-84CD-F4DFE1E20B71}" type="presParOf" srcId="{3F919557-6720-467E-A640-AE84FE602883}" destId="{1242864F-A713-42C9-AC28-784568310644}" srcOrd="1" destOrd="0" presId="urn:microsoft.com/office/officeart/2005/8/layout/hierarchy1"/>
    <dgm:cxn modelId="{9A9CEE3A-AB20-4784-B118-ABBF3651BDD7}" type="presParOf" srcId="{0430644A-BF9B-4F21-AB37-43F3228EF049}" destId="{9227F454-0568-42A2-9824-19A7DFDA38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9B80F0-3FFB-4710-809D-15454F1809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E8599E-89E5-4C8D-90D9-0C8B791DCAED}">
      <dgm:prSet phldrT="[Текст]" custT="1"/>
      <dgm:spPr/>
      <dgm:t>
        <a:bodyPr/>
        <a:lstStyle/>
        <a:p>
          <a:r>
            <a:rPr lang="ru-RU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Блок «История»</a:t>
          </a:r>
        </a:p>
      </dgm:t>
    </dgm:pt>
    <dgm:pt modelId="{642A6089-277F-4540-94FC-D4FD48DBD454}" type="parTrans" cxnId="{78161B97-B325-4200-AD4C-F97F9BCCFD94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A12864D-17A7-45CA-81B1-C950E9A5D067}" type="sibTrans" cxnId="{78161B97-B325-4200-AD4C-F97F9BCCFD94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9AB848F-7960-47ED-B840-C99E951FA0A7}">
      <dgm:prSet phldrT="[Текст]" custT="1"/>
      <dgm:spPr/>
      <dgm:t>
        <a:bodyPr/>
        <a:lstStyle/>
        <a:p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Средняя группа</a:t>
          </a:r>
        </a:p>
      </dgm:t>
    </dgm:pt>
    <dgm:pt modelId="{381AE9DD-8050-43BA-B1BF-B8CEE9979AB0}" type="parTrans" cxnId="{2583413B-79D9-4C98-9AF6-983472421C05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E4B36DF-6713-4DF4-9BF0-EB773173CD22}" type="sibTrans" cxnId="{2583413B-79D9-4C98-9AF6-983472421C05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23B9176-A4F1-4843-A757-05B5E1AEA581}">
      <dgm:prSet phldrT="[Текст]"/>
      <dgm:spPr/>
      <dgm:t>
        <a:bodyPr/>
        <a:lstStyle/>
        <a:p>
          <a:r>
            <a: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План Новосибирской области</a:t>
          </a:r>
        </a:p>
      </dgm:t>
    </dgm:pt>
    <dgm:pt modelId="{80A1B8F1-45F5-424C-80F1-0C107E4B78A9}" type="parTrans" cxnId="{1E77253C-85B6-4DF2-B29E-5D38A5C3C7D6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D63BFD6-F19F-4600-B07D-7231A64A7C29}" type="sibTrans" cxnId="{1E77253C-85B6-4DF2-B29E-5D38A5C3C7D6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A30EA4E-052F-4B2A-BA41-E15B2869D7CE}">
      <dgm:prSet phldrT="[Текст]"/>
      <dgm:spPr/>
      <dgm:t>
        <a:bodyPr/>
        <a:lstStyle/>
        <a:p>
          <a:r>
            <a: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Флаг НСО</a:t>
          </a:r>
        </a:p>
      </dgm:t>
    </dgm:pt>
    <dgm:pt modelId="{DB65C73C-F263-4F8A-8348-3B3B5BBE457E}" type="parTrans" cxnId="{7B486EC0-BEC9-4253-9276-87C9FADF19C3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1D86C2C-2770-48C8-9A09-8609BB3CA6E8}" type="sibTrans" cxnId="{7B486EC0-BEC9-4253-9276-87C9FADF19C3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532465D-1178-409A-8065-79C0055A3C75}">
      <dgm:prSet phldrT="[Текст]" custT="1"/>
      <dgm:spPr/>
      <dgm:t>
        <a:bodyPr/>
        <a:lstStyle/>
        <a:p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Старшая группа</a:t>
          </a:r>
        </a:p>
      </dgm:t>
    </dgm:pt>
    <dgm:pt modelId="{DE72666A-3DA8-4F97-8A1E-938E1F3E69A3}" type="parTrans" cxnId="{5803BE77-7329-4CFC-9EF2-99646F56EDFD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6E52A2C-F19A-40BE-8F4B-3F1AA57EBB1B}" type="sibTrans" cxnId="{5803BE77-7329-4CFC-9EF2-99646F56EDFD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13D2500-2379-4F88-9AFF-89C0653ECFF4}">
      <dgm:prSet phldrT="[Текст]"/>
      <dgm:spPr/>
      <dgm:t>
        <a:bodyPr/>
        <a:lstStyle/>
        <a:p>
          <a:r>
            <a: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Народная летопись. Лента времени</a:t>
          </a:r>
        </a:p>
      </dgm:t>
    </dgm:pt>
    <dgm:pt modelId="{8C040EE5-2837-49D2-BDDC-AEB4A00838D7}" type="parTrans" cxnId="{31B13721-0865-4652-9882-39ADB74DD01B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ED60E15-6217-4755-8B06-0610E12470C2}" type="sibTrans" cxnId="{31B13721-0865-4652-9882-39ADB74DD01B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4464E5D6-E4D7-4BED-ABED-6BEE9005833F}">
      <dgm:prSet phldrT="[Текст]" custT="1"/>
      <dgm:spPr/>
      <dgm:t>
        <a:bodyPr/>
        <a:lstStyle/>
        <a:p>
          <a:r>
            <a:rPr lang="ru-RU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Подготовительная к школе группа</a:t>
          </a:r>
        </a:p>
      </dgm:t>
    </dgm:pt>
    <dgm:pt modelId="{018C9762-0222-4CA5-AF12-4831365C526B}" type="parTrans" cxnId="{262835AF-B33A-4428-9AFD-8A5C47062A41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25DE826-8873-449F-89DB-D750D152DA4B}" type="sibTrans" cxnId="{262835AF-B33A-4428-9AFD-8A5C47062A41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ADE368E-06BD-4D19-BF19-009BBEFD70C3}">
      <dgm:prSet/>
      <dgm:spPr/>
      <dgm:t>
        <a:bodyPr/>
        <a:lstStyle/>
        <a:p>
          <a:r>
            <a: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Откуда пришло название…?</a:t>
          </a:r>
        </a:p>
      </dgm:t>
    </dgm:pt>
    <dgm:pt modelId="{39793D4B-F5FF-4CEB-8298-D18EBA255A2C}" type="parTrans" cxnId="{7777014E-BC77-42B0-B7EE-129C5C1F521A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A82FA1D-34A7-4AAA-AF3E-5023C1BF9104}" type="sibTrans" cxnId="{7777014E-BC77-42B0-B7EE-129C5C1F521A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C9AE52E-3D42-4F58-9C7B-3F1DED5E3908}">
      <dgm:prSet/>
      <dgm:spPr/>
      <dgm:t>
        <a:bodyPr/>
        <a:lstStyle/>
        <a:p>
          <a:r>
            <a: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 чем говорят символы…</a:t>
          </a:r>
        </a:p>
      </dgm:t>
    </dgm:pt>
    <dgm:pt modelId="{306FEC78-9D08-4804-88FC-A22CA9B709CA}" type="parTrans" cxnId="{B1CDBA1A-7D27-4DA2-9590-DF08B5F3DA07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3227DAB-5646-4432-92B7-391BDDB23EB3}" type="sibTrans" cxnId="{B1CDBA1A-7D27-4DA2-9590-DF08B5F3DA07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822FE63-95F7-4B6B-A044-BA3425C36B77}">
      <dgm:prSet phldrT="[Текст]"/>
      <dgm:spPr/>
      <dgm:t>
        <a:bodyPr/>
        <a:lstStyle/>
        <a:p>
          <a:r>
            <a: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Интересные факты из истории НСО</a:t>
          </a:r>
        </a:p>
      </dgm:t>
    </dgm:pt>
    <dgm:pt modelId="{82CF3676-D073-423F-8807-1919DDE3B454}" type="parTrans" cxnId="{82E65C35-5B49-4C14-A8BD-85E6247ABF98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EAE774D-CE55-4ADA-B866-88250D0CD7A5}" type="sibTrans" cxnId="{82E65C35-5B49-4C14-A8BD-85E6247ABF98}">
      <dgm:prSet/>
      <dgm:spPr/>
      <dgm:t>
        <a:bodyPr/>
        <a:lstStyle/>
        <a:p>
          <a:endParaRPr lang="ru-RU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E10FA90-14B1-4EFB-9679-EED8328B2918}" type="pres">
      <dgm:prSet presAssocID="{8B9B80F0-3FFB-4710-809D-15454F1809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DEF3FD-E7FC-481A-8AD6-507257545BAF}" type="pres">
      <dgm:prSet presAssocID="{91E8599E-89E5-4C8D-90D9-0C8B791DCAED}" presName="hierRoot1" presStyleCnt="0"/>
      <dgm:spPr/>
    </dgm:pt>
    <dgm:pt modelId="{104E3367-EBF0-4A15-97BF-1BE808B1135D}" type="pres">
      <dgm:prSet presAssocID="{91E8599E-89E5-4C8D-90D9-0C8B791DCAED}" presName="composite" presStyleCnt="0"/>
      <dgm:spPr/>
    </dgm:pt>
    <dgm:pt modelId="{96CC5814-EF2C-4816-BBCA-0A93D273DE6F}" type="pres">
      <dgm:prSet presAssocID="{91E8599E-89E5-4C8D-90D9-0C8B791DCAED}" presName="background" presStyleLbl="node0" presStyleIdx="0" presStyleCnt="1"/>
      <dgm:spPr/>
    </dgm:pt>
    <dgm:pt modelId="{975751AD-F66F-4DA0-95DF-BCA9DED3715A}" type="pres">
      <dgm:prSet presAssocID="{91E8599E-89E5-4C8D-90D9-0C8B791DCAED}" presName="text" presStyleLbl="fgAcc0" presStyleIdx="0" presStyleCnt="1" custScaleX="242852" custLinFactNeighborX="2052" custLinFactNeighborY="-529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465FA2-875C-4ECE-BAFF-41A9E004277C}" type="pres">
      <dgm:prSet presAssocID="{91E8599E-89E5-4C8D-90D9-0C8B791DCAED}" presName="hierChild2" presStyleCnt="0"/>
      <dgm:spPr/>
    </dgm:pt>
    <dgm:pt modelId="{C9B84C32-0517-4F1E-B4BF-C26C20DF984E}" type="pres">
      <dgm:prSet presAssocID="{381AE9DD-8050-43BA-B1BF-B8CEE9979AB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7105E19-A113-4B80-B685-ED590905D108}" type="pres">
      <dgm:prSet presAssocID="{E9AB848F-7960-47ED-B840-C99E951FA0A7}" presName="hierRoot2" presStyleCnt="0"/>
      <dgm:spPr/>
    </dgm:pt>
    <dgm:pt modelId="{8D5EB152-84F4-49F6-90AC-048CB35F0260}" type="pres">
      <dgm:prSet presAssocID="{E9AB848F-7960-47ED-B840-C99E951FA0A7}" presName="composite2" presStyleCnt="0"/>
      <dgm:spPr/>
    </dgm:pt>
    <dgm:pt modelId="{97B3628F-53FC-42EF-8589-BEB667E35FEE}" type="pres">
      <dgm:prSet presAssocID="{E9AB848F-7960-47ED-B840-C99E951FA0A7}" presName="background2" presStyleLbl="node2" presStyleIdx="0" presStyleCnt="3"/>
      <dgm:spPr/>
    </dgm:pt>
    <dgm:pt modelId="{F0867EFD-7FAF-46FA-B5A4-8724B0DA6ADB}" type="pres">
      <dgm:prSet presAssocID="{E9AB848F-7960-47ED-B840-C99E951FA0A7}" presName="text2" presStyleLbl="fgAcc2" presStyleIdx="0" presStyleCnt="3" custScaleX="1782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DC5262-9E87-4D51-AB21-336126249D42}" type="pres">
      <dgm:prSet presAssocID="{E9AB848F-7960-47ED-B840-C99E951FA0A7}" presName="hierChild3" presStyleCnt="0"/>
      <dgm:spPr/>
    </dgm:pt>
    <dgm:pt modelId="{D457E555-50D4-4700-867F-0C0704377471}" type="pres">
      <dgm:prSet presAssocID="{80A1B8F1-45F5-424C-80F1-0C107E4B78A9}" presName="Name17" presStyleLbl="parChTrans1D3" presStyleIdx="0" presStyleCnt="6"/>
      <dgm:spPr/>
      <dgm:t>
        <a:bodyPr/>
        <a:lstStyle/>
        <a:p>
          <a:endParaRPr lang="ru-RU"/>
        </a:p>
      </dgm:t>
    </dgm:pt>
    <dgm:pt modelId="{9F84B6AC-EDC9-49CB-98A2-E58F017B2F8E}" type="pres">
      <dgm:prSet presAssocID="{023B9176-A4F1-4843-A757-05B5E1AEA581}" presName="hierRoot3" presStyleCnt="0"/>
      <dgm:spPr/>
    </dgm:pt>
    <dgm:pt modelId="{BA791993-0282-4F4D-8652-8DE7B2A96E53}" type="pres">
      <dgm:prSet presAssocID="{023B9176-A4F1-4843-A757-05B5E1AEA581}" presName="composite3" presStyleCnt="0"/>
      <dgm:spPr/>
    </dgm:pt>
    <dgm:pt modelId="{937B8ED2-B21B-4A1F-9F50-E1BE1CE8AA2B}" type="pres">
      <dgm:prSet presAssocID="{023B9176-A4F1-4843-A757-05B5E1AEA581}" presName="background3" presStyleLbl="node3" presStyleIdx="0" presStyleCnt="6"/>
      <dgm:spPr/>
    </dgm:pt>
    <dgm:pt modelId="{4A389055-42A6-48E0-93D4-EAEE090C6EBA}" type="pres">
      <dgm:prSet presAssocID="{023B9176-A4F1-4843-A757-05B5E1AEA581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602679-8366-4039-8749-3B56527F0B4E}" type="pres">
      <dgm:prSet presAssocID="{023B9176-A4F1-4843-A757-05B5E1AEA581}" presName="hierChild4" presStyleCnt="0"/>
      <dgm:spPr/>
    </dgm:pt>
    <dgm:pt modelId="{A769157D-F61B-45FE-A1C3-060647B09A73}" type="pres">
      <dgm:prSet presAssocID="{DB65C73C-F263-4F8A-8348-3B3B5BBE457E}" presName="Name17" presStyleLbl="parChTrans1D3" presStyleIdx="1" presStyleCnt="6"/>
      <dgm:spPr/>
      <dgm:t>
        <a:bodyPr/>
        <a:lstStyle/>
        <a:p>
          <a:endParaRPr lang="ru-RU"/>
        </a:p>
      </dgm:t>
    </dgm:pt>
    <dgm:pt modelId="{63E54D1C-9AA0-48E8-82F0-CC53D5924B7E}" type="pres">
      <dgm:prSet presAssocID="{AA30EA4E-052F-4B2A-BA41-E15B2869D7CE}" presName="hierRoot3" presStyleCnt="0"/>
      <dgm:spPr/>
    </dgm:pt>
    <dgm:pt modelId="{31787B38-22C1-4B33-907D-369A01B7FAC9}" type="pres">
      <dgm:prSet presAssocID="{AA30EA4E-052F-4B2A-BA41-E15B2869D7CE}" presName="composite3" presStyleCnt="0"/>
      <dgm:spPr/>
    </dgm:pt>
    <dgm:pt modelId="{7AC32DAD-222A-409B-9CE7-6462C47299F9}" type="pres">
      <dgm:prSet presAssocID="{AA30EA4E-052F-4B2A-BA41-E15B2869D7CE}" presName="background3" presStyleLbl="node3" presStyleIdx="1" presStyleCnt="6"/>
      <dgm:spPr/>
    </dgm:pt>
    <dgm:pt modelId="{65CE725F-9FDA-4630-B79F-D944F74F01FA}" type="pres">
      <dgm:prSet presAssocID="{AA30EA4E-052F-4B2A-BA41-E15B2869D7CE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07C717-2DBF-4604-AA69-FDA71EA20130}" type="pres">
      <dgm:prSet presAssocID="{AA30EA4E-052F-4B2A-BA41-E15B2869D7CE}" presName="hierChild4" presStyleCnt="0"/>
      <dgm:spPr/>
    </dgm:pt>
    <dgm:pt modelId="{18B67CB6-A657-4AA6-8DFE-FFFBBAB0AB64}" type="pres">
      <dgm:prSet presAssocID="{DE72666A-3DA8-4F97-8A1E-938E1F3E69A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0053A67-FB75-4EFD-901C-51CF513D8CA4}" type="pres">
      <dgm:prSet presAssocID="{3532465D-1178-409A-8065-79C0055A3C75}" presName="hierRoot2" presStyleCnt="0"/>
      <dgm:spPr/>
    </dgm:pt>
    <dgm:pt modelId="{E6184585-93F1-4261-82C5-BBBF94940C16}" type="pres">
      <dgm:prSet presAssocID="{3532465D-1178-409A-8065-79C0055A3C75}" presName="composite2" presStyleCnt="0"/>
      <dgm:spPr/>
    </dgm:pt>
    <dgm:pt modelId="{4E14EC9C-7080-4AE4-87AD-B9317D2D5115}" type="pres">
      <dgm:prSet presAssocID="{3532465D-1178-409A-8065-79C0055A3C75}" presName="background2" presStyleLbl="node2" presStyleIdx="1" presStyleCnt="3"/>
      <dgm:spPr/>
    </dgm:pt>
    <dgm:pt modelId="{7E205D9E-1E6E-491E-AB4A-7925E32BA66A}" type="pres">
      <dgm:prSet presAssocID="{3532465D-1178-409A-8065-79C0055A3C75}" presName="text2" presStyleLbl="fgAcc2" presStyleIdx="1" presStyleCnt="3" custScaleX="193657" custLinFactNeighborX="396" custLinFactNeighborY="-4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3FED44-47F2-4E14-88D4-EC9F30E14989}" type="pres">
      <dgm:prSet presAssocID="{3532465D-1178-409A-8065-79C0055A3C75}" presName="hierChild3" presStyleCnt="0"/>
      <dgm:spPr/>
    </dgm:pt>
    <dgm:pt modelId="{B444066F-992A-4191-867B-8B54C50DE419}" type="pres">
      <dgm:prSet presAssocID="{39793D4B-F5FF-4CEB-8298-D18EBA255A2C}" presName="Name17" presStyleLbl="parChTrans1D3" presStyleIdx="2" presStyleCnt="6"/>
      <dgm:spPr/>
      <dgm:t>
        <a:bodyPr/>
        <a:lstStyle/>
        <a:p>
          <a:endParaRPr lang="ru-RU"/>
        </a:p>
      </dgm:t>
    </dgm:pt>
    <dgm:pt modelId="{8F2B7AB2-9F8C-4FD5-9B33-F1AB540FFDD9}" type="pres">
      <dgm:prSet presAssocID="{9ADE368E-06BD-4D19-BF19-009BBEFD70C3}" presName="hierRoot3" presStyleCnt="0"/>
      <dgm:spPr/>
    </dgm:pt>
    <dgm:pt modelId="{4D47E04E-3AD6-4A8F-AD79-28212C43CF4B}" type="pres">
      <dgm:prSet presAssocID="{9ADE368E-06BD-4D19-BF19-009BBEFD70C3}" presName="composite3" presStyleCnt="0"/>
      <dgm:spPr/>
    </dgm:pt>
    <dgm:pt modelId="{F85B4CAC-261A-4275-BA3D-43155B3EFF47}" type="pres">
      <dgm:prSet presAssocID="{9ADE368E-06BD-4D19-BF19-009BBEFD70C3}" presName="background3" presStyleLbl="node3" presStyleIdx="2" presStyleCnt="6"/>
      <dgm:spPr/>
    </dgm:pt>
    <dgm:pt modelId="{41602A1C-BDE6-45CD-BE33-627CE6164A7D}" type="pres">
      <dgm:prSet presAssocID="{9ADE368E-06BD-4D19-BF19-009BBEFD70C3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D9EC14-0642-438B-8AD6-ECDA238876B5}" type="pres">
      <dgm:prSet presAssocID="{9ADE368E-06BD-4D19-BF19-009BBEFD70C3}" presName="hierChild4" presStyleCnt="0"/>
      <dgm:spPr/>
    </dgm:pt>
    <dgm:pt modelId="{23733D26-1019-48DA-B736-E7C0F1F6998A}" type="pres">
      <dgm:prSet presAssocID="{306FEC78-9D08-4804-88FC-A22CA9B709CA}" presName="Name17" presStyleLbl="parChTrans1D3" presStyleIdx="3" presStyleCnt="6"/>
      <dgm:spPr/>
      <dgm:t>
        <a:bodyPr/>
        <a:lstStyle/>
        <a:p>
          <a:endParaRPr lang="ru-RU"/>
        </a:p>
      </dgm:t>
    </dgm:pt>
    <dgm:pt modelId="{460FFF4C-C4EC-433F-9369-2CCF74C2AA66}" type="pres">
      <dgm:prSet presAssocID="{CC9AE52E-3D42-4F58-9C7B-3F1DED5E3908}" presName="hierRoot3" presStyleCnt="0"/>
      <dgm:spPr/>
    </dgm:pt>
    <dgm:pt modelId="{DEA1375F-C7C2-4D6F-8C41-06D39D8501D4}" type="pres">
      <dgm:prSet presAssocID="{CC9AE52E-3D42-4F58-9C7B-3F1DED5E3908}" presName="composite3" presStyleCnt="0"/>
      <dgm:spPr/>
    </dgm:pt>
    <dgm:pt modelId="{748826BE-B551-410F-945C-6D759CC1A8D2}" type="pres">
      <dgm:prSet presAssocID="{CC9AE52E-3D42-4F58-9C7B-3F1DED5E3908}" presName="background3" presStyleLbl="node3" presStyleIdx="3" presStyleCnt="6"/>
      <dgm:spPr/>
    </dgm:pt>
    <dgm:pt modelId="{5071E297-2490-49C8-935B-14D81868C12D}" type="pres">
      <dgm:prSet presAssocID="{CC9AE52E-3D42-4F58-9C7B-3F1DED5E3908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6685F1-13FE-4189-BAC0-7B193C05A220}" type="pres">
      <dgm:prSet presAssocID="{CC9AE52E-3D42-4F58-9C7B-3F1DED5E3908}" presName="hierChild4" presStyleCnt="0"/>
      <dgm:spPr/>
    </dgm:pt>
    <dgm:pt modelId="{04E11F95-FF7A-4E46-B7C1-58A9D2D58D7F}" type="pres">
      <dgm:prSet presAssocID="{018C9762-0222-4CA5-AF12-4831365C526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DEDCC29-DC3E-4B8E-8DAF-0D698063C819}" type="pres">
      <dgm:prSet presAssocID="{4464E5D6-E4D7-4BED-ABED-6BEE9005833F}" presName="hierRoot2" presStyleCnt="0"/>
      <dgm:spPr/>
    </dgm:pt>
    <dgm:pt modelId="{79D0EC1D-48ED-472E-95B0-5974B29BCF73}" type="pres">
      <dgm:prSet presAssocID="{4464E5D6-E4D7-4BED-ABED-6BEE9005833F}" presName="composite2" presStyleCnt="0"/>
      <dgm:spPr/>
    </dgm:pt>
    <dgm:pt modelId="{57A05F08-4DA5-4838-AA68-164543649128}" type="pres">
      <dgm:prSet presAssocID="{4464E5D6-E4D7-4BED-ABED-6BEE9005833F}" presName="background2" presStyleLbl="node2" presStyleIdx="2" presStyleCnt="3"/>
      <dgm:spPr/>
    </dgm:pt>
    <dgm:pt modelId="{D78FE2E2-C470-44DF-B952-7FD79943E0C5}" type="pres">
      <dgm:prSet presAssocID="{4464E5D6-E4D7-4BED-ABED-6BEE9005833F}" presName="text2" presStyleLbl="fgAcc2" presStyleIdx="2" presStyleCnt="3" custScaleX="175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A30143-F205-4FD2-97D3-640DF026AAA3}" type="pres">
      <dgm:prSet presAssocID="{4464E5D6-E4D7-4BED-ABED-6BEE9005833F}" presName="hierChild3" presStyleCnt="0"/>
      <dgm:spPr/>
    </dgm:pt>
    <dgm:pt modelId="{01486B54-1DE0-41FD-85EC-5411B9555305}" type="pres">
      <dgm:prSet presAssocID="{8C040EE5-2837-49D2-BDDC-AEB4A00838D7}" presName="Name17" presStyleLbl="parChTrans1D3" presStyleIdx="4" presStyleCnt="6"/>
      <dgm:spPr/>
      <dgm:t>
        <a:bodyPr/>
        <a:lstStyle/>
        <a:p>
          <a:endParaRPr lang="ru-RU"/>
        </a:p>
      </dgm:t>
    </dgm:pt>
    <dgm:pt modelId="{E57FDCA5-41B7-414E-880F-FF9A246E8377}" type="pres">
      <dgm:prSet presAssocID="{713D2500-2379-4F88-9AFF-89C0653ECFF4}" presName="hierRoot3" presStyleCnt="0"/>
      <dgm:spPr/>
    </dgm:pt>
    <dgm:pt modelId="{708371B8-3658-4E78-9F1E-F9A8908FEE86}" type="pres">
      <dgm:prSet presAssocID="{713D2500-2379-4F88-9AFF-89C0653ECFF4}" presName="composite3" presStyleCnt="0"/>
      <dgm:spPr/>
    </dgm:pt>
    <dgm:pt modelId="{5BC56C4C-4438-4191-A6C4-DD9AC2356C65}" type="pres">
      <dgm:prSet presAssocID="{713D2500-2379-4F88-9AFF-89C0653ECFF4}" presName="background3" presStyleLbl="node3" presStyleIdx="4" presStyleCnt="6"/>
      <dgm:spPr/>
    </dgm:pt>
    <dgm:pt modelId="{7BFDD97B-76C3-4ECD-8159-025170CD86FA}" type="pres">
      <dgm:prSet presAssocID="{713D2500-2379-4F88-9AFF-89C0653ECFF4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EA0B0F-2881-4848-B108-F0554F65B035}" type="pres">
      <dgm:prSet presAssocID="{713D2500-2379-4F88-9AFF-89C0653ECFF4}" presName="hierChild4" presStyleCnt="0"/>
      <dgm:spPr/>
    </dgm:pt>
    <dgm:pt modelId="{56785F20-973A-4190-9377-582F1A25EE3F}" type="pres">
      <dgm:prSet presAssocID="{82CF3676-D073-423F-8807-1919DDE3B454}" presName="Name17" presStyleLbl="parChTrans1D3" presStyleIdx="5" presStyleCnt="6"/>
      <dgm:spPr/>
      <dgm:t>
        <a:bodyPr/>
        <a:lstStyle/>
        <a:p>
          <a:endParaRPr lang="ru-RU"/>
        </a:p>
      </dgm:t>
    </dgm:pt>
    <dgm:pt modelId="{0430644A-BF9B-4F21-AB37-43F3228EF049}" type="pres">
      <dgm:prSet presAssocID="{C822FE63-95F7-4B6B-A044-BA3425C36B77}" presName="hierRoot3" presStyleCnt="0"/>
      <dgm:spPr/>
    </dgm:pt>
    <dgm:pt modelId="{3F919557-6720-467E-A640-AE84FE602883}" type="pres">
      <dgm:prSet presAssocID="{C822FE63-95F7-4B6B-A044-BA3425C36B77}" presName="composite3" presStyleCnt="0"/>
      <dgm:spPr/>
    </dgm:pt>
    <dgm:pt modelId="{0E696C9C-620C-4239-B6C5-39DC8442CFA1}" type="pres">
      <dgm:prSet presAssocID="{C822FE63-95F7-4B6B-A044-BA3425C36B77}" presName="background3" presStyleLbl="node3" presStyleIdx="5" presStyleCnt="6"/>
      <dgm:spPr/>
    </dgm:pt>
    <dgm:pt modelId="{1242864F-A713-42C9-AC28-784568310644}" type="pres">
      <dgm:prSet presAssocID="{C822FE63-95F7-4B6B-A044-BA3425C36B77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27F454-0568-42A2-9824-19A7DFDA386D}" type="pres">
      <dgm:prSet presAssocID="{C822FE63-95F7-4B6B-A044-BA3425C36B77}" presName="hierChild4" presStyleCnt="0"/>
      <dgm:spPr/>
    </dgm:pt>
  </dgm:ptLst>
  <dgm:cxnLst>
    <dgm:cxn modelId="{78161B97-B325-4200-AD4C-F97F9BCCFD94}" srcId="{8B9B80F0-3FFB-4710-809D-15454F18093F}" destId="{91E8599E-89E5-4C8D-90D9-0C8B791DCAED}" srcOrd="0" destOrd="0" parTransId="{642A6089-277F-4540-94FC-D4FD48DBD454}" sibTransId="{FA12864D-17A7-45CA-81B1-C950E9A5D067}"/>
    <dgm:cxn modelId="{D31089B9-E75D-4336-A030-A3A7EF4EF6E6}" type="presOf" srcId="{9ADE368E-06BD-4D19-BF19-009BBEFD70C3}" destId="{41602A1C-BDE6-45CD-BE33-627CE6164A7D}" srcOrd="0" destOrd="0" presId="urn:microsoft.com/office/officeart/2005/8/layout/hierarchy1"/>
    <dgm:cxn modelId="{31B13721-0865-4652-9882-39ADB74DD01B}" srcId="{4464E5D6-E4D7-4BED-ABED-6BEE9005833F}" destId="{713D2500-2379-4F88-9AFF-89C0653ECFF4}" srcOrd="0" destOrd="0" parTransId="{8C040EE5-2837-49D2-BDDC-AEB4A00838D7}" sibTransId="{AED60E15-6217-4755-8B06-0610E12470C2}"/>
    <dgm:cxn modelId="{7B0D06C5-7114-4F93-8592-2BC6AB05EF5C}" type="presOf" srcId="{CC9AE52E-3D42-4F58-9C7B-3F1DED5E3908}" destId="{5071E297-2490-49C8-935B-14D81868C12D}" srcOrd="0" destOrd="0" presId="urn:microsoft.com/office/officeart/2005/8/layout/hierarchy1"/>
    <dgm:cxn modelId="{1E77253C-85B6-4DF2-B29E-5D38A5C3C7D6}" srcId="{E9AB848F-7960-47ED-B840-C99E951FA0A7}" destId="{023B9176-A4F1-4843-A757-05B5E1AEA581}" srcOrd="0" destOrd="0" parTransId="{80A1B8F1-45F5-424C-80F1-0C107E4B78A9}" sibTransId="{9D63BFD6-F19F-4600-B07D-7231A64A7C29}"/>
    <dgm:cxn modelId="{50EB308F-2AE4-400A-B82F-95FF9808CB21}" type="presOf" srcId="{713D2500-2379-4F88-9AFF-89C0653ECFF4}" destId="{7BFDD97B-76C3-4ECD-8159-025170CD86FA}" srcOrd="0" destOrd="0" presId="urn:microsoft.com/office/officeart/2005/8/layout/hierarchy1"/>
    <dgm:cxn modelId="{79E905FF-016C-4F54-9A53-00C713745B06}" type="presOf" srcId="{80A1B8F1-45F5-424C-80F1-0C107E4B78A9}" destId="{D457E555-50D4-4700-867F-0C0704377471}" srcOrd="0" destOrd="0" presId="urn:microsoft.com/office/officeart/2005/8/layout/hierarchy1"/>
    <dgm:cxn modelId="{5803BE77-7329-4CFC-9EF2-99646F56EDFD}" srcId="{91E8599E-89E5-4C8D-90D9-0C8B791DCAED}" destId="{3532465D-1178-409A-8065-79C0055A3C75}" srcOrd="1" destOrd="0" parTransId="{DE72666A-3DA8-4F97-8A1E-938E1F3E69A3}" sibTransId="{F6E52A2C-F19A-40BE-8F4B-3F1AA57EBB1B}"/>
    <dgm:cxn modelId="{5C8D778D-718C-49BB-920C-E0E3CAC0EC3B}" type="presOf" srcId="{3532465D-1178-409A-8065-79C0055A3C75}" destId="{7E205D9E-1E6E-491E-AB4A-7925E32BA66A}" srcOrd="0" destOrd="0" presId="urn:microsoft.com/office/officeart/2005/8/layout/hierarchy1"/>
    <dgm:cxn modelId="{BE7C56F1-A9AD-4485-99FB-6A6582B24DAB}" type="presOf" srcId="{8C040EE5-2837-49D2-BDDC-AEB4A00838D7}" destId="{01486B54-1DE0-41FD-85EC-5411B9555305}" srcOrd="0" destOrd="0" presId="urn:microsoft.com/office/officeart/2005/8/layout/hierarchy1"/>
    <dgm:cxn modelId="{5FEF2FBA-F885-4FB4-A8BE-A423958DA492}" type="presOf" srcId="{82CF3676-D073-423F-8807-1919DDE3B454}" destId="{56785F20-973A-4190-9377-582F1A25EE3F}" srcOrd="0" destOrd="0" presId="urn:microsoft.com/office/officeart/2005/8/layout/hierarchy1"/>
    <dgm:cxn modelId="{37EE8852-8405-4D2E-BC8E-27913CB06B82}" type="presOf" srcId="{91E8599E-89E5-4C8D-90D9-0C8B791DCAED}" destId="{975751AD-F66F-4DA0-95DF-BCA9DED3715A}" srcOrd="0" destOrd="0" presId="urn:microsoft.com/office/officeart/2005/8/layout/hierarchy1"/>
    <dgm:cxn modelId="{262835AF-B33A-4428-9AFD-8A5C47062A41}" srcId="{91E8599E-89E5-4C8D-90D9-0C8B791DCAED}" destId="{4464E5D6-E4D7-4BED-ABED-6BEE9005833F}" srcOrd="2" destOrd="0" parTransId="{018C9762-0222-4CA5-AF12-4831365C526B}" sibTransId="{525DE826-8873-449F-89DB-D750D152DA4B}"/>
    <dgm:cxn modelId="{7EFA3380-0EB3-47AC-868B-92505CC40978}" type="presOf" srcId="{8B9B80F0-3FFB-4710-809D-15454F18093F}" destId="{2E10FA90-14B1-4EFB-9679-EED8328B2918}" srcOrd="0" destOrd="0" presId="urn:microsoft.com/office/officeart/2005/8/layout/hierarchy1"/>
    <dgm:cxn modelId="{2AD1EC72-CF0D-4545-81EE-4E00D116C66C}" type="presOf" srcId="{AA30EA4E-052F-4B2A-BA41-E15B2869D7CE}" destId="{65CE725F-9FDA-4630-B79F-D944F74F01FA}" srcOrd="0" destOrd="0" presId="urn:microsoft.com/office/officeart/2005/8/layout/hierarchy1"/>
    <dgm:cxn modelId="{7B486EC0-BEC9-4253-9276-87C9FADF19C3}" srcId="{E9AB848F-7960-47ED-B840-C99E951FA0A7}" destId="{AA30EA4E-052F-4B2A-BA41-E15B2869D7CE}" srcOrd="1" destOrd="0" parTransId="{DB65C73C-F263-4F8A-8348-3B3B5BBE457E}" sibTransId="{F1D86C2C-2770-48C8-9A09-8609BB3CA6E8}"/>
    <dgm:cxn modelId="{C9199159-6A26-47CE-BD2C-64EDE2EBBD3F}" type="presOf" srcId="{018C9762-0222-4CA5-AF12-4831365C526B}" destId="{04E11F95-FF7A-4E46-B7C1-58A9D2D58D7F}" srcOrd="0" destOrd="0" presId="urn:microsoft.com/office/officeart/2005/8/layout/hierarchy1"/>
    <dgm:cxn modelId="{5FF3205D-1E76-4E50-8D14-745453F4732E}" type="presOf" srcId="{4464E5D6-E4D7-4BED-ABED-6BEE9005833F}" destId="{D78FE2E2-C470-44DF-B952-7FD79943E0C5}" srcOrd="0" destOrd="0" presId="urn:microsoft.com/office/officeart/2005/8/layout/hierarchy1"/>
    <dgm:cxn modelId="{7C3EA623-C680-43E2-8247-0C32105DF749}" type="presOf" srcId="{306FEC78-9D08-4804-88FC-A22CA9B709CA}" destId="{23733D26-1019-48DA-B736-E7C0F1F6998A}" srcOrd="0" destOrd="0" presId="urn:microsoft.com/office/officeart/2005/8/layout/hierarchy1"/>
    <dgm:cxn modelId="{39C15EA1-F353-4636-899E-19D650029858}" type="presOf" srcId="{381AE9DD-8050-43BA-B1BF-B8CEE9979AB0}" destId="{C9B84C32-0517-4F1E-B4BF-C26C20DF984E}" srcOrd="0" destOrd="0" presId="urn:microsoft.com/office/officeart/2005/8/layout/hierarchy1"/>
    <dgm:cxn modelId="{B1CDBA1A-7D27-4DA2-9590-DF08B5F3DA07}" srcId="{3532465D-1178-409A-8065-79C0055A3C75}" destId="{CC9AE52E-3D42-4F58-9C7B-3F1DED5E3908}" srcOrd="1" destOrd="0" parTransId="{306FEC78-9D08-4804-88FC-A22CA9B709CA}" sibTransId="{73227DAB-5646-4432-92B7-391BDDB23EB3}"/>
    <dgm:cxn modelId="{FD658E57-0682-40B3-81FD-C37E9E0F896A}" type="presOf" srcId="{39793D4B-F5FF-4CEB-8298-D18EBA255A2C}" destId="{B444066F-992A-4191-867B-8B54C50DE419}" srcOrd="0" destOrd="0" presId="urn:microsoft.com/office/officeart/2005/8/layout/hierarchy1"/>
    <dgm:cxn modelId="{CB1D8A67-4AA6-4A69-AF82-89DF5FE91EA9}" type="presOf" srcId="{DE72666A-3DA8-4F97-8A1E-938E1F3E69A3}" destId="{18B67CB6-A657-4AA6-8DFE-FFFBBAB0AB64}" srcOrd="0" destOrd="0" presId="urn:microsoft.com/office/officeart/2005/8/layout/hierarchy1"/>
    <dgm:cxn modelId="{1B17CC27-A05D-4A5E-9321-FD4D893F0ECA}" type="presOf" srcId="{C822FE63-95F7-4B6B-A044-BA3425C36B77}" destId="{1242864F-A713-42C9-AC28-784568310644}" srcOrd="0" destOrd="0" presId="urn:microsoft.com/office/officeart/2005/8/layout/hierarchy1"/>
    <dgm:cxn modelId="{B9A2216A-0278-4A96-9AD0-5FB977A981F1}" type="presOf" srcId="{DB65C73C-F263-4F8A-8348-3B3B5BBE457E}" destId="{A769157D-F61B-45FE-A1C3-060647B09A73}" srcOrd="0" destOrd="0" presId="urn:microsoft.com/office/officeart/2005/8/layout/hierarchy1"/>
    <dgm:cxn modelId="{82E65C35-5B49-4C14-A8BD-85E6247ABF98}" srcId="{4464E5D6-E4D7-4BED-ABED-6BEE9005833F}" destId="{C822FE63-95F7-4B6B-A044-BA3425C36B77}" srcOrd="1" destOrd="0" parTransId="{82CF3676-D073-423F-8807-1919DDE3B454}" sibTransId="{BEAE774D-CE55-4ADA-B866-88250D0CD7A5}"/>
    <dgm:cxn modelId="{7777014E-BC77-42B0-B7EE-129C5C1F521A}" srcId="{3532465D-1178-409A-8065-79C0055A3C75}" destId="{9ADE368E-06BD-4D19-BF19-009BBEFD70C3}" srcOrd="0" destOrd="0" parTransId="{39793D4B-F5FF-4CEB-8298-D18EBA255A2C}" sibTransId="{8A82FA1D-34A7-4AAA-AF3E-5023C1BF9104}"/>
    <dgm:cxn modelId="{28C225B2-FD5E-4969-8740-B938F1DF69CB}" type="presOf" srcId="{023B9176-A4F1-4843-A757-05B5E1AEA581}" destId="{4A389055-42A6-48E0-93D4-EAEE090C6EBA}" srcOrd="0" destOrd="0" presId="urn:microsoft.com/office/officeart/2005/8/layout/hierarchy1"/>
    <dgm:cxn modelId="{2583413B-79D9-4C98-9AF6-983472421C05}" srcId="{91E8599E-89E5-4C8D-90D9-0C8B791DCAED}" destId="{E9AB848F-7960-47ED-B840-C99E951FA0A7}" srcOrd="0" destOrd="0" parTransId="{381AE9DD-8050-43BA-B1BF-B8CEE9979AB0}" sibTransId="{3E4B36DF-6713-4DF4-9BF0-EB773173CD22}"/>
    <dgm:cxn modelId="{82635646-F0C0-4826-8D94-FECB71D04C2E}" type="presOf" srcId="{E9AB848F-7960-47ED-B840-C99E951FA0A7}" destId="{F0867EFD-7FAF-46FA-B5A4-8724B0DA6ADB}" srcOrd="0" destOrd="0" presId="urn:microsoft.com/office/officeart/2005/8/layout/hierarchy1"/>
    <dgm:cxn modelId="{78BC47D5-F86F-4027-84DD-1A33EE6B9402}" type="presParOf" srcId="{2E10FA90-14B1-4EFB-9679-EED8328B2918}" destId="{1FDEF3FD-E7FC-481A-8AD6-507257545BAF}" srcOrd="0" destOrd="0" presId="urn:microsoft.com/office/officeart/2005/8/layout/hierarchy1"/>
    <dgm:cxn modelId="{0384A082-2A24-493B-BFB8-F62C751C31F8}" type="presParOf" srcId="{1FDEF3FD-E7FC-481A-8AD6-507257545BAF}" destId="{104E3367-EBF0-4A15-97BF-1BE808B1135D}" srcOrd="0" destOrd="0" presId="urn:microsoft.com/office/officeart/2005/8/layout/hierarchy1"/>
    <dgm:cxn modelId="{35E6646F-FB84-43CC-BAA8-2148A7743034}" type="presParOf" srcId="{104E3367-EBF0-4A15-97BF-1BE808B1135D}" destId="{96CC5814-EF2C-4816-BBCA-0A93D273DE6F}" srcOrd="0" destOrd="0" presId="urn:microsoft.com/office/officeart/2005/8/layout/hierarchy1"/>
    <dgm:cxn modelId="{7170E08D-4FEF-4ED8-9B21-1C348130AD12}" type="presParOf" srcId="{104E3367-EBF0-4A15-97BF-1BE808B1135D}" destId="{975751AD-F66F-4DA0-95DF-BCA9DED3715A}" srcOrd="1" destOrd="0" presId="urn:microsoft.com/office/officeart/2005/8/layout/hierarchy1"/>
    <dgm:cxn modelId="{52A77373-172B-4827-9437-28159056421D}" type="presParOf" srcId="{1FDEF3FD-E7FC-481A-8AD6-507257545BAF}" destId="{49465FA2-875C-4ECE-BAFF-41A9E004277C}" srcOrd="1" destOrd="0" presId="urn:microsoft.com/office/officeart/2005/8/layout/hierarchy1"/>
    <dgm:cxn modelId="{A0FA5093-09A7-4925-BA78-C9E0F60EBECC}" type="presParOf" srcId="{49465FA2-875C-4ECE-BAFF-41A9E004277C}" destId="{C9B84C32-0517-4F1E-B4BF-C26C20DF984E}" srcOrd="0" destOrd="0" presId="urn:microsoft.com/office/officeart/2005/8/layout/hierarchy1"/>
    <dgm:cxn modelId="{501C0B51-7855-4804-994A-CBA95CBDF6EB}" type="presParOf" srcId="{49465FA2-875C-4ECE-BAFF-41A9E004277C}" destId="{B7105E19-A113-4B80-B685-ED590905D108}" srcOrd="1" destOrd="0" presId="urn:microsoft.com/office/officeart/2005/8/layout/hierarchy1"/>
    <dgm:cxn modelId="{F0E1A6C0-B82D-4C56-8E6D-80FE45FEFDBA}" type="presParOf" srcId="{B7105E19-A113-4B80-B685-ED590905D108}" destId="{8D5EB152-84F4-49F6-90AC-048CB35F0260}" srcOrd="0" destOrd="0" presId="urn:microsoft.com/office/officeart/2005/8/layout/hierarchy1"/>
    <dgm:cxn modelId="{BA007869-F2D3-48B9-A7AE-FCA7520B1B2C}" type="presParOf" srcId="{8D5EB152-84F4-49F6-90AC-048CB35F0260}" destId="{97B3628F-53FC-42EF-8589-BEB667E35FEE}" srcOrd="0" destOrd="0" presId="urn:microsoft.com/office/officeart/2005/8/layout/hierarchy1"/>
    <dgm:cxn modelId="{CB43D7C7-B2A6-4356-9833-9C86F0D6EF49}" type="presParOf" srcId="{8D5EB152-84F4-49F6-90AC-048CB35F0260}" destId="{F0867EFD-7FAF-46FA-B5A4-8724B0DA6ADB}" srcOrd="1" destOrd="0" presId="urn:microsoft.com/office/officeart/2005/8/layout/hierarchy1"/>
    <dgm:cxn modelId="{E70EC6FB-0C00-4177-B4DD-FF4D92391590}" type="presParOf" srcId="{B7105E19-A113-4B80-B685-ED590905D108}" destId="{D7DC5262-9E87-4D51-AB21-336126249D42}" srcOrd="1" destOrd="0" presId="urn:microsoft.com/office/officeart/2005/8/layout/hierarchy1"/>
    <dgm:cxn modelId="{F991E21E-1F0E-4D22-8805-032678E84CF8}" type="presParOf" srcId="{D7DC5262-9E87-4D51-AB21-336126249D42}" destId="{D457E555-50D4-4700-867F-0C0704377471}" srcOrd="0" destOrd="0" presId="urn:microsoft.com/office/officeart/2005/8/layout/hierarchy1"/>
    <dgm:cxn modelId="{32803F39-4F68-44E6-955B-E26286DCCFA6}" type="presParOf" srcId="{D7DC5262-9E87-4D51-AB21-336126249D42}" destId="{9F84B6AC-EDC9-49CB-98A2-E58F017B2F8E}" srcOrd="1" destOrd="0" presId="urn:microsoft.com/office/officeart/2005/8/layout/hierarchy1"/>
    <dgm:cxn modelId="{BAD54162-9D7B-48D0-AF11-BC3C1FBFD04E}" type="presParOf" srcId="{9F84B6AC-EDC9-49CB-98A2-E58F017B2F8E}" destId="{BA791993-0282-4F4D-8652-8DE7B2A96E53}" srcOrd="0" destOrd="0" presId="urn:microsoft.com/office/officeart/2005/8/layout/hierarchy1"/>
    <dgm:cxn modelId="{55120F09-6C86-4068-9A62-AA905C61E04F}" type="presParOf" srcId="{BA791993-0282-4F4D-8652-8DE7B2A96E53}" destId="{937B8ED2-B21B-4A1F-9F50-E1BE1CE8AA2B}" srcOrd="0" destOrd="0" presId="urn:microsoft.com/office/officeart/2005/8/layout/hierarchy1"/>
    <dgm:cxn modelId="{6C9249B5-464B-4BC1-97A4-8ED1B2E43B0D}" type="presParOf" srcId="{BA791993-0282-4F4D-8652-8DE7B2A96E53}" destId="{4A389055-42A6-48E0-93D4-EAEE090C6EBA}" srcOrd="1" destOrd="0" presId="urn:microsoft.com/office/officeart/2005/8/layout/hierarchy1"/>
    <dgm:cxn modelId="{37E927EA-4B03-43FE-94B4-3B412472BA9F}" type="presParOf" srcId="{9F84B6AC-EDC9-49CB-98A2-E58F017B2F8E}" destId="{52602679-8366-4039-8749-3B56527F0B4E}" srcOrd="1" destOrd="0" presId="urn:microsoft.com/office/officeart/2005/8/layout/hierarchy1"/>
    <dgm:cxn modelId="{EAF2BD32-D6B0-4724-9B31-462061848D29}" type="presParOf" srcId="{D7DC5262-9E87-4D51-AB21-336126249D42}" destId="{A769157D-F61B-45FE-A1C3-060647B09A73}" srcOrd="2" destOrd="0" presId="urn:microsoft.com/office/officeart/2005/8/layout/hierarchy1"/>
    <dgm:cxn modelId="{BCB433F8-E8C0-4766-93DD-425E2569CE4D}" type="presParOf" srcId="{D7DC5262-9E87-4D51-AB21-336126249D42}" destId="{63E54D1C-9AA0-48E8-82F0-CC53D5924B7E}" srcOrd="3" destOrd="0" presId="urn:microsoft.com/office/officeart/2005/8/layout/hierarchy1"/>
    <dgm:cxn modelId="{0CFA3343-2FFE-4268-9A35-730F359155E9}" type="presParOf" srcId="{63E54D1C-9AA0-48E8-82F0-CC53D5924B7E}" destId="{31787B38-22C1-4B33-907D-369A01B7FAC9}" srcOrd="0" destOrd="0" presId="urn:microsoft.com/office/officeart/2005/8/layout/hierarchy1"/>
    <dgm:cxn modelId="{98B54010-2631-42EA-BBA4-6673B9956824}" type="presParOf" srcId="{31787B38-22C1-4B33-907D-369A01B7FAC9}" destId="{7AC32DAD-222A-409B-9CE7-6462C47299F9}" srcOrd="0" destOrd="0" presId="urn:microsoft.com/office/officeart/2005/8/layout/hierarchy1"/>
    <dgm:cxn modelId="{7AC9DBCB-24F5-4B6A-9652-6B7BD319B997}" type="presParOf" srcId="{31787B38-22C1-4B33-907D-369A01B7FAC9}" destId="{65CE725F-9FDA-4630-B79F-D944F74F01FA}" srcOrd="1" destOrd="0" presId="urn:microsoft.com/office/officeart/2005/8/layout/hierarchy1"/>
    <dgm:cxn modelId="{3188D88E-48A4-4AAE-876D-5FA496E2FB91}" type="presParOf" srcId="{63E54D1C-9AA0-48E8-82F0-CC53D5924B7E}" destId="{9107C717-2DBF-4604-AA69-FDA71EA20130}" srcOrd="1" destOrd="0" presId="urn:microsoft.com/office/officeart/2005/8/layout/hierarchy1"/>
    <dgm:cxn modelId="{D4528520-F7A9-4AA0-9102-B83EEEE89CDB}" type="presParOf" srcId="{49465FA2-875C-4ECE-BAFF-41A9E004277C}" destId="{18B67CB6-A657-4AA6-8DFE-FFFBBAB0AB64}" srcOrd="2" destOrd="0" presId="urn:microsoft.com/office/officeart/2005/8/layout/hierarchy1"/>
    <dgm:cxn modelId="{C0BB012B-5E63-4DFD-AE63-2715E5B75D54}" type="presParOf" srcId="{49465FA2-875C-4ECE-BAFF-41A9E004277C}" destId="{00053A67-FB75-4EFD-901C-51CF513D8CA4}" srcOrd="3" destOrd="0" presId="urn:microsoft.com/office/officeart/2005/8/layout/hierarchy1"/>
    <dgm:cxn modelId="{4ADD7AA1-192B-4E72-80DD-FC0C335A5C93}" type="presParOf" srcId="{00053A67-FB75-4EFD-901C-51CF513D8CA4}" destId="{E6184585-93F1-4261-82C5-BBBF94940C16}" srcOrd="0" destOrd="0" presId="urn:microsoft.com/office/officeart/2005/8/layout/hierarchy1"/>
    <dgm:cxn modelId="{C84D4F90-2CDE-4992-87DA-D2C264AF3D6E}" type="presParOf" srcId="{E6184585-93F1-4261-82C5-BBBF94940C16}" destId="{4E14EC9C-7080-4AE4-87AD-B9317D2D5115}" srcOrd="0" destOrd="0" presId="urn:microsoft.com/office/officeart/2005/8/layout/hierarchy1"/>
    <dgm:cxn modelId="{FAEB19C0-32B5-4F95-94A3-71D9191AA559}" type="presParOf" srcId="{E6184585-93F1-4261-82C5-BBBF94940C16}" destId="{7E205D9E-1E6E-491E-AB4A-7925E32BA66A}" srcOrd="1" destOrd="0" presId="urn:microsoft.com/office/officeart/2005/8/layout/hierarchy1"/>
    <dgm:cxn modelId="{504A3FC1-30A0-428D-8B84-63BBD0029BD1}" type="presParOf" srcId="{00053A67-FB75-4EFD-901C-51CF513D8CA4}" destId="{7E3FED44-47F2-4E14-88D4-EC9F30E14989}" srcOrd="1" destOrd="0" presId="urn:microsoft.com/office/officeart/2005/8/layout/hierarchy1"/>
    <dgm:cxn modelId="{728811BD-EDD5-41F8-ADA1-BC0DB8A253C2}" type="presParOf" srcId="{7E3FED44-47F2-4E14-88D4-EC9F30E14989}" destId="{B444066F-992A-4191-867B-8B54C50DE419}" srcOrd="0" destOrd="0" presId="urn:microsoft.com/office/officeart/2005/8/layout/hierarchy1"/>
    <dgm:cxn modelId="{FAF8EF2C-8C14-42A7-9FC2-D3303ABCDD2D}" type="presParOf" srcId="{7E3FED44-47F2-4E14-88D4-EC9F30E14989}" destId="{8F2B7AB2-9F8C-4FD5-9B33-F1AB540FFDD9}" srcOrd="1" destOrd="0" presId="urn:microsoft.com/office/officeart/2005/8/layout/hierarchy1"/>
    <dgm:cxn modelId="{F0AB7CBD-B6A9-47BA-8A18-6C3F122A0446}" type="presParOf" srcId="{8F2B7AB2-9F8C-4FD5-9B33-F1AB540FFDD9}" destId="{4D47E04E-3AD6-4A8F-AD79-28212C43CF4B}" srcOrd="0" destOrd="0" presId="urn:microsoft.com/office/officeart/2005/8/layout/hierarchy1"/>
    <dgm:cxn modelId="{48CE850E-A911-44A7-AEFD-6C0FC7161B25}" type="presParOf" srcId="{4D47E04E-3AD6-4A8F-AD79-28212C43CF4B}" destId="{F85B4CAC-261A-4275-BA3D-43155B3EFF47}" srcOrd="0" destOrd="0" presId="urn:microsoft.com/office/officeart/2005/8/layout/hierarchy1"/>
    <dgm:cxn modelId="{AF266FC6-C03C-419A-9147-D9C49BB0D48D}" type="presParOf" srcId="{4D47E04E-3AD6-4A8F-AD79-28212C43CF4B}" destId="{41602A1C-BDE6-45CD-BE33-627CE6164A7D}" srcOrd="1" destOrd="0" presId="urn:microsoft.com/office/officeart/2005/8/layout/hierarchy1"/>
    <dgm:cxn modelId="{906164F7-DDCD-4FF8-BCFC-3E423B077835}" type="presParOf" srcId="{8F2B7AB2-9F8C-4FD5-9B33-F1AB540FFDD9}" destId="{67D9EC14-0642-438B-8AD6-ECDA238876B5}" srcOrd="1" destOrd="0" presId="urn:microsoft.com/office/officeart/2005/8/layout/hierarchy1"/>
    <dgm:cxn modelId="{8DA12CBC-540C-43F3-A47D-23240222F978}" type="presParOf" srcId="{7E3FED44-47F2-4E14-88D4-EC9F30E14989}" destId="{23733D26-1019-48DA-B736-E7C0F1F6998A}" srcOrd="2" destOrd="0" presId="urn:microsoft.com/office/officeart/2005/8/layout/hierarchy1"/>
    <dgm:cxn modelId="{9AC2216B-F538-4981-ADAC-7052D4AEA05F}" type="presParOf" srcId="{7E3FED44-47F2-4E14-88D4-EC9F30E14989}" destId="{460FFF4C-C4EC-433F-9369-2CCF74C2AA66}" srcOrd="3" destOrd="0" presId="urn:microsoft.com/office/officeart/2005/8/layout/hierarchy1"/>
    <dgm:cxn modelId="{4CBC645F-8E7F-4A1B-A821-81E232734849}" type="presParOf" srcId="{460FFF4C-C4EC-433F-9369-2CCF74C2AA66}" destId="{DEA1375F-C7C2-4D6F-8C41-06D39D8501D4}" srcOrd="0" destOrd="0" presId="urn:microsoft.com/office/officeart/2005/8/layout/hierarchy1"/>
    <dgm:cxn modelId="{BD039C1C-28C7-47D7-A78F-7CB14BFB0426}" type="presParOf" srcId="{DEA1375F-C7C2-4D6F-8C41-06D39D8501D4}" destId="{748826BE-B551-410F-945C-6D759CC1A8D2}" srcOrd="0" destOrd="0" presId="urn:microsoft.com/office/officeart/2005/8/layout/hierarchy1"/>
    <dgm:cxn modelId="{E2E82A29-A0F3-4318-A3A9-930DACDB1EF3}" type="presParOf" srcId="{DEA1375F-C7C2-4D6F-8C41-06D39D8501D4}" destId="{5071E297-2490-49C8-935B-14D81868C12D}" srcOrd="1" destOrd="0" presId="urn:microsoft.com/office/officeart/2005/8/layout/hierarchy1"/>
    <dgm:cxn modelId="{23619EA9-05BE-4556-A05B-3F797EABA37E}" type="presParOf" srcId="{460FFF4C-C4EC-433F-9369-2CCF74C2AA66}" destId="{756685F1-13FE-4189-BAC0-7B193C05A220}" srcOrd="1" destOrd="0" presId="urn:microsoft.com/office/officeart/2005/8/layout/hierarchy1"/>
    <dgm:cxn modelId="{44435A3D-7C1A-4A34-A99E-797B470A884B}" type="presParOf" srcId="{49465FA2-875C-4ECE-BAFF-41A9E004277C}" destId="{04E11F95-FF7A-4E46-B7C1-58A9D2D58D7F}" srcOrd="4" destOrd="0" presId="urn:microsoft.com/office/officeart/2005/8/layout/hierarchy1"/>
    <dgm:cxn modelId="{C2C4CEB0-BFA7-4E3D-9653-AED6D193527D}" type="presParOf" srcId="{49465FA2-875C-4ECE-BAFF-41A9E004277C}" destId="{7DEDCC29-DC3E-4B8E-8DAF-0D698063C819}" srcOrd="5" destOrd="0" presId="urn:microsoft.com/office/officeart/2005/8/layout/hierarchy1"/>
    <dgm:cxn modelId="{0B0E8ACC-4479-4ACE-959F-2EEE3FC82A54}" type="presParOf" srcId="{7DEDCC29-DC3E-4B8E-8DAF-0D698063C819}" destId="{79D0EC1D-48ED-472E-95B0-5974B29BCF73}" srcOrd="0" destOrd="0" presId="urn:microsoft.com/office/officeart/2005/8/layout/hierarchy1"/>
    <dgm:cxn modelId="{4B43F69D-8737-4672-BC64-A88A213ADA60}" type="presParOf" srcId="{79D0EC1D-48ED-472E-95B0-5974B29BCF73}" destId="{57A05F08-4DA5-4838-AA68-164543649128}" srcOrd="0" destOrd="0" presId="urn:microsoft.com/office/officeart/2005/8/layout/hierarchy1"/>
    <dgm:cxn modelId="{67B75A0A-5844-471A-9EF2-78170583CD48}" type="presParOf" srcId="{79D0EC1D-48ED-472E-95B0-5974B29BCF73}" destId="{D78FE2E2-C470-44DF-B952-7FD79943E0C5}" srcOrd="1" destOrd="0" presId="urn:microsoft.com/office/officeart/2005/8/layout/hierarchy1"/>
    <dgm:cxn modelId="{CCBE4EEE-C8B2-4E7D-BE23-C70964BB358A}" type="presParOf" srcId="{7DEDCC29-DC3E-4B8E-8DAF-0D698063C819}" destId="{28A30143-F205-4FD2-97D3-640DF026AAA3}" srcOrd="1" destOrd="0" presId="urn:microsoft.com/office/officeart/2005/8/layout/hierarchy1"/>
    <dgm:cxn modelId="{BAC9C87B-70D5-421C-8465-5F30CE602B31}" type="presParOf" srcId="{28A30143-F205-4FD2-97D3-640DF026AAA3}" destId="{01486B54-1DE0-41FD-85EC-5411B9555305}" srcOrd="0" destOrd="0" presId="urn:microsoft.com/office/officeart/2005/8/layout/hierarchy1"/>
    <dgm:cxn modelId="{37BA4ABA-CFF5-4CF2-B5D9-A3D65542F6FC}" type="presParOf" srcId="{28A30143-F205-4FD2-97D3-640DF026AAA3}" destId="{E57FDCA5-41B7-414E-880F-FF9A246E8377}" srcOrd="1" destOrd="0" presId="urn:microsoft.com/office/officeart/2005/8/layout/hierarchy1"/>
    <dgm:cxn modelId="{A3F58BE7-CE7C-44D0-8141-5D812992B985}" type="presParOf" srcId="{E57FDCA5-41B7-414E-880F-FF9A246E8377}" destId="{708371B8-3658-4E78-9F1E-F9A8908FEE86}" srcOrd="0" destOrd="0" presId="urn:microsoft.com/office/officeart/2005/8/layout/hierarchy1"/>
    <dgm:cxn modelId="{D865EC10-FF51-466D-85E8-0C601AC6A2C3}" type="presParOf" srcId="{708371B8-3658-4E78-9F1E-F9A8908FEE86}" destId="{5BC56C4C-4438-4191-A6C4-DD9AC2356C65}" srcOrd="0" destOrd="0" presId="urn:microsoft.com/office/officeart/2005/8/layout/hierarchy1"/>
    <dgm:cxn modelId="{C1670934-6C98-4633-AAC8-A326A563E3EA}" type="presParOf" srcId="{708371B8-3658-4E78-9F1E-F9A8908FEE86}" destId="{7BFDD97B-76C3-4ECD-8159-025170CD86FA}" srcOrd="1" destOrd="0" presId="urn:microsoft.com/office/officeart/2005/8/layout/hierarchy1"/>
    <dgm:cxn modelId="{65E07D59-48C1-4EE6-917D-1868D2C52878}" type="presParOf" srcId="{E57FDCA5-41B7-414E-880F-FF9A246E8377}" destId="{7EEA0B0F-2881-4848-B108-F0554F65B035}" srcOrd="1" destOrd="0" presId="urn:microsoft.com/office/officeart/2005/8/layout/hierarchy1"/>
    <dgm:cxn modelId="{2857C885-1DA6-4BE6-AB08-6B316BDA8F7B}" type="presParOf" srcId="{28A30143-F205-4FD2-97D3-640DF026AAA3}" destId="{56785F20-973A-4190-9377-582F1A25EE3F}" srcOrd="2" destOrd="0" presId="urn:microsoft.com/office/officeart/2005/8/layout/hierarchy1"/>
    <dgm:cxn modelId="{CF53B426-A3A5-4792-B11F-54E516DABAB3}" type="presParOf" srcId="{28A30143-F205-4FD2-97D3-640DF026AAA3}" destId="{0430644A-BF9B-4F21-AB37-43F3228EF049}" srcOrd="3" destOrd="0" presId="urn:microsoft.com/office/officeart/2005/8/layout/hierarchy1"/>
    <dgm:cxn modelId="{176EE588-096E-4A70-8D7B-63B6C48357D9}" type="presParOf" srcId="{0430644A-BF9B-4F21-AB37-43F3228EF049}" destId="{3F919557-6720-467E-A640-AE84FE602883}" srcOrd="0" destOrd="0" presId="urn:microsoft.com/office/officeart/2005/8/layout/hierarchy1"/>
    <dgm:cxn modelId="{8A9959D7-9490-4F18-AE39-5A20B9F734FE}" type="presParOf" srcId="{3F919557-6720-467E-A640-AE84FE602883}" destId="{0E696C9C-620C-4239-B6C5-39DC8442CFA1}" srcOrd="0" destOrd="0" presId="urn:microsoft.com/office/officeart/2005/8/layout/hierarchy1"/>
    <dgm:cxn modelId="{248D47EA-8BF3-4F4C-84CD-F4DFE1E20B71}" type="presParOf" srcId="{3F919557-6720-467E-A640-AE84FE602883}" destId="{1242864F-A713-42C9-AC28-784568310644}" srcOrd="1" destOrd="0" presId="urn:microsoft.com/office/officeart/2005/8/layout/hierarchy1"/>
    <dgm:cxn modelId="{9A9CEE3A-AB20-4784-B118-ABBF3651BDD7}" type="presParOf" srcId="{0430644A-BF9B-4F21-AB37-43F3228EF049}" destId="{9227F454-0568-42A2-9824-19A7DFDA38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D7813-6C79-4A83-87B2-3FFAEAEA36AC}">
      <dsp:nvSpPr>
        <dsp:cNvPr id="0" name=""/>
        <dsp:cNvSpPr/>
      </dsp:nvSpPr>
      <dsp:spPr>
        <a:xfrm>
          <a:off x="1429383" y="0"/>
          <a:ext cx="5351830" cy="5351830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681567-A1C0-4A85-8D86-D169521E95A7}">
      <dsp:nvSpPr>
        <dsp:cNvPr id="0" name=""/>
        <dsp:cNvSpPr/>
      </dsp:nvSpPr>
      <dsp:spPr>
        <a:xfrm>
          <a:off x="3437841" y="538057"/>
          <a:ext cx="4813601" cy="12668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задач исторического просвещения детей дошкольного возраста </a:t>
          </a:r>
        </a:p>
        <a:p>
          <a:pPr lvl="0" algn="ctr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499685" y="599901"/>
        <a:ext cx="4689913" cy="1143190"/>
      </dsp:txXfrm>
    </dsp:sp>
    <dsp:sp modelId="{8C211B0B-2D01-4D66-A6C2-7F10D5531933}">
      <dsp:nvSpPr>
        <dsp:cNvPr id="0" name=""/>
        <dsp:cNvSpPr/>
      </dsp:nvSpPr>
      <dsp:spPr>
        <a:xfrm>
          <a:off x="3480247" y="1963295"/>
          <a:ext cx="4728791" cy="12668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комплексного плана мероприятий по повышению качества математического и естественно-научного образования на период до 2030 года</a:t>
          </a:r>
        </a:p>
      </dsp:txBody>
      <dsp:txXfrm>
        <a:off x="3542091" y="2025139"/>
        <a:ext cx="4605103" cy="1143190"/>
      </dsp:txXfrm>
    </dsp:sp>
    <dsp:sp modelId="{256DEF5A-5546-46B2-9EBC-8E619DAE8149}">
      <dsp:nvSpPr>
        <dsp:cNvPr id="0" name=""/>
        <dsp:cNvSpPr/>
      </dsp:nvSpPr>
      <dsp:spPr>
        <a:xfrm>
          <a:off x="3433893" y="3388534"/>
          <a:ext cx="4821498" cy="12668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</a:t>
          </a:r>
          <a:endParaRPr lang="ru-RU" sz="1800" b="1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495737" y="3450378"/>
        <a:ext cx="4697810" cy="11431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57D05-4DB9-492A-AEFF-179D8351FC34}">
      <dsp:nvSpPr>
        <dsp:cNvPr id="0" name=""/>
        <dsp:cNvSpPr/>
      </dsp:nvSpPr>
      <dsp:spPr>
        <a:xfrm rot="5400000">
          <a:off x="609554" y="1582799"/>
          <a:ext cx="1822315" cy="30322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4092D-4249-4B24-B6A6-1F6A2DF1F313}">
      <dsp:nvSpPr>
        <dsp:cNvPr id="0" name=""/>
        <dsp:cNvSpPr/>
      </dsp:nvSpPr>
      <dsp:spPr>
        <a:xfrm>
          <a:off x="305365" y="2488801"/>
          <a:ext cx="2737569" cy="239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365" y="2488801"/>
        <a:ext cx="2737569" cy="2399640"/>
      </dsp:txXfrm>
    </dsp:sp>
    <dsp:sp modelId="{0D9E37A5-B538-4794-AF52-5D757A1D02C3}">
      <dsp:nvSpPr>
        <dsp:cNvPr id="0" name=""/>
        <dsp:cNvSpPr/>
      </dsp:nvSpPr>
      <dsp:spPr>
        <a:xfrm>
          <a:off x="2526412" y="1359559"/>
          <a:ext cx="516522" cy="51652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E9A2A-F6F7-48F7-AB9C-C4D6A0D12D05}">
      <dsp:nvSpPr>
        <dsp:cNvPr id="0" name=""/>
        <dsp:cNvSpPr/>
      </dsp:nvSpPr>
      <dsp:spPr>
        <a:xfrm rot="5400000">
          <a:off x="3960874" y="753512"/>
          <a:ext cx="1822315" cy="30322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13F22-3846-42CF-B662-22792529F77B}">
      <dsp:nvSpPr>
        <dsp:cNvPr id="0" name=""/>
        <dsp:cNvSpPr/>
      </dsp:nvSpPr>
      <dsp:spPr>
        <a:xfrm>
          <a:off x="3656684" y="1659514"/>
          <a:ext cx="2737569" cy="239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684" y="1659514"/>
        <a:ext cx="2737569" cy="2399640"/>
      </dsp:txXfrm>
    </dsp:sp>
    <dsp:sp modelId="{2B1A2DB0-2C52-4FD0-8B26-BD537F30D9A3}">
      <dsp:nvSpPr>
        <dsp:cNvPr id="0" name=""/>
        <dsp:cNvSpPr/>
      </dsp:nvSpPr>
      <dsp:spPr>
        <a:xfrm>
          <a:off x="5877731" y="530271"/>
          <a:ext cx="516522" cy="51652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37A15-8D46-4A1B-B040-85FDEB5641F1}">
      <dsp:nvSpPr>
        <dsp:cNvPr id="0" name=""/>
        <dsp:cNvSpPr/>
      </dsp:nvSpPr>
      <dsp:spPr>
        <a:xfrm rot="5400000">
          <a:off x="7312194" y="-75775"/>
          <a:ext cx="1822315" cy="30322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FDBFB-28E6-471F-99D0-439D3D5E61EC}">
      <dsp:nvSpPr>
        <dsp:cNvPr id="0" name=""/>
        <dsp:cNvSpPr/>
      </dsp:nvSpPr>
      <dsp:spPr>
        <a:xfrm>
          <a:off x="7008004" y="830226"/>
          <a:ext cx="2737569" cy="239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действий</a:t>
          </a:r>
          <a:endParaRPr lang="ru-RU" sz="3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8004" y="830226"/>
        <a:ext cx="2737569" cy="23996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A4774-405E-4376-AD76-AABCF30DA2E0}">
      <dsp:nvSpPr>
        <dsp:cNvPr id="0" name=""/>
        <dsp:cNvSpPr/>
      </dsp:nvSpPr>
      <dsp:spPr>
        <a:xfrm>
          <a:off x="2082" y="0"/>
          <a:ext cx="3239643" cy="1931760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002060"/>
              </a:solidFill>
            </a:rPr>
            <a:t>формы, направленные на </a:t>
          </a:r>
          <a:r>
            <a:rPr lang="ru-RU" sz="1800" b="1" kern="1200" smtClean="0">
              <a:solidFill>
                <a:srgbClr val="002060"/>
              </a:solidFill>
            </a:rPr>
            <a:t>информирование </a:t>
          </a:r>
          <a:r>
            <a:rPr lang="ru-RU" sz="1800" b="0" kern="1200" smtClean="0">
              <a:solidFill>
                <a:srgbClr val="002060"/>
              </a:solidFill>
            </a:rPr>
            <a:t>родителей</a:t>
          </a:r>
          <a:endParaRPr lang="ru-RU" sz="1800" b="0" kern="1200" dirty="0">
            <a:solidFill>
              <a:srgbClr val="002060"/>
            </a:solidFill>
          </a:endParaRPr>
        </a:p>
      </dsp:txBody>
      <dsp:txXfrm>
        <a:off x="2082" y="772703"/>
        <a:ext cx="3239643" cy="772703"/>
      </dsp:txXfrm>
    </dsp:sp>
    <dsp:sp modelId="{AB01AC25-05BB-4172-BC6B-309A17435E17}">
      <dsp:nvSpPr>
        <dsp:cNvPr id="0" name=""/>
        <dsp:cNvSpPr/>
      </dsp:nvSpPr>
      <dsp:spPr>
        <a:xfrm>
          <a:off x="1286564" y="105819"/>
          <a:ext cx="643276" cy="467558"/>
        </a:xfrm>
        <a:prstGeom prst="ellipse">
          <a:avLst/>
        </a:prstGeom>
        <a:blipFill>
          <a:blip xmlns:r="http://schemas.openxmlformats.org/officeDocument/2006/relationships" r:embed="rId1"/>
          <a:srcRect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1CD0B-0546-4C07-887A-38ADFFC0CD7D}">
      <dsp:nvSpPr>
        <dsp:cNvPr id="0" name=""/>
        <dsp:cNvSpPr/>
      </dsp:nvSpPr>
      <dsp:spPr>
        <a:xfrm>
          <a:off x="3338915" y="0"/>
          <a:ext cx="3239643" cy="1931760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rgbClr val="002060"/>
              </a:solidFill>
            </a:rPr>
            <a:t>формы, направленные на </a:t>
          </a:r>
          <a:r>
            <a:rPr lang="ru-RU" sz="1700" b="1" kern="1200" smtClean="0">
              <a:solidFill>
                <a:srgbClr val="002060"/>
              </a:solidFill>
            </a:rPr>
            <a:t>формирование практического опыта  </a:t>
          </a:r>
          <a:r>
            <a:rPr lang="ru-RU" sz="1700" kern="1200" smtClean="0">
              <a:solidFill>
                <a:srgbClr val="002060"/>
              </a:solidFill>
            </a:rPr>
            <a:t>воспитательных действий</a:t>
          </a:r>
          <a:endParaRPr lang="ru-RU" sz="1700" kern="1200" dirty="0">
            <a:solidFill>
              <a:srgbClr val="002060"/>
            </a:solidFill>
          </a:endParaRPr>
        </a:p>
      </dsp:txBody>
      <dsp:txXfrm>
        <a:off x="3338915" y="772703"/>
        <a:ext cx="3239643" cy="772703"/>
      </dsp:txXfrm>
    </dsp:sp>
    <dsp:sp modelId="{1ECFFD95-93E3-4262-AFF5-1A94DE1B862D}">
      <dsp:nvSpPr>
        <dsp:cNvPr id="0" name=""/>
        <dsp:cNvSpPr/>
      </dsp:nvSpPr>
      <dsp:spPr>
        <a:xfrm>
          <a:off x="4637099" y="47403"/>
          <a:ext cx="643276" cy="643276"/>
        </a:xfrm>
        <a:prstGeom prst="ellipse">
          <a:avLst/>
        </a:prstGeom>
        <a:blipFill>
          <a:blip xmlns:r="http://schemas.openxmlformats.org/officeDocument/2006/relationships" r:embed="rId2"/>
          <a:srcRect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7BF33-05A7-4C6A-95BC-B3078ABB7889}">
      <dsp:nvSpPr>
        <dsp:cNvPr id="0" name=""/>
        <dsp:cNvSpPr/>
      </dsp:nvSpPr>
      <dsp:spPr>
        <a:xfrm>
          <a:off x="6675748" y="0"/>
          <a:ext cx="3239643" cy="1931760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формы, позволяющие </a:t>
          </a:r>
          <a:r>
            <a:rPr lang="ru-RU" sz="1800" b="1" kern="1200" dirty="0" smtClean="0">
              <a:solidFill>
                <a:srgbClr val="002060"/>
              </a:solidFill>
            </a:rPr>
            <a:t>вовлечь родителей </a:t>
          </a:r>
          <a:r>
            <a:rPr lang="ru-RU" sz="1800" kern="1200" dirty="0" smtClean="0">
              <a:solidFill>
                <a:srgbClr val="002060"/>
              </a:solidFill>
            </a:rPr>
            <a:t>в совместную деятельность с детьми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6675748" y="772703"/>
        <a:ext cx="3239643" cy="772703"/>
      </dsp:txXfrm>
    </dsp:sp>
    <dsp:sp modelId="{EDC4FE7A-8483-48A6-B7F4-3B07F0E2F665}">
      <dsp:nvSpPr>
        <dsp:cNvPr id="0" name=""/>
        <dsp:cNvSpPr/>
      </dsp:nvSpPr>
      <dsp:spPr>
        <a:xfrm>
          <a:off x="7945499" y="21572"/>
          <a:ext cx="713843" cy="745653"/>
        </a:xfrm>
        <a:prstGeom prst="ellipse">
          <a:avLst/>
        </a:prstGeom>
        <a:blipFill>
          <a:blip xmlns:r="http://schemas.openxmlformats.org/officeDocument/2006/relationships" r:embed="rId3"/>
          <a:srcRect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2125B-6C7B-412F-B295-F28627A6168C}">
      <dsp:nvSpPr>
        <dsp:cNvPr id="0" name=""/>
        <dsp:cNvSpPr/>
      </dsp:nvSpPr>
      <dsp:spPr>
        <a:xfrm>
          <a:off x="487392" y="1641995"/>
          <a:ext cx="9124077" cy="289764"/>
        </a:xfrm>
        <a:prstGeom prst="leftRightArrow">
          <a:avLst/>
        </a:pr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0AC3E-EE69-4513-960E-0EE67A71277F}">
      <dsp:nvSpPr>
        <dsp:cNvPr id="0" name=""/>
        <dsp:cNvSpPr/>
      </dsp:nvSpPr>
      <dsp:spPr>
        <a:xfrm>
          <a:off x="0" y="3892354"/>
          <a:ext cx="9957468" cy="851552"/>
        </a:xfrm>
        <a:prstGeom prst="rect">
          <a:avLst/>
        </a:prstGeom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4. </a:t>
          </a:r>
          <a:r>
            <a:rPr lang="ru-RU" sz="24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Анализ </a:t>
          </a: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результатов мониторинга психолого-педагогического </a:t>
          </a:r>
          <a:r>
            <a:rPr lang="ru-RU" sz="24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просвещения и взаимодействия </a:t>
          </a: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педагогов с </a:t>
          </a:r>
          <a:r>
            <a:rPr lang="ru-RU" sz="24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семьей.</a:t>
          </a:r>
          <a:endParaRPr lang="ru-RU" sz="24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3892354"/>
        <a:ext cx="9957468" cy="851552"/>
      </dsp:txXfrm>
    </dsp:sp>
    <dsp:sp modelId="{0EC1029F-FE52-44E4-AED8-2E96F2A7B68B}">
      <dsp:nvSpPr>
        <dsp:cNvPr id="0" name=""/>
        <dsp:cNvSpPr/>
      </dsp:nvSpPr>
      <dsp:spPr>
        <a:xfrm rot="10800000">
          <a:off x="0" y="2595440"/>
          <a:ext cx="9957468" cy="1309687"/>
        </a:xfrm>
        <a:prstGeom prst="upArrowCallout">
          <a:avLst/>
        </a:prstGeom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ru-RU" sz="24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Непосредственное психолого-педагогическое просвещение родителей.</a:t>
          </a:r>
          <a:endParaRPr lang="ru-RU" sz="24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0" y="2595440"/>
        <a:ext cx="9957468" cy="850995"/>
      </dsp:txXfrm>
    </dsp:sp>
    <dsp:sp modelId="{171E7C7B-2743-48C6-A40A-312ED9C9CCBE}">
      <dsp:nvSpPr>
        <dsp:cNvPr id="0" name=""/>
        <dsp:cNvSpPr/>
      </dsp:nvSpPr>
      <dsp:spPr>
        <a:xfrm rot="10800000">
          <a:off x="0" y="1298527"/>
          <a:ext cx="9957468" cy="1309687"/>
        </a:xfrm>
        <a:prstGeom prst="upArrowCallout">
          <a:avLst/>
        </a:prstGeom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ru-RU" sz="24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Психолого-педагогическая диагностика с целью определения образовательных потребностей родителей.</a:t>
          </a:r>
          <a:endParaRPr lang="ru-RU" sz="24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0" y="1298527"/>
        <a:ext cx="9957468" cy="850995"/>
      </dsp:txXfrm>
    </dsp:sp>
    <dsp:sp modelId="{4D97BC5A-778D-4F3C-989D-B5A689D8ECAE}">
      <dsp:nvSpPr>
        <dsp:cNvPr id="0" name=""/>
        <dsp:cNvSpPr/>
      </dsp:nvSpPr>
      <dsp:spPr>
        <a:xfrm rot="10800000">
          <a:off x="0" y="1613"/>
          <a:ext cx="9957468" cy="1309687"/>
        </a:xfrm>
        <a:prstGeom prst="upArrowCallout">
          <a:avLst/>
        </a:prstGeom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1. Предварительная работа с педагогами, ведущими просветительскую работу.</a:t>
          </a:r>
          <a:endParaRPr lang="ru-RU" sz="24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0" y="1613"/>
        <a:ext cx="9957468" cy="8509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85057-1F5F-4F1B-9CAB-48ACB05F7A1E}">
      <dsp:nvSpPr>
        <dsp:cNvPr id="0" name=""/>
        <dsp:cNvSpPr/>
      </dsp:nvSpPr>
      <dsp:spPr>
        <a:xfrm rot="5400000">
          <a:off x="5448108" y="-3039900"/>
          <a:ext cx="1430302" cy="75106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Педагоги ДОУ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Приглашенные специалисты, имеющие опыт просветительской работы с родителями.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Администрация ДОУ как координатор деятельности всех участников процесса.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Родители-волонтеры (помощники-организаторы)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407947" y="70083"/>
        <a:ext cx="7440802" cy="1290658"/>
      </dsp:txXfrm>
    </dsp:sp>
    <dsp:sp modelId="{04E12004-E0A8-4170-BE86-7CA8BFC08780}">
      <dsp:nvSpPr>
        <dsp:cNvPr id="0" name=""/>
        <dsp:cNvSpPr/>
      </dsp:nvSpPr>
      <dsp:spPr>
        <a:xfrm>
          <a:off x="31571" y="111378"/>
          <a:ext cx="2407559" cy="1208066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Кадровые ресурсы</a:t>
          </a:r>
          <a:endParaRPr lang="ru-RU" sz="1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0544" y="170351"/>
        <a:ext cx="2289613" cy="1090120"/>
      </dsp:txXfrm>
    </dsp:sp>
    <dsp:sp modelId="{0FC27EB3-3814-4E3F-82BD-64336F006030}">
      <dsp:nvSpPr>
        <dsp:cNvPr id="0" name=""/>
        <dsp:cNvSpPr/>
      </dsp:nvSpPr>
      <dsp:spPr>
        <a:xfrm rot="5400000">
          <a:off x="5686668" y="-1663722"/>
          <a:ext cx="966453" cy="75174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Помещения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Оборудование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Методические и  дидактические пособия и материалы, используемые во время занятий и встреч с родителями.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411173" y="1658951"/>
        <a:ext cx="7470266" cy="872097"/>
      </dsp:txXfrm>
    </dsp:sp>
    <dsp:sp modelId="{25AE6939-4C78-4A70-8645-73B22145B5CA}">
      <dsp:nvSpPr>
        <dsp:cNvPr id="0" name=""/>
        <dsp:cNvSpPr/>
      </dsp:nvSpPr>
      <dsp:spPr>
        <a:xfrm>
          <a:off x="31572" y="1490966"/>
          <a:ext cx="2410784" cy="1208066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Материально-технические ресурсы</a:t>
          </a:r>
          <a:endParaRPr lang="ru-RU" sz="1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0545" y="1549939"/>
        <a:ext cx="2292838" cy="1090120"/>
      </dsp:txXfrm>
    </dsp:sp>
    <dsp:sp modelId="{474EE92E-C790-4AAB-A1FA-4BD5FC5859AC}">
      <dsp:nvSpPr>
        <dsp:cNvPr id="0" name=""/>
        <dsp:cNvSpPr/>
      </dsp:nvSpPr>
      <dsp:spPr>
        <a:xfrm rot="5400000">
          <a:off x="5581312" y="-394830"/>
          <a:ext cx="1176076" cy="75165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Информационные материалы:  презентации, видеоролики, аудиозаписи и др.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Интернет-ресурсы: сайт детского сада, </a:t>
          </a:r>
          <a:r>
            <a:rPr lang="ru-RU" sz="13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госпаблик</a:t>
          </a: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, страницы в социальных сетях и пр.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Использование ресурсов ИРЗАР, Института воспитания, федерального портала «Растим детей. </a:t>
          </a:r>
          <a:r>
            <a:rPr lang="ru-RU" sz="13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рф</a:t>
          </a: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».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411051" y="2832842"/>
        <a:ext cx="7459188" cy="1061254"/>
      </dsp:txXfrm>
    </dsp:sp>
    <dsp:sp modelId="{614DCF2C-9F29-437F-BCA8-E083F8E341F6}">
      <dsp:nvSpPr>
        <dsp:cNvPr id="0" name=""/>
        <dsp:cNvSpPr/>
      </dsp:nvSpPr>
      <dsp:spPr>
        <a:xfrm>
          <a:off x="31528" y="2759436"/>
          <a:ext cx="2410663" cy="1208066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Информационные ресурсы</a:t>
          </a:r>
          <a:endParaRPr lang="ru-RU" sz="1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0501" y="2818409"/>
        <a:ext cx="2292717" cy="1090120"/>
      </dsp:txXfrm>
    </dsp:sp>
    <dsp:sp modelId="{5A06D9BC-3B96-4B9D-BFD7-C5A0BF376C5B}">
      <dsp:nvSpPr>
        <dsp:cNvPr id="0" name=""/>
        <dsp:cNvSpPr/>
      </dsp:nvSpPr>
      <dsp:spPr>
        <a:xfrm rot="5400000">
          <a:off x="5605663" y="903164"/>
          <a:ext cx="1198508" cy="74481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720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Разработка плана мероприятий, определение сроков и ответственных лиц.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720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Регулярная оценка эффективности проводимых мероприятий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720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Организация повышение квалификации и самообразования педагогов ДОУ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720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Сетевое взаимодействие</a:t>
          </a:r>
          <a:endParaRPr lang="ru-RU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480831" y="4086502"/>
        <a:ext cx="7389667" cy="1081496"/>
      </dsp:txXfrm>
    </dsp:sp>
    <dsp:sp modelId="{8223D356-E63E-454F-8850-9623CC784E88}">
      <dsp:nvSpPr>
        <dsp:cNvPr id="0" name=""/>
        <dsp:cNvSpPr/>
      </dsp:nvSpPr>
      <dsp:spPr>
        <a:xfrm>
          <a:off x="25206" y="4027905"/>
          <a:ext cx="2470183" cy="1208066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Организационные ресурсы</a:t>
          </a:r>
          <a:endParaRPr lang="ru-RU" sz="1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179" y="4086878"/>
        <a:ext cx="2352237" cy="1090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800F5-0A80-4C67-A271-7A3C50B0BEA1}">
      <dsp:nvSpPr>
        <dsp:cNvPr id="0" name=""/>
        <dsp:cNvSpPr/>
      </dsp:nvSpPr>
      <dsp:spPr>
        <a:xfrm>
          <a:off x="0" y="1197"/>
          <a:ext cx="73603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F89B7-512D-4D08-8030-A0F6AB590629}">
      <dsp:nvSpPr>
        <dsp:cNvPr id="0" name=""/>
        <dsp:cNvSpPr/>
      </dsp:nvSpPr>
      <dsp:spPr>
        <a:xfrm>
          <a:off x="0" y="1197"/>
          <a:ext cx="1256428" cy="2449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4-5 лет</a:t>
          </a:r>
          <a:endParaRPr lang="ru-RU" sz="1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1197"/>
        <a:ext cx="1256428" cy="2449597"/>
      </dsp:txXfrm>
    </dsp:sp>
    <dsp:sp modelId="{0FC41C26-AAE3-4243-A5B5-20637CEAD001}">
      <dsp:nvSpPr>
        <dsp:cNvPr id="0" name=""/>
        <dsp:cNvSpPr/>
      </dsp:nvSpPr>
      <dsp:spPr>
        <a:xfrm>
          <a:off x="1350660" y="39472"/>
          <a:ext cx="4931482" cy="76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воспитывать уважительное отношение к Родине, символам страны, памятным датам</a:t>
          </a:r>
          <a:endParaRPr lang="ru-RU" sz="18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350660" y="39472"/>
        <a:ext cx="4931482" cy="765499"/>
      </dsp:txXfrm>
    </dsp:sp>
    <dsp:sp modelId="{AA85F857-BD7F-4F3F-8944-628FD99729E4}">
      <dsp:nvSpPr>
        <dsp:cNvPr id="0" name=""/>
        <dsp:cNvSpPr/>
      </dsp:nvSpPr>
      <dsp:spPr>
        <a:xfrm>
          <a:off x="1266379" y="685701"/>
          <a:ext cx="50257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486A3-544D-434F-AD23-EF96C00C2F36}">
      <dsp:nvSpPr>
        <dsp:cNvPr id="0" name=""/>
        <dsp:cNvSpPr/>
      </dsp:nvSpPr>
      <dsp:spPr>
        <a:xfrm>
          <a:off x="1350660" y="763733"/>
          <a:ext cx="4931482" cy="76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воспитывать гордость за достижения страны в области спорта, науки, искусства и других областях</a:t>
          </a:r>
          <a:endParaRPr lang="ru-RU" sz="18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350660" y="763733"/>
        <a:ext cx="4931482" cy="765499"/>
      </dsp:txXfrm>
    </dsp:sp>
    <dsp:sp modelId="{B555F8F9-AD32-4E0A-8A42-D0D746C8D50B}">
      <dsp:nvSpPr>
        <dsp:cNvPr id="0" name=""/>
        <dsp:cNvSpPr/>
      </dsp:nvSpPr>
      <dsp:spPr>
        <a:xfrm>
          <a:off x="1256428" y="1608745"/>
          <a:ext cx="50257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887FC-EE93-4976-A2F7-0FBCDCD38CD1}">
      <dsp:nvSpPr>
        <dsp:cNvPr id="0" name=""/>
        <dsp:cNvSpPr/>
      </dsp:nvSpPr>
      <dsp:spPr>
        <a:xfrm>
          <a:off x="1350660" y="1587388"/>
          <a:ext cx="6009159" cy="76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развивать интерес детей к основным достопримечательностями населенного пункта, в котором они живут</a:t>
          </a:r>
          <a:endParaRPr lang="ru-RU" sz="18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350660" y="1587388"/>
        <a:ext cx="6009159" cy="765499"/>
      </dsp:txXfrm>
    </dsp:sp>
    <dsp:sp modelId="{6DB870FC-DD17-42D6-B128-F0DB951FB4AC}">
      <dsp:nvSpPr>
        <dsp:cNvPr id="0" name=""/>
        <dsp:cNvSpPr/>
      </dsp:nvSpPr>
      <dsp:spPr>
        <a:xfrm>
          <a:off x="1256428" y="2412519"/>
          <a:ext cx="50257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794E9-F11C-4A88-B598-B6C6D424B1B7}">
      <dsp:nvSpPr>
        <dsp:cNvPr id="0" name=""/>
        <dsp:cNvSpPr/>
      </dsp:nvSpPr>
      <dsp:spPr>
        <a:xfrm>
          <a:off x="0" y="0"/>
          <a:ext cx="73474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3B416-09F4-4276-B245-53E99042F2A1}">
      <dsp:nvSpPr>
        <dsp:cNvPr id="0" name=""/>
        <dsp:cNvSpPr/>
      </dsp:nvSpPr>
      <dsp:spPr>
        <a:xfrm>
          <a:off x="0" y="0"/>
          <a:ext cx="1298725" cy="1285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5-6 лет</a:t>
          </a:r>
          <a:endParaRPr lang="ru-RU" sz="1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0"/>
        <a:ext cx="1298725" cy="1285393"/>
      </dsp:txXfrm>
    </dsp:sp>
    <dsp:sp modelId="{B029B29B-86AB-440E-ACD4-4376C0C6E3F4}">
      <dsp:nvSpPr>
        <dsp:cNvPr id="0" name=""/>
        <dsp:cNvSpPr/>
      </dsp:nvSpPr>
      <dsp:spPr>
        <a:xfrm>
          <a:off x="1396130" y="58369"/>
          <a:ext cx="5947863" cy="1167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знакомить детей с содержанием государственных праздников и традициями празднования, развивать патриотические чувства, уважение и гордость за поступки героев Отечества, достижения страны</a:t>
          </a:r>
          <a:endParaRPr lang="ru-RU" sz="18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396130" y="58369"/>
        <a:ext cx="5947863" cy="1167397"/>
      </dsp:txXfrm>
    </dsp:sp>
    <dsp:sp modelId="{959E64BB-310E-41AB-AF4F-01573B4C85B5}">
      <dsp:nvSpPr>
        <dsp:cNvPr id="0" name=""/>
        <dsp:cNvSpPr/>
      </dsp:nvSpPr>
      <dsp:spPr>
        <a:xfrm>
          <a:off x="1298725" y="1225767"/>
          <a:ext cx="51949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B1EE3-0F08-4158-B8B5-E2D086E89710}">
      <dsp:nvSpPr>
        <dsp:cNvPr id="0" name=""/>
        <dsp:cNvSpPr/>
      </dsp:nvSpPr>
      <dsp:spPr>
        <a:xfrm>
          <a:off x="0" y="1423"/>
          <a:ext cx="7556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A645F-97E4-4347-8806-CAE75397BEA9}">
      <dsp:nvSpPr>
        <dsp:cNvPr id="0" name=""/>
        <dsp:cNvSpPr/>
      </dsp:nvSpPr>
      <dsp:spPr>
        <a:xfrm>
          <a:off x="0" y="1423"/>
          <a:ext cx="1115916" cy="2911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6-7 лет</a:t>
          </a:r>
          <a:endParaRPr lang="ru-RU" sz="1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1423"/>
        <a:ext cx="1115916" cy="2911541"/>
      </dsp:txXfrm>
    </dsp:sp>
    <dsp:sp modelId="{196CABB4-610E-4144-ABFC-46DD86985EA5}">
      <dsp:nvSpPr>
        <dsp:cNvPr id="0" name=""/>
        <dsp:cNvSpPr/>
      </dsp:nvSpPr>
      <dsp:spPr>
        <a:xfrm>
          <a:off x="1229259" y="69093"/>
          <a:ext cx="6182532" cy="135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расширять представления детей о государственных праздниках и поддерживать интерес детей к событиям, происходящим в стране, развивать чувство гордости за достижения страны в области спорта, науки и искусства, служения и верности интересам страны</a:t>
          </a:r>
          <a:endParaRPr lang="ru-RU" sz="18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229259" y="69093"/>
        <a:ext cx="6182532" cy="1353412"/>
      </dsp:txXfrm>
    </dsp:sp>
    <dsp:sp modelId="{BEAED6B2-D244-488F-8693-0E5895EAD287}">
      <dsp:nvSpPr>
        <dsp:cNvPr id="0" name=""/>
        <dsp:cNvSpPr/>
      </dsp:nvSpPr>
      <dsp:spPr>
        <a:xfrm>
          <a:off x="1115916" y="1422505"/>
          <a:ext cx="6044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CFA84-1A0B-494B-A7C3-0BC57915C43B}">
      <dsp:nvSpPr>
        <dsp:cNvPr id="0" name=""/>
        <dsp:cNvSpPr/>
      </dsp:nvSpPr>
      <dsp:spPr>
        <a:xfrm>
          <a:off x="1229259" y="1490176"/>
          <a:ext cx="6238764" cy="135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развивать интерес детей к населенному пункту, в котором живет, переживание чувства удивления, восхищения достопримечательностями, </a:t>
          </a:r>
          <a:r>
            <a:rPr lang="ru-RU" sz="18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событиями прошлого и настоящего; </a:t>
          </a:r>
          <a:r>
            <a:rPr lang="ru-RU" sz="18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поощрять активное участие в праздновании событий, связанных с его местом проживания</a:t>
          </a:r>
        </a:p>
      </dsp:txBody>
      <dsp:txXfrm>
        <a:off x="1229259" y="1490176"/>
        <a:ext cx="6238764" cy="1353412"/>
      </dsp:txXfrm>
    </dsp:sp>
    <dsp:sp modelId="{2FFCBB90-F048-4B89-B0F7-EC9C88E62A49}">
      <dsp:nvSpPr>
        <dsp:cNvPr id="0" name=""/>
        <dsp:cNvSpPr/>
      </dsp:nvSpPr>
      <dsp:spPr>
        <a:xfrm>
          <a:off x="1115916" y="2843588"/>
          <a:ext cx="6044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A351A-6BD4-4D10-9F25-AB36EB3EB400}">
      <dsp:nvSpPr>
        <dsp:cNvPr id="0" name=""/>
        <dsp:cNvSpPr/>
      </dsp:nvSpPr>
      <dsp:spPr>
        <a:xfrm>
          <a:off x="785930" y="0"/>
          <a:ext cx="8907211" cy="435039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CA6B23-82E0-4047-A143-3032D5E999BD}">
      <dsp:nvSpPr>
        <dsp:cNvPr id="0" name=""/>
        <dsp:cNvSpPr/>
      </dsp:nvSpPr>
      <dsp:spPr>
        <a:xfrm>
          <a:off x="4605" y="1305118"/>
          <a:ext cx="2013434" cy="17401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семья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52" y="1390065"/>
        <a:ext cx="1843540" cy="1570263"/>
      </dsp:txXfrm>
    </dsp:sp>
    <dsp:sp modelId="{0380FF09-3411-4C47-93DD-E8FFD6D6E58A}">
      <dsp:nvSpPr>
        <dsp:cNvPr id="0" name=""/>
        <dsp:cNvSpPr/>
      </dsp:nvSpPr>
      <dsp:spPr>
        <a:xfrm>
          <a:off x="2118711" y="1305118"/>
          <a:ext cx="2013434" cy="17401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символы и праздники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658" y="1390065"/>
        <a:ext cx="1843540" cy="1570263"/>
      </dsp:txXfrm>
    </dsp:sp>
    <dsp:sp modelId="{35B00CF3-69E2-4D41-9296-3B74DF587696}">
      <dsp:nvSpPr>
        <dsp:cNvPr id="0" name=""/>
        <dsp:cNvSpPr/>
      </dsp:nvSpPr>
      <dsp:spPr>
        <a:xfrm>
          <a:off x="4232818" y="1305118"/>
          <a:ext cx="2013434" cy="17401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знаменитые люди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17765" y="1390065"/>
        <a:ext cx="1843540" cy="1570263"/>
      </dsp:txXfrm>
    </dsp:sp>
    <dsp:sp modelId="{EE031F4C-7664-46B7-BEBA-0AA9DF375962}">
      <dsp:nvSpPr>
        <dsp:cNvPr id="0" name=""/>
        <dsp:cNvSpPr/>
      </dsp:nvSpPr>
      <dsp:spPr>
        <a:xfrm>
          <a:off x="6346925" y="1305118"/>
          <a:ext cx="2013434" cy="17401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страны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1872" y="1390065"/>
        <a:ext cx="1843540" cy="1570263"/>
      </dsp:txXfrm>
    </dsp:sp>
    <dsp:sp modelId="{2B3EB95E-9B37-4CD6-A4FB-5C8AB5B3A373}">
      <dsp:nvSpPr>
        <dsp:cNvPr id="0" name=""/>
        <dsp:cNvSpPr/>
      </dsp:nvSpPr>
      <dsp:spPr>
        <a:xfrm>
          <a:off x="8461031" y="1305118"/>
          <a:ext cx="2013434" cy="17401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краеведение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45978" y="1390065"/>
        <a:ext cx="1843540" cy="15702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3F941-CE06-46B4-9361-DFC60EBF3BFE}">
      <dsp:nvSpPr>
        <dsp:cNvPr id="0" name=""/>
        <dsp:cNvSpPr/>
      </dsp:nvSpPr>
      <dsp:spPr>
        <a:xfrm>
          <a:off x="0" y="0"/>
          <a:ext cx="103987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98B6B-ACB5-4995-B9C0-98808C608ED5}">
      <dsp:nvSpPr>
        <dsp:cNvPr id="0" name=""/>
        <dsp:cNvSpPr/>
      </dsp:nvSpPr>
      <dsp:spPr>
        <a:xfrm>
          <a:off x="0" y="0"/>
          <a:ext cx="2079753" cy="67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t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семья</a:t>
          </a:r>
          <a:endParaRPr lang="ru-RU" sz="53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2079753" cy="6723565"/>
      </dsp:txXfrm>
    </dsp:sp>
    <dsp:sp modelId="{B2E11EA9-6C59-4C10-98F3-7D286F88692D}">
      <dsp:nvSpPr>
        <dsp:cNvPr id="0" name=""/>
        <dsp:cNvSpPr/>
      </dsp:nvSpPr>
      <dsp:spPr>
        <a:xfrm>
          <a:off x="2235734" y="100623"/>
          <a:ext cx="8163031" cy="1393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3-4 года </a:t>
          </a: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 обогащает представления детей о действиях и поступках людей, в которых проявляются доброе отношение и забота о членах семьи, … знакомит с произведениями, отражающими отношения между членами семьи.</a:t>
          </a:r>
          <a:endParaRPr lang="ru-RU" sz="2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5734" y="100623"/>
        <a:ext cx="8163031" cy="1393738"/>
      </dsp:txXfrm>
    </dsp:sp>
    <dsp:sp modelId="{0B4FF5F8-6AD4-49E8-B6BE-AD974F47B25B}">
      <dsp:nvSpPr>
        <dsp:cNvPr id="0" name=""/>
        <dsp:cNvSpPr/>
      </dsp:nvSpPr>
      <dsp:spPr>
        <a:xfrm>
          <a:off x="2079753" y="1494362"/>
          <a:ext cx="83190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97BD5-DEEC-4227-A1CE-E87070EAC52D}">
      <dsp:nvSpPr>
        <dsp:cNvPr id="0" name=""/>
        <dsp:cNvSpPr/>
      </dsp:nvSpPr>
      <dsp:spPr>
        <a:xfrm>
          <a:off x="2235734" y="1594985"/>
          <a:ext cx="8163031" cy="146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4-5 лет </a:t>
          </a: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 развивает позитивное отношение и чувство принадлежности детей к семье, уважение к родителям (законным представителям): </a:t>
          </a: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обогащает представление о структуре и составе семьи, родственных отношениях; семейных событиях, делах.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2235734" y="1594985"/>
        <a:ext cx="8163031" cy="1464537"/>
      </dsp:txXfrm>
    </dsp:sp>
    <dsp:sp modelId="{DB5584DC-0340-45A8-AC1F-6AFFD4AEB13E}">
      <dsp:nvSpPr>
        <dsp:cNvPr id="0" name=""/>
        <dsp:cNvSpPr/>
      </dsp:nvSpPr>
      <dsp:spPr>
        <a:xfrm>
          <a:off x="2079753" y="3059522"/>
          <a:ext cx="83190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D3D1F-C579-4EE4-BBB9-1A6AE300BC1C}">
      <dsp:nvSpPr>
        <dsp:cNvPr id="0" name=""/>
        <dsp:cNvSpPr/>
      </dsp:nvSpPr>
      <dsp:spPr>
        <a:xfrm>
          <a:off x="2235734" y="3160146"/>
          <a:ext cx="8163031" cy="2012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5-6 лет </a:t>
          </a: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Обогащает представления о семье, семейных и родственных отношениях: члены семьи, ближайшие родственники по линии матери и отца. Способствует пониманию того, как поддерживаются родственные связи (переписка, разговор по телефону, посещения, совместный отдых), как проявляются в семье забота, любовь, уважение друг к другу. Рассматривает проявления семейных традиций и отношения к пожилым членам семьи.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2235734" y="3160146"/>
        <a:ext cx="8163031" cy="2012473"/>
      </dsp:txXfrm>
    </dsp:sp>
    <dsp:sp modelId="{9184A606-79CD-48BE-9584-E36993F04DD7}">
      <dsp:nvSpPr>
        <dsp:cNvPr id="0" name=""/>
        <dsp:cNvSpPr/>
      </dsp:nvSpPr>
      <dsp:spPr>
        <a:xfrm>
          <a:off x="2079753" y="5172619"/>
          <a:ext cx="83190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D8C59-5EA0-4F2E-B387-AD8BB981E133}">
      <dsp:nvSpPr>
        <dsp:cNvPr id="0" name=""/>
        <dsp:cNvSpPr/>
      </dsp:nvSpPr>
      <dsp:spPr>
        <a:xfrm>
          <a:off x="2235734" y="5273243"/>
          <a:ext cx="8163031" cy="1338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6-7 лет </a:t>
          </a: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Расширяет представления о семье, семейных и родственных отношениях: взаимные чувства, правила общения в семье, значимые и памятные события.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2235734" y="5273243"/>
        <a:ext cx="8163031" cy="1338757"/>
      </dsp:txXfrm>
    </dsp:sp>
    <dsp:sp modelId="{F4E27903-8FE2-4D9A-8386-40CD021C7C19}">
      <dsp:nvSpPr>
        <dsp:cNvPr id="0" name=""/>
        <dsp:cNvSpPr/>
      </dsp:nvSpPr>
      <dsp:spPr>
        <a:xfrm>
          <a:off x="2079753" y="6612001"/>
          <a:ext cx="83190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E7F9F-E96C-458E-908A-AE29191F60B3}">
      <dsp:nvSpPr>
        <dsp:cNvPr id="0" name=""/>
        <dsp:cNvSpPr/>
      </dsp:nvSpPr>
      <dsp:spPr>
        <a:xfrm>
          <a:off x="0" y="3956225"/>
          <a:ext cx="8424343" cy="12985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Инвариантная часть "Новосибирская область"</a:t>
          </a:r>
        </a:p>
      </dsp:txBody>
      <dsp:txXfrm>
        <a:off x="0" y="3956225"/>
        <a:ext cx="8424343" cy="701201"/>
      </dsp:txXfrm>
    </dsp:sp>
    <dsp:sp modelId="{1590C78F-0582-44FB-9F57-D5EC2E76F973}">
      <dsp:nvSpPr>
        <dsp:cNvPr id="0" name=""/>
        <dsp:cNvSpPr/>
      </dsp:nvSpPr>
      <dsp:spPr>
        <a:xfrm>
          <a:off x="0" y="4631456"/>
          <a:ext cx="2106085" cy="5973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Природа</a:t>
          </a:r>
        </a:p>
      </dsp:txBody>
      <dsp:txXfrm>
        <a:off x="0" y="4631456"/>
        <a:ext cx="2106085" cy="597319"/>
      </dsp:txXfrm>
    </dsp:sp>
    <dsp:sp modelId="{9C424EBF-2EF4-4A0D-8900-156C6563E0D3}">
      <dsp:nvSpPr>
        <dsp:cNvPr id="0" name=""/>
        <dsp:cNvSpPr/>
      </dsp:nvSpPr>
      <dsp:spPr>
        <a:xfrm>
          <a:off x="2106085" y="4631456"/>
          <a:ext cx="2106085" cy="5973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Культура и достопримечательности</a:t>
          </a:r>
        </a:p>
      </dsp:txBody>
      <dsp:txXfrm>
        <a:off x="2106085" y="4631456"/>
        <a:ext cx="2106085" cy="597319"/>
      </dsp:txXfrm>
    </dsp:sp>
    <dsp:sp modelId="{A2970F2D-5D8C-42FD-B84F-2748E5FB6FB5}">
      <dsp:nvSpPr>
        <dsp:cNvPr id="0" name=""/>
        <dsp:cNvSpPr/>
      </dsp:nvSpPr>
      <dsp:spPr>
        <a:xfrm>
          <a:off x="4212171" y="4631456"/>
          <a:ext cx="2106085" cy="5973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Знаменитые люди</a:t>
          </a:r>
        </a:p>
      </dsp:txBody>
      <dsp:txXfrm>
        <a:off x="4212171" y="4631456"/>
        <a:ext cx="2106085" cy="597319"/>
      </dsp:txXfrm>
    </dsp:sp>
    <dsp:sp modelId="{DF73B986-D986-4799-94D5-2F4E7D3DF094}">
      <dsp:nvSpPr>
        <dsp:cNvPr id="0" name=""/>
        <dsp:cNvSpPr/>
      </dsp:nvSpPr>
      <dsp:spPr>
        <a:xfrm>
          <a:off x="6318257" y="4631456"/>
          <a:ext cx="2106085" cy="5973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История</a:t>
          </a:r>
        </a:p>
      </dsp:txBody>
      <dsp:txXfrm>
        <a:off x="6318257" y="4631456"/>
        <a:ext cx="2106085" cy="597319"/>
      </dsp:txXfrm>
    </dsp:sp>
    <dsp:sp modelId="{CF53364A-82FA-4814-A7A7-13F8A095318E}">
      <dsp:nvSpPr>
        <dsp:cNvPr id="0" name=""/>
        <dsp:cNvSpPr/>
      </dsp:nvSpPr>
      <dsp:spPr>
        <a:xfrm rot="10800000">
          <a:off x="0" y="1978577"/>
          <a:ext cx="8424343" cy="1997126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Инвариантная часть "Город Новосибирск" </a:t>
          </a:r>
        </a:p>
      </dsp:txBody>
      <dsp:txXfrm rot="-10800000">
        <a:off x="0" y="1978577"/>
        <a:ext cx="8424343" cy="700991"/>
      </dsp:txXfrm>
    </dsp:sp>
    <dsp:sp modelId="{670267CF-758D-41E5-9F9F-BCA906278F6A}">
      <dsp:nvSpPr>
        <dsp:cNvPr id="0" name=""/>
        <dsp:cNvSpPr/>
      </dsp:nvSpPr>
      <dsp:spPr>
        <a:xfrm>
          <a:off x="0" y="2679568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Природа</a:t>
          </a:r>
        </a:p>
      </dsp:txBody>
      <dsp:txXfrm>
        <a:off x="0" y="2679568"/>
        <a:ext cx="2106085" cy="597140"/>
      </dsp:txXfrm>
    </dsp:sp>
    <dsp:sp modelId="{E3A2CE7D-45AE-4C71-84DF-0E883E054A43}">
      <dsp:nvSpPr>
        <dsp:cNvPr id="0" name=""/>
        <dsp:cNvSpPr/>
      </dsp:nvSpPr>
      <dsp:spPr>
        <a:xfrm>
          <a:off x="2106085" y="2679568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Культура и достопримечательности</a:t>
          </a:r>
        </a:p>
      </dsp:txBody>
      <dsp:txXfrm>
        <a:off x="2106085" y="2679568"/>
        <a:ext cx="2106085" cy="597140"/>
      </dsp:txXfrm>
    </dsp:sp>
    <dsp:sp modelId="{95882F57-6516-496E-BBE6-97E2B4977B1C}">
      <dsp:nvSpPr>
        <dsp:cNvPr id="0" name=""/>
        <dsp:cNvSpPr/>
      </dsp:nvSpPr>
      <dsp:spPr>
        <a:xfrm>
          <a:off x="4212171" y="2679568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Знаменитые люди</a:t>
          </a:r>
        </a:p>
      </dsp:txBody>
      <dsp:txXfrm>
        <a:off x="4212171" y="2679568"/>
        <a:ext cx="2106085" cy="597140"/>
      </dsp:txXfrm>
    </dsp:sp>
    <dsp:sp modelId="{FE5B5937-DDD9-4182-AD75-2690432CA727}">
      <dsp:nvSpPr>
        <dsp:cNvPr id="0" name=""/>
        <dsp:cNvSpPr/>
      </dsp:nvSpPr>
      <dsp:spPr>
        <a:xfrm>
          <a:off x="6318257" y="2679568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История</a:t>
          </a:r>
        </a:p>
      </dsp:txBody>
      <dsp:txXfrm>
        <a:off x="6318257" y="2679568"/>
        <a:ext cx="2106085" cy="597140"/>
      </dsp:txXfrm>
    </dsp:sp>
    <dsp:sp modelId="{99D4CB28-754C-434A-8BEE-920504B771FA}">
      <dsp:nvSpPr>
        <dsp:cNvPr id="0" name=""/>
        <dsp:cNvSpPr/>
      </dsp:nvSpPr>
      <dsp:spPr>
        <a:xfrm rot="10800000">
          <a:off x="0" y="928"/>
          <a:ext cx="8424343" cy="1997126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Вариативная часть "Мой район"</a:t>
          </a:r>
        </a:p>
      </dsp:txBody>
      <dsp:txXfrm rot="-10800000">
        <a:off x="0" y="928"/>
        <a:ext cx="8424343" cy="700991"/>
      </dsp:txXfrm>
    </dsp:sp>
    <dsp:sp modelId="{A87FA25B-A253-485D-80C4-7A03091B29CB}">
      <dsp:nvSpPr>
        <dsp:cNvPr id="0" name=""/>
        <dsp:cNvSpPr/>
      </dsp:nvSpPr>
      <dsp:spPr>
        <a:xfrm>
          <a:off x="0" y="701920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Природа</a:t>
          </a:r>
        </a:p>
      </dsp:txBody>
      <dsp:txXfrm>
        <a:off x="0" y="701920"/>
        <a:ext cx="2106085" cy="597140"/>
      </dsp:txXfrm>
    </dsp:sp>
    <dsp:sp modelId="{30103E33-2F1F-4A5B-8C24-B9F39B1A385D}">
      <dsp:nvSpPr>
        <dsp:cNvPr id="0" name=""/>
        <dsp:cNvSpPr/>
      </dsp:nvSpPr>
      <dsp:spPr>
        <a:xfrm>
          <a:off x="2106085" y="701920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Культура и достопримечательности</a:t>
          </a:r>
        </a:p>
      </dsp:txBody>
      <dsp:txXfrm>
        <a:off x="2106085" y="701920"/>
        <a:ext cx="2106085" cy="597140"/>
      </dsp:txXfrm>
    </dsp:sp>
    <dsp:sp modelId="{26F672BF-3420-4488-8AEF-60ED4D5C8046}">
      <dsp:nvSpPr>
        <dsp:cNvPr id="0" name=""/>
        <dsp:cNvSpPr/>
      </dsp:nvSpPr>
      <dsp:spPr>
        <a:xfrm>
          <a:off x="4212171" y="701920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Знаменитые люди</a:t>
          </a:r>
        </a:p>
      </dsp:txBody>
      <dsp:txXfrm>
        <a:off x="4212171" y="701920"/>
        <a:ext cx="2106085" cy="597140"/>
      </dsp:txXfrm>
    </dsp:sp>
    <dsp:sp modelId="{3E3345B8-7CC5-48EC-9066-460C6916EF35}">
      <dsp:nvSpPr>
        <dsp:cNvPr id="0" name=""/>
        <dsp:cNvSpPr/>
      </dsp:nvSpPr>
      <dsp:spPr>
        <a:xfrm>
          <a:off x="6318257" y="701920"/>
          <a:ext cx="2106085" cy="5971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История</a:t>
          </a:r>
        </a:p>
      </dsp:txBody>
      <dsp:txXfrm>
        <a:off x="6318257" y="701920"/>
        <a:ext cx="2106085" cy="5971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85F20-973A-4190-9377-582F1A25EE3F}">
      <dsp:nvSpPr>
        <dsp:cNvPr id="0" name=""/>
        <dsp:cNvSpPr/>
      </dsp:nvSpPr>
      <dsp:spPr>
        <a:xfrm>
          <a:off x="9150896" y="3645454"/>
          <a:ext cx="773510" cy="368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63"/>
              </a:lnTo>
              <a:lnTo>
                <a:pt x="773510" y="250863"/>
              </a:lnTo>
              <a:lnTo>
                <a:pt x="773510" y="3681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86B54-1DE0-41FD-85EC-5411B9555305}">
      <dsp:nvSpPr>
        <dsp:cNvPr id="0" name=""/>
        <dsp:cNvSpPr/>
      </dsp:nvSpPr>
      <dsp:spPr>
        <a:xfrm>
          <a:off x="8377386" y="3645454"/>
          <a:ext cx="773510" cy="368120"/>
        </a:xfrm>
        <a:custGeom>
          <a:avLst/>
          <a:gdLst/>
          <a:ahLst/>
          <a:cxnLst/>
          <a:rect l="0" t="0" r="0" b="0"/>
          <a:pathLst>
            <a:path>
              <a:moveTo>
                <a:pt x="773510" y="0"/>
              </a:moveTo>
              <a:lnTo>
                <a:pt x="773510" y="250863"/>
              </a:lnTo>
              <a:lnTo>
                <a:pt x="0" y="250863"/>
              </a:lnTo>
              <a:lnTo>
                <a:pt x="0" y="3681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11F95-FF7A-4E46-B7C1-58A9D2D58D7F}">
      <dsp:nvSpPr>
        <dsp:cNvPr id="0" name=""/>
        <dsp:cNvSpPr/>
      </dsp:nvSpPr>
      <dsp:spPr>
        <a:xfrm>
          <a:off x="5300350" y="2047704"/>
          <a:ext cx="3850546" cy="794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745"/>
              </a:lnTo>
              <a:lnTo>
                <a:pt x="3850546" y="676745"/>
              </a:lnTo>
              <a:lnTo>
                <a:pt x="3850546" y="7940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7F0D7-57E5-4649-A865-DF812FF4B26C}">
      <dsp:nvSpPr>
        <dsp:cNvPr id="0" name=""/>
        <dsp:cNvSpPr/>
      </dsp:nvSpPr>
      <dsp:spPr>
        <a:xfrm>
          <a:off x="5288357" y="3608827"/>
          <a:ext cx="1542008" cy="404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490"/>
              </a:lnTo>
              <a:lnTo>
                <a:pt x="1542008" y="287490"/>
              </a:lnTo>
              <a:lnTo>
                <a:pt x="1542008" y="4047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33D26-1019-48DA-B736-E7C0F1F6998A}">
      <dsp:nvSpPr>
        <dsp:cNvPr id="0" name=""/>
        <dsp:cNvSpPr/>
      </dsp:nvSpPr>
      <dsp:spPr>
        <a:xfrm>
          <a:off x="5237624" y="3608827"/>
          <a:ext cx="91440" cy="404747"/>
        </a:xfrm>
        <a:custGeom>
          <a:avLst/>
          <a:gdLst/>
          <a:ahLst/>
          <a:cxnLst/>
          <a:rect l="0" t="0" r="0" b="0"/>
          <a:pathLst>
            <a:path>
              <a:moveTo>
                <a:pt x="50732" y="0"/>
              </a:moveTo>
              <a:lnTo>
                <a:pt x="50732" y="287490"/>
              </a:lnTo>
              <a:lnTo>
                <a:pt x="45720" y="287490"/>
              </a:lnTo>
              <a:lnTo>
                <a:pt x="45720" y="4047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4066F-992A-4191-867B-8B54C50DE419}">
      <dsp:nvSpPr>
        <dsp:cNvPr id="0" name=""/>
        <dsp:cNvSpPr/>
      </dsp:nvSpPr>
      <dsp:spPr>
        <a:xfrm>
          <a:off x="3736324" y="3608827"/>
          <a:ext cx="1552033" cy="404747"/>
        </a:xfrm>
        <a:custGeom>
          <a:avLst/>
          <a:gdLst/>
          <a:ahLst/>
          <a:cxnLst/>
          <a:rect l="0" t="0" r="0" b="0"/>
          <a:pathLst>
            <a:path>
              <a:moveTo>
                <a:pt x="1552033" y="0"/>
              </a:moveTo>
              <a:lnTo>
                <a:pt x="1552033" y="287490"/>
              </a:lnTo>
              <a:lnTo>
                <a:pt x="0" y="287490"/>
              </a:lnTo>
              <a:lnTo>
                <a:pt x="0" y="4047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67CB6-A657-4AA6-8DFE-FFFBBAB0AB64}">
      <dsp:nvSpPr>
        <dsp:cNvPr id="0" name=""/>
        <dsp:cNvSpPr/>
      </dsp:nvSpPr>
      <dsp:spPr>
        <a:xfrm>
          <a:off x="5242637" y="2047704"/>
          <a:ext cx="91440" cy="757375"/>
        </a:xfrm>
        <a:custGeom>
          <a:avLst/>
          <a:gdLst/>
          <a:ahLst/>
          <a:cxnLst/>
          <a:rect l="0" t="0" r="0" b="0"/>
          <a:pathLst>
            <a:path>
              <a:moveTo>
                <a:pt x="57712" y="0"/>
              </a:moveTo>
              <a:lnTo>
                <a:pt x="57712" y="640118"/>
              </a:lnTo>
              <a:lnTo>
                <a:pt x="45720" y="640118"/>
              </a:lnTo>
              <a:lnTo>
                <a:pt x="45720" y="7573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9157D-F61B-45FE-A1C3-060647B09A73}">
      <dsp:nvSpPr>
        <dsp:cNvPr id="0" name=""/>
        <dsp:cNvSpPr/>
      </dsp:nvSpPr>
      <dsp:spPr>
        <a:xfrm>
          <a:off x="1415793" y="3645454"/>
          <a:ext cx="773510" cy="368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63"/>
              </a:lnTo>
              <a:lnTo>
                <a:pt x="773510" y="250863"/>
              </a:lnTo>
              <a:lnTo>
                <a:pt x="773510" y="3681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7E555-50D4-4700-867F-0C0704377471}">
      <dsp:nvSpPr>
        <dsp:cNvPr id="0" name=""/>
        <dsp:cNvSpPr/>
      </dsp:nvSpPr>
      <dsp:spPr>
        <a:xfrm>
          <a:off x="642282" y="3645454"/>
          <a:ext cx="773510" cy="368120"/>
        </a:xfrm>
        <a:custGeom>
          <a:avLst/>
          <a:gdLst/>
          <a:ahLst/>
          <a:cxnLst/>
          <a:rect l="0" t="0" r="0" b="0"/>
          <a:pathLst>
            <a:path>
              <a:moveTo>
                <a:pt x="773510" y="0"/>
              </a:moveTo>
              <a:lnTo>
                <a:pt x="773510" y="250863"/>
              </a:lnTo>
              <a:lnTo>
                <a:pt x="0" y="250863"/>
              </a:lnTo>
              <a:lnTo>
                <a:pt x="0" y="3681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84C32-0517-4F1E-B4BF-C26C20DF984E}">
      <dsp:nvSpPr>
        <dsp:cNvPr id="0" name=""/>
        <dsp:cNvSpPr/>
      </dsp:nvSpPr>
      <dsp:spPr>
        <a:xfrm>
          <a:off x="1415793" y="2047704"/>
          <a:ext cx="3884556" cy="794002"/>
        </a:xfrm>
        <a:custGeom>
          <a:avLst/>
          <a:gdLst/>
          <a:ahLst/>
          <a:cxnLst/>
          <a:rect l="0" t="0" r="0" b="0"/>
          <a:pathLst>
            <a:path>
              <a:moveTo>
                <a:pt x="3884556" y="0"/>
              </a:moveTo>
              <a:lnTo>
                <a:pt x="3884556" y="676745"/>
              </a:lnTo>
              <a:lnTo>
                <a:pt x="0" y="676745"/>
              </a:lnTo>
              <a:lnTo>
                <a:pt x="0" y="7940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C5814-EF2C-4816-BBCA-0A93D273DE6F}">
      <dsp:nvSpPr>
        <dsp:cNvPr id="0" name=""/>
        <dsp:cNvSpPr/>
      </dsp:nvSpPr>
      <dsp:spPr>
        <a:xfrm>
          <a:off x="3763407" y="1243957"/>
          <a:ext cx="3073885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751AD-F66F-4DA0-95DF-BCA9DED3715A}">
      <dsp:nvSpPr>
        <dsp:cNvPr id="0" name=""/>
        <dsp:cNvSpPr/>
      </dsp:nvSpPr>
      <dsp:spPr>
        <a:xfrm>
          <a:off x="3904045" y="1377563"/>
          <a:ext cx="3073885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Блок «История»</a:t>
          </a:r>
        </a:p>
      </dsp:txBody>
      <dsp:txXfrm>
        <a:off x="3927586" y="1401104"/>
        <a:ext cx="3026803" cy="756665"/>
      </dsp:txXfrm>
    </dsp:sp>
    <dsp:sp modelId="{97B3628F-53FC-42EF-8589-BEB667E35FEE}">
      <dsp:nvSpPr>
        <dsp:cNvPr id="0" name=""/>
        <dsp:cNvSpPr/>
      </dsp:nvSpPr>
      <dsp:spPr>
        <a:xfrm>
          <a:off x="287717" y="2841707"/>
          <a:ext cx="2256151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67EFD-7FAF-46FA-B5A4-8724B0DA6ADB}">
      <dsp:nvSpPr>
        <dsp:cNvPr id="0" name=""/>
        <dsp:cNvSpPr/>
      </dsp:nvSpPr>
      <dsp:spPr>
        <a:xfrm>
          <a:off x="428355" y="2975313"/>
          <a:ext cx="2256151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Средняя группа</a:t>
          </a:r>
        </a:p>
      </dsp:txBody>
      <dsp:txXfrm>
        <a:off x="451896" y="2998854"/>
        <a:ext cx="2209069" cy="756665"/>
      </dsp:txXfrm>
    </dsp:sp>
    <dsp:sp modelId="{937B8ED2-B21B-4A1F-9F50-E1BE1CE8AA2B}">
      <dsp:nvSpPr>
        <dsp:cNvPr id="0" name=""/>
        <dsp:cNvSpPr/>
      </dsp:nvSpPr>
      <dsp:spPr>
        <a:xfrm>
          <a:off x="9410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89055-42A6-48E0-93D4-EAEE090C6EBA}">
      <dsp:nvSpPr>
        <dsp:cNvPr id="0" name=""/>
        <dsp:cNvSpPr/>
      </dsp:nvSpPr>
      <dsp:spPr>
        <a:xfrm>
          <a:off x="150048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Флаг города Новосибирска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73589" y="4170722"/>
        <a:ext cx="1218662" cy="756665"/>
      </dsp:txXfrm>
    </dsp:sp>
    <dsp:sp modelId="{7AC32DAD-222A-409B-9CE7-6462C47299F9}">
      <dsp:nvSpPr>
        <dsp:cNvPr id="0" name=""/>
        <dsp:cNvSpPr/>
      </dsp:nvSpPr>
      <dsp:spPr>
        <a:xfrm>
          <a:off x="1556431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E725F-9FDA-4630-B79F-D944F74F01FA}">
      <dsp:nvSpPr>
        <dsp:cNvPr id="0" name=""/>
        <dsp:cNvSpPr/>
      </dsp:nvSpPr>
      <dsp:spPr>
        <a:xfrm>
          <a:off x="1697069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Я поведу тебя в музей…(музей паровозов)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720610" y="4170722"/>
        <a:ext cx="1218662" cy="756665"/>
      </dsp:txXfrm>
    </dsp:sp>
    <dsp:sp modelId="{4E14EC9C-7080-4AE4-87AD-B9317D2D5115}">
      <dsp:nvSpPr>
        <dsp:cNvPr id="0" name=""/>
        <dsp:cNvSpPr/>
      </dsp:nvSpPr>
      <dsp:spPr>
        <a:xfrm>
          <a:off x="4062756" y="2805080"/>
          <a:ext cx="2451202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05D9E-1E6E-491E-AB4A-7925E32BA66A}">
      <dsp:nvSpPr>
        <dsp:cNvPr id="0" name=""/>
        <dsp:cNvSpPr/>
      </dsp:nvSpPr>
      <dsp:spPr>
        <a:xfrm>
          <a:off x="4203394" y="2938686"/>
          <a:ext cx="2451202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Старшая группа</a:t>
          </a:r>
        </a:p>
      </dsp:txBody>
      <dsp:txXfrm>
        <a:off x="4226935" y="2962227"/>
        <a:ext cx="2404120" cy="756665"/>
      </dsp:txXfrm>
    </dsp:sp>
    <dsp:sp modelId="{F85B4CAC-261A-4275-BA3D-43155B3EFF47}">
      <dsp:nvSpPr>
        <dsp:cNvPr id="0" name=""/>
        <dsp:cNvSpPr/>
      </dsp:nvSpPr>
      <dsp:spPr>
        <a:xfrm>
          <a:off x="3103452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02A1C-BDE6-45CD-BE33-627CE6164A7D}">
      <dsp:nvSpPr>
        <dsp:cNvPr id="0" name=""/>
        <dsp:cNvSpPr/>
      </dsp:nvSpPr>
      <dsp:spPr>
        <a:xfrm>
          <a:off x="3244090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От станции Обь до Новосибирска-Главный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267631" y="4170722"/>
        <a:ext cx="1218662" cy="756665"/>
      </dsp:txXfrm>
    </dsp:sp>
    <dsp:sp modelId="{748826BE-B551-410F-945C-6D759CC1A8D2}">
      <dsp:nvSpPr>
        <dsp:cNvPr id="0" name=""/>
        <dsp:cNvSpPr/>
      </dsp:nvSpPr>
      <dsp:spPr>
        <a:xfrm>
          <a:off x="4650472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1E297-2490-49C8-935B-14D81868C12D}">
      <dsp:nvSpPr>
        <dsp:cNvPr id="0" name=""/>
        <dsp:cNvSpPr/>
      </dsp:nvSpPr>
      <dsp:spPr>
        <a:xfrm>
          <a:off x="4791111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Трудовой Новосибирск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814652" y="4170722"/>
        <a:ext cx="1218662" cy="756665"/>
      </dsp:txXfrm>
    </dsp:sp>
    <dsp:sp modelId="{FD3E37E0-1F7A-40C4-B709-6698B27FBE09}">
      <dsp:nvSpPr>
        <dsp:cNvPr id="0" name=""/>
        <dsp:cNvSpPr/>
      </dsp:nvSpPr>
      <dsp:spPr>
        <a:xfrm>
          <a:off x="6197493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54A95-7DD5-465D-AA88-C4CC8F0A1087}">
      <dsp:nvSpPr>
        <dsp:cNvPr id="0" name=""/>
        <dsp:cNvSpPr/>
      </dsp:nvSpPr>
      <dsp:spPr>
        <a:xfrm>
          <a:off x="6338131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Берег левый, берег правый...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6361672" y="4170722"/>
        <a:ext cx="1218662" cy="756665"/>
      </dsp:txXfrm>
    </dsp:sp>
    <dsp:sp modelId="{57A05F08-4DA5-4838-AA68-164543649128}">
      <dsp:nvSpPr>
        <dsp:cNvPr id="0" name=""/>
        <dsp:cNvSpPr/>
      </dsp:nvSpPr>
      <dsp:spPr>
        <a:xfrm>
          <a:off x="8040756" y="2841707"/>
          <a:ext cx="2220279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FE2E2-C470-44DF-B952-7FD79943E0C5}">
      <dsp:nvSpPr>
        <dsp:cNvPr id="0" name=""/>
        <dsp:cNvSpPr/>
      </dsp:nvSpPr>
      <dsp:spPr>
        <a:xfrm>
          <a:off x="8181394" y="2975313"/>
          <a:ext cx="2220279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Подготовительная к школе группа</a:t>
          </a:r>
        </a:p>
      </dsp:txBody>
      <dsp:txXfrm>
        <a:off x="8204935" y="2998854"/>
        <a:ext cx="2173197" cy="756665"/>
      </dsp:txXfrm>
    </dsp:sp>
    <dsp:sp modelId="{5BC56C4C-4438-4191-A6C4-DD9AC2356C65}">
      <dsp:nvSpPr>
        <dsp:cNvPr id="0" name=""/>
        <dsp:cNvSpPr/>
      </dsp:nvSpPr>
      <dsp:spPr>
        <a:xfrm>
          <a:off x="7744514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DD97B-76C3-4ECD-8159-025170CD86FA}">
      <dsp:nvSpPr>
        <dsp:cNvPr id="0" name=""/>
        <dsp:cNvSpPr/>
      </dsp:nvSpPr>
      <dsp:spPr>
        <a:xfrm>
          <a:off x="7885152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Новосибирск. История в топонимах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7908693" y="4170722"/>
        <a:ext cx="1218662" cy="756665"/>
      </dsp:txXfrm>
    </dsp:sp>
    <dsp:sp modelId="{0E696C9C-620C-4239-B6C5-39DC8442CFA1}">
      <dsp:nvSpPr>
        <dsp:cNvPr id="0" name=""/>
        <dsp:cNvSpPr/>
      </dsp:nvSpPr>
      <dsp:spPr>
        <a:xfrm>
          <a:off x="9291534" y="4013575"/>
          <a:ext cx="1265744" cy="803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2864F-A713-42C9-AC28-784568310644}">
      <dsp:nvSpPr>
        <dsp:cNvPr id="0" name=""/>
        <dsp:cNvSpPr/>
      </dsp:nvSpPr>
      <dsp:spPr>
        <a:xfrm>
          <a:off x="9432173" y="4147181"/>
          <a:ext cx="1265744" cy="803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Новосибирск – город науки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9455714" y="4170722"/>
        <a:ext cx="1218662" cy="7566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85F20-973A-4190-9377-582F1A25EE3F}">
      <dsp:nvSpPr>
        <dsp:cNvPr id="0" name=""/>
        <dsp:cNvSpPr/>
      </dsp:nvSpPr>
      <dsp:spPr>
        <a:xfrm>
          <a:off x="8388133" y="3441333"/>
          <a:ext cx="854221" cy="406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039"/>
              </a:lnTo>
              <a:lnTo>
                <a:pt x="854221" y="277039"/>
              </a:lnTo>
              <a:lnTo>
                <a:pt x="854221" y="4065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86B54-1DE0-41FD-85EC-5411B9555305}">
      <dsp:nvSpPr>
        <dsp:cNvPr id="0" name=""/>
        <dsp:cNvSpPr/>
      </dsp:nvSpPr>
      <dsp:spPr>
        <a:xfrm>
          <a:off x="7533912" y="3441333"/>
          <a:ext cx="854221" cy="406531"/>
        </a:xfrm>
        <a:custGeom>
          <a:avLst/>
          <a:gdLst/>
          <a:ahLst/>
          <a:cxnLst/>
          <a:rect l="0" t="0" r="0" b="0"/>
          <a:pathLst>
            <a:path>
              <a:moveTo>
                <a:pt x="854221" y="0"/>
              </a:moveTo>
              <a:lnTo>
                <a:pt x="854221" y="277039"/>
              </a:lnTo>
              <a:lnTo>
                <a:pt x="0" y="277039"/>
              </a:lnTo>
              <a:lnTo>
                <a:pt x="0" y="4065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11F95-FF7A-4E46-B7C1-58A9D2D58D7F}">
      <dsp:nvSpPr>
        <dsp:cNvPr id="0" name=""/>
        <dsp:cNvSpPr/>
      </dsp:nvSpPr>
      <dsp:spPr>
        <a:xfrm>
          <a:off x="4990027" y="1676867"/>
          <a:ext cx="3398105" cy="876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359"/>
              </a:lnTo>
              <a:lnTo>
                <a:pt x="3398105" y="747359"/>
              </a:lnTo>
              <a:lnTo>
                <a:pt x="3398105" y="876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33D26-1019-48DA-B736-E7C0F1F6998A}">
      <dsp:nvSpPr>
        <dsp:cNvPr id="0" name=""/>
        <dsp:cNvSpPr/>
      </dsp:nvSpPr>
      <dsp:spPr>
        <a:xfrm>
          <a:off x="4976783" y="3400884"/>
          <a:ext cx="848686" cy="446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488"/>
              </a:lnTo>
              <a:lnTo>
                <a:pt x="848686" y="317488"/>
              </a:lnTo>
              <a:lnTo>
                <a:pt x="848686" y="4469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4066F-992A-4191-867B-8B54C50DE419}">
      <dsp:nvSpPr>
        <dsp:cNvPr id="0" name=""/>
        <dsp:cNvSpPr/>
      </dsp:nvSpPr>
      <dsp:spPr>
        <a:xfrm>
          <a:off x="4117026" y="3400884"/>
          <a:ext cx="859756" cy="446980"/>
        </a:xfrm>
        <a:custGeom>
          <a:avLst/>
          <a:gdLst/>
          <a:ahLst/>
          <a:cxnLst/>
          <a:rect l="0" t="0" r="0" b="0"/>
          <a:pathLst>
            <a:path>
              <a:moveTo>
                <a:pt x="859756" y="0"/>
              </a:moveTo>
              <a:lnTo>
                <a:pt x="859756" y="317488"/>
              </a:lnTo>
              <a:lnTo>
                <a:pt x="0" y="317488"/>
              </a:lnTo>
              <a:lnTo>
                <a:pt x="0" y="44698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67CB6-A657-4AA6-8DFE-FFFBBAB0AB64}">
      <dsp:nvSpPr>
        <dsp:cNvPr id="0" name=""/>
        <dsp:cNvSpPr/>
      </dsp:nvSpPr>
      <dsp:spPr>
        <a:xfrm>
          <a:off x="4931063" y="1676867"/>
          <a:ext cx="91440" cy="836403"/>
        </a:xfrm>
        <a:custGeom>
          <a:avLst/>
          <a:gdLst/>
          <a:ahLst/>
          <a:cxnLst/>
          <a:rect l="0" t="0" r="0" b="0"/>
          <a:pathLst>
            <a:path>
              <a:moveTo>
                <a:pt x="58964" y="0"/>
              </a:moveTo>
              <a:lnTo>
                <a:pt x="58964" y="706910"/>
              </a:lnTo>
              <a:lnTo>
                <a:pt x="45720" y="706910"/>
              </a:lnTo>
              <a:lnTo>
                <a:pt x="45720" y="836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9157D-F61B-45FE-A1C3-060647B09A73}">
      <dsp:nvSpPr>
        <dsp:cNvPr id="0" name=""/>
        <dsp:cNvSpPr/>
      </dsp:nvSpPr>
      <dsp:spPr>
        <a:xfrm>
          <a:off x="1554362" y="3441333"/>
          <a:ext cx="854221" cy="406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039"/>
              </a:lnTo>
              <a:lnTo>
                <a:pt x="854221" y="277039"/>
              </a:lnTo>
              <a:lnTo>
                <a:pt x="854221" y="4065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7E555-50D4-4700-867F-0C0704377471}">
      <dsp:nvSpPr>
        <dsp:cNvPr id="0" name=""/>
        <dsp:cNvSpPr/>
      </dsp:nvSpPr>
      <dsp:spPr>
        <a:xfrm>
          <a:off x="700141" y="3441333"/>
          <a:ext cx="854221" cy="406531"/>
        </a:xfrm>
        <a:custGeom>
          <a:avLst/>
          <a:gdLst/>
          <a:ahLst/>
          <a:cxnLst/>
          <a:rect l="0" t="0" r="0" b="0"/>
          <a:pathLst>
            <a:path>
              <a:moveTo>
                <a:pt x="854221" y="0"/>
              </a:moveTo>
              <a:lnTo>
                <a:pt x="854221" y="277039"/>
              </a:lnTo>
              <a:lnTo>
                <a:pt x="0" y="277039"/>
              </a:lnTo>
              <a:lnTo>
                <a:pt x="0" y="4065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84C32-0517-4F1E-B4BF-C26C20DF984E}">
      <dsp:nvSpPr>
        <dsp:cNvPr id="0" name=""/>
        <dsp:cNvSpPr/>
      </dsp:nvSpPr>
      <dsp:spPr>
        <a:xfrm>
          <a:off x="1554362" y="1676867"/>
          <a:ext cx="3435665" cy="876851"/>
        </a:xfrm>
        <a:custGeom>
          <a:avLst/>
          <a:gdLst/>
          <a:ahLst/>
          <a:cxnLst/>
          <a:rect l="0" t="0" r="0" b="0"/>
          <a:pathLst>
            <a:path>
              <a:moveTo>
                <a:pt x="3435665" y="0"/>
              </a:moveTo>
              <a:lnTo>
                <a:pt x="3435665" y="747359"/>
              </a:lnTo>
              <a:lnTo>
                <a:pt x="0" y="747359"/>
              </a:lnTo>
              <a:lnTo>
                <a:pt x="0" y="876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C5814-EF2C-4816-BBCA-0A93D273DE6F}">
      <dsp:nvSpPr>
        <dsp:cNvPr id="0" name=""/>
        <dsp:cNvSpPr/>
      </dsp:nvSpPr>
      <dsp:spPr>
        <a:xfrm>
          <a:off x="3292714" y="789254"/>
          <a:ext cx="339462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751AD-F66F-4DA0-95DF-BCA9DED3715A}">
      <dsp:nvSpPr>
        <dsp:cNvPr id="0" name=""/>
        <dsp:cNvSpPr/>
      </dsp:nvSpPr>
      <dsp:spPr>
        <a:xfrm>
          <a:off x="3448027" y="936801"/>
          <a:ext cx="339462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Блок «История»</a:t>
          </a:r>
        </a:p>
      </dsp:txBody>
      <dsp:txXfrm>
        <a:off x="3474024" y="962798"/>
        <a:ext cx="3342632" cy="835619"/>
      </dsp:txXfrm>
    </dsp:sp>
    <dsp:sp modelId="{97B3628F-53FC-42EF-8589-BEB667E35FEE}">
      <dsp:nvSpPr>
        <dsp:cNvPr id="0" name=""/>
        <dsp:cNvSpPr/>
      </dsp:nvSpPr>
      <dsp:spPr>
        <a:xfrm>
          <a:off x="308579" y="2553719"/>
          <a:ext cx="249156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67EFD-7FAF-46FA-B5A4-8724B0DA6ADB}">
      <dsp:nvSpPr>
        <dsp:cNvPr id="0" name=""/>
        <dsp:cNvSpPr/>
      </dsp:nvSpPr>
      <dsp:spPr>
        <a:xfrm>
          <a:off x="463892" y="2701266"/>
          <a:ext cx="249156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Средняя группа</a:t>
          </a:r>
        </a:p>
      </dsp:txBody>
      <dsp:txXfrm>
        <a:off x="489889" y="2727263"/>
        <a:ext cx="2439572" cy="835619"/>
      </dsp:txXfrm>
    </dsp:sp>
    <dsp:sp modelId="{937B8ED2-B21B-4A1F-9F50-E1BE1CE8AA2B}">
      <dsp:nvSpPr>
        <dsp:cNvPr id="0" name=""/>
        <dsp:cNvSpPr/>
      </dsp:nvSpPr>
      <dsp:spPr>
        <a:xfrm>
          <a:off x="1232" y="3847864"/>
          <a:ext cx="139781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89055-42A6-48E0-93D4-EAEE090C6EBA}">
      <dsp:nvSpPr>
        <dsp:cNvPr id="0" name=""/>
        <dsp:cNvSpPr/>
      </dsp:nvSpPr>
      <dsp:spPr>
        <a:xfrm>
          <a:off x="156545" y="3995412"/>
          <a:ext cx="139781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План Новосибирской области</a:t>
          </a:r>
        </a:p>
      </dsp:txBody>
      <dsp:txXfrm>
        <a:off x="182542" y="4021409"/>
        <a:ext cx="1345822" cy="835619"/>
      </dsp:txXfrm>
    </dsp:sp>
    <dsp:sp modelId="{7AC32DAD-222A-409B-9CE7-6462C47299F9}">
      <dsp:nvSpPr>
        <dsp:cNvPr id="0" name=""/>
        <dsp:cNvSpPr/>
      </dsp:nvSpPr>
      <dsp:spPr>
        <a:xfrm>
          <a:off x="1709675" y="3847864"/>
          <a:ext cx="139781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E725F-9FDA-4630-B79F-D944F74F01FA}">
      <dsp:nvSpPr>
        <dsp:cNvPr id="0" name=""/>
        <dsp:cNvSpPr/>
      </dsp:nvSpPr>
      <dsp:spPr>
        <a:xfrm>
          <a:off x="1864988" y="3995412"/>
          <a:ext cx="139781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Флаг НСО</a:t>
          </a:r>
        </a:p>
      </dsp:txBody>
      <dsp:txXfrm>
        <a:off x="1890985" y="4021409"/>
        <a:ext cx="1345822" cy="835619"/>
      </dsp:txXfrm>
    </dsp:sp>
    <dsp:sp modelId="{4E14EC9C-7080-4AE4-87AD-B9317D2D5115}">
      <dsp:nvSpPr>
        <dsp:cNvPr id="0" name=""/>
        <dsp:cNvSpPr/>
      </dsp:nvSpPr>
      <dsp:spPr>
        <a:xfrm>
          <a:off x="3623298" y="2513270"/>
          <a:ext cx="2706970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05D9E-1E6E-491E-AB4A-7925E32BA66A}">
      <dsp:nvSpPr>
        <dsp:cNvPr id="0" name=""/>
        <dsp:cNvSpPr/>
      </dsp:nvSpPr>
      <dsp:spPr>
        <a:xfrm>
          <a:off x="3778611" y="2660818"/>
          <a:ext cx="2706970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Старшая группа</a:t>
          </a:r>
        </a:p>
      </dsp:txBody>
      <dsp:txXfrm>
        <a:off x="3804608" y="2686815"/>
        <a:ext cx="2654976" cy="835619"/>
      </dsp:txXfrm>
    </dsp:sp>
    <dsp:sp modelId="{F85B4CAC-261A-4275-BA3D-43155B3EFF47}">
      <dsp:nvSpPr>
        <dsp:cNvPr id="0" name=""/>
        <dsp:cNvSpPr/>
      </dsp:nvSpPr>
      <dsp:spPr>
        <a:xfrm>
          <a:off x="3418118" y="3847864"/>
          <a:ext cx="139781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02A1C-BDE6-45CD-BE33-627CE6164A7D}">
      <dsp:nvSpPr>
        <dsp:cNvPr id="0" name=""/>
        <dsp:cNvSpPr/>
      </dsp:nvSpPr>
      <dsp:spPr>
        <a:xfrm>
          <a:off x="3573431" y="3995412"/>
          <a:ext cx="139781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Откуда пришло название…?</a:t>
          </a:r>
        </a:p>
      </dsp:txBody>
      <dsp:txXfrm>
        <a:off x="3599428" y="4021409"/>
        <a:ext cx="1345822" cy="835619"/>
      </dsp:txXfrm>
    </dsp:sp>
    <dsp:sp modelId="{748826BE-B551-410F-945C-6D759CC1A8D2}">
      <dsp:nvSpPr>
        <dsp:cNvPr id="0" name=""/>
        <dsp:cNvSpPr/>
      </dsp:nvSpPr>
      <dsp:spPr>
        <a:xfrm>
          <a:off x="5126560" y="3847864"/>
          <a:ext cx="139781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1E297-2490-49C8-935B-14D81868C12D}">
      <dsp:nvSpPr>
        <dsp:cNvPr id="0" name=""/>
        <dsp:cNvSpPr/>
      </dsp:nvSpPr>
      <dsp:spPr>
        <a:xfrm>
          <a:off x="5281873" y="3995412"/>
          <a:ext cx="139781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 чем говорят символы…</a:t>
          </a:r>
        </a:p>
      </dsp:txBody>
      <dsp:txXfrm>
        <a:off x="5307870" y="4021409"/>
        <a:ext cx="1345822" cy="835619"/>
      </dsp:txXfrm>
    </dsp:sp>
    <dsp:sp modelId="{57A05F08-4DA5-4838-AA68-164543649128}">
      <dsp:nvSpPr>
        <dsp:cNvPr id="0" name=""/>
        <dsp:cNvSpPr/>
      </dsp:nvSpPr>
      <dsp:spPr>
        <a:xfrm>
          <a:off x="7162157" y="2553719"/>
          <a:ext cx="2451952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FE2E2-C470-44DF-B952-7FD79943E0C5}">
      <dsp:nvSpPr>
        <dsp:cNvPr id="0" name=""/>
        <dsp:cNvSpPr/>
      </dsp:nvSpPr>
      <dsp:spPr>
        <a:xfrm>
          <a:off x="7317470" y="2701266"/>
          <a:ext cx="2451952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Подготовительная к школе группа</a:t>
          </a:r>
        </a:p>
      </dsp:txBody>
      <dsp:txXfrm>
        <a:off x="7343467" y="2727263"/>
        <a:ext cx="2399958" cy="835619"/>
      </dsp:txXfrm>
    </dsp:sp>
    <dsp:sp modelId="{5BC56C4C-4438-4191-A6C4-DD9AC2356C65}">
      <dsp:nvSpPr>
        <dsp:cNvPr id="0" name=""/>
        <dsp:cNvSpPr/>
      </dsp:nvSpPr>
      <dsp:spPr>
        <a:xfrm>
          <a:off x="6835003" y="3847864"/>
          <a:ext cx="139781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DD97B-76C3-4ECD-8159-025170CD86FA}">
      <dsp:nvSpPr>
        <dsp:cNvPr id="0" name=""/>
        <dsp:cNvSpPr/>
      </dsp:nvSpPr>
      <dsp:spPr>
        <a:xfrm>
          <a:off x="6990316" y="3995412"/>
          <a:ext cx="139781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Народная летопись. Лента времени</a:t>
          </a:r>
        </a:p>
      </dsp:txBody>
      <dsp:txXfrm>
        <a:off x="7016313" y="4021409"/>
        <a:ext cx="1345822" cy="835619"/>
      </dsp:txXfrm>
    </dsp:sp>
    <dsp:sp modelId="{0E696C9C-620C-4239-B6C5-39DC8442CFA1}">
      <dsp:nvSpPr>
        <dsp:cNvPr id="0" name=""/>
        <dsp:cNvSpPr/>
      </dsp:nvSpPr>
      <dsp:spPr>
        <a:xfrm>
          <a:off x="8543446" y="3847864"/>
          <a:ext cx="1397816" cy="88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2864F-A713-42C9-AC28-784568310644}">
      <dsp:nvSpPr>
        <dsp:cNvPr id="0" name=""/>
        <dsp:cNvSpPr/>
      </dsp:nvSpPr>
      <dsp:spPr>
        <a:xfrm>
          <a:off x="8698759" y="3995412"/>
          <a:ext cx="1397816" cy="887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Интересные факты из истории НСО</a:t>
          </a:r>
        </a:p>
      </dsp:txBody>
      <dsp:txXfrm>
        <a:off x="8724756" y="4021409"/>
        <a:ext cx="1345822" cy="835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F4E1D-CFE4-4D94-A43B-6634575D6F0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25366-056F-4CB3-A197-000A0E632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ln w="0">
            <a:noFill/>
          </a:ln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745325" y="5522009"/>
            <a:ext cx="5961536" cy="523038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© Copyright </a:t>
            </a:r>
            <a:r>
              <a:rPr lang="en-US" sz="2000" b="1" u="none" strike="noStrike">
                <a:solidFill>
                  <a:srgbClr val="000000"/>
                </a:solidFill>
                <a:uFillTx/>
                <a:latin typeface="Arial"/>
              </a:rPr>
              <a:t>PresentationGO.com</a:t>
            </a: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 – The free PowerPoint and Google Slides template library</a:t>
            </a:r>
            <a:endParaRPr lang="ru-RU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sldNum" idx="34"/>
          </p:nvPr>
        </p:nvSpPr>
        <p:spPr>
          <a:xfrm>
            <a:off x="4218540" y="11044410"/>
            <a:ext cx="3233646" cy="580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B187CF4-D50A-48A9-83F3-6F7E009B23AA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56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6050" y="884238"/>
            <a:ext cx="7745413" cy="4357687"/>
          </a:xfrm>
          <a:prstGeom prst="rect">
            <a:avLst/>
          </a:prstGeom>
          <a:ln w="0">
            <a:noFill/>
          </a:ln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745325" y="5522009"/>
            <a:ext cx="5961536" cy="523038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sldNum" idx="36"/>
          </p:nvPr>
        </p:nvSpPr>
        <p:spPr>
          <a:xfrm>
            <a:off x="4218540" y="11044410"/>
            <a:ext cx="3233646" cy="580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B449806-6EF0-4CE2-B043-75B37F9E4585}" type="slidenum"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61</a:t>
            </a:fld>
            <a:endParaRPr lang="ru-RU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7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3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15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0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04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57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4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0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9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3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6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31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0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8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0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7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5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4B6A-67D9-4AEF-A1FF-3D1EE526D247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67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hyperlink" Target="https://nipkipro.ru/download/2728-4-3453/" TargetMode="Externa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7643" y="1556792"/>
            <a:ext cx="9644561" cy="4536504"/>
          </a:xfrm>
        </p:spPr>
        <p:txBody>
          <a:bodyPr anchor="t"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Стратегическая сессия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для руководителей муниципальных методических объединений воспитателей, воспитателей групп раннего возраста, старших воспитателей, музыкальных руководителей ДОО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«Согласование стратегических ориентиров методической работы на 2025-2026 учебный год в муниципальных районах и городских округах Новосибирской области»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27 марта 2025 года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5680" y="116633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Государственное автономное учреждение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дополнительного профессионального образования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«Новосибирский институт повышения квалификации и переподготовки работников образования»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47421" y="118511"/>
            <a:ext cx="5038264" cy="3778428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714206" y="118511"/>
            <a:ext cx="4200293" cy="3123313"/>
          </a:xfrm>
          <a:prstGeom prst="rect">
            <a:avLst/>
          </a:prstGeom>
          <a:ln w="0">
            <a:noFill/>
          </a:ln>
        </p:spPr>
      </p:pic>
      <p:pic>
        <p:nvPicPr>
          <p:cNvPr id="113" name="Рисунок 6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99682" y="4705034"/>
            <a:ext cx="5038264" cy="1738214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912540" y="3828908"/>
            <a:ext cx="4368751" cy="215971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49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4"/>
          <p:cNvPicPr/>
          <p:nvPr/>
        </p:nvPicPr>
        <p:blipFill>
          <a:blip r:embed="rId2"/>
          <a:stretch/>
        </p:blipFill>
        <p:spPr>
          <a:xfrm>
            <a:off x="6543228" y="112032"/>
            <a:ext cx="5453650" cy="3942567"/>
          </a:xfrm>
          <a:prstGeom prst="rect">
            <a:avLst/>
          </a:prstGeom>
          <a:ln w="0">
            <a:noFill/>
          </a:ln>
        </p:spPr>
      </p:pic>
      <p:sp>
        <p:nvSpPr>
          <p:cNvPr id="116" name="TextBox 5"/>
          <p:cNvSpPr/>
          <p:nvPr/>
        </p:nvSpPr>
        <p:spPr>
          <a:xfrm>
            <a:off x="8851967" y="4352640"/>
            <a:ext cx="1118984" cy="3986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88" tIns="44994" rIns="89988" bIns="44994" anchor="t">
            <a:spAutoFit/>
          </a:bodyPr>
          <a:lstStyle/>
          <a:p>
            <a:pPr defTabSz="914309"/>
            <a:r>
              <a:rPr lang="ru-RU" sz="2000" b="1" spc="-1">
                <a:solidFill>
                  <a:schemeClr val="dk1"/>
                </a:solidFill>
                <a:latin typeface="Times New Roman"/>
              </a:rPr>
              <a:t>2017 год</a:t>
            </a:r>
            <a:endParaRPr lang="ru-RU" sz="20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Рисунок 6"/>
          <p:cNvPicPr/>
          <p:nvPr/>
        </p:nvPicPr>
        <p:blipFill>
          <a:blip r:embed="rId3"/>
          <a:stretch/>
        </p:blipFill>
        <p:spPr>
          <a:xfrm>
            <a:off x="3533300" y="1233286"/>
            <a:ext cx="2847589" cy="4119304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18" name="TextBox 7"/>
          <p:cNvSpPr/>
          <p:nvPr/>
        </p:nvSpPr>
        <p:spPr>
          <a:xfrm>
            <a:off x="4399707" y="5514569"/>
            <a:ext cx="1118984" cy="3986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88" tIns="44994" rIns="89988" bIns="44994" anchor="t">
            <a:spAutoFit/>
          </a:bodyPr>
          <a:lstStyle/>
          <a:p>
            <a:pPr defTabSz="914309"/>
            <a:r>
              <a:rPr lang="ru-RU" sz="2000" b="1" spc="-1">
                <a:solidFill>
                  <a:schemeClr val="dk1"/>
                </a:solidFill>
                <a:latin typeface="Times New Roman"/>
              </a:rPr>
              <a:t>1977 год</a:t>
            </a:r>
            <a:endParaRPr lang="ru-RU" sz="20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Рисунок 8"/>
          <p:cNvPicPr/>
          <p:nvPr/>
        </p:nvPicPr>
        <p:blipFill>
          <a:blip r:embed="rId4"/>
          <a:stretch/>
        </p:blipFill>
        <p:spPr>
          <a:xfrm>
            <a:off x="414306" y="2162325"/>
            <a:ext cx="2728445" cy="3949406"/>
          </a:xfrm>
          <a:prstGeom prst="rect">
            <a:avLst/>
          </a:prstGeom>
          <a:ln w="0">
            <a:noFill/>
          </a:ln>
        </p:spPr>
      </p:pic>
      <p:sp>
        <p:nvSpPr>
          <p:cNvPr id="120" name="TextBox 9"/>
          <p:cNvSpPr/>
          <p:nvPr/>
        </p:nvSpPr>
        <p:spPr>
          <a:xfrm>
            <a:off x="1132772" y="6276590"/>
            <a:ext cx="1118984" cy="3986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88" tIns="44994" rIns="89988" bIns="44994" anchor="t">
            <a:spAutoFit/>
          </a:bodyPr>
          <a:lstStyle/>
          <a:p>
            <a:pPr defTabSz="914309"/>
            <a:r>
              <a:rPr lang="ru-RU" sz="2000" b="1" spc="-1">
                <a:solidFill>
                  <a:schemeClr val="dk1"/>
                </a:solidFill>
                <a:latin typeface="Times New Roman"/>
              </a:rPr>
              <a:t>1975 год</a:t>
            </a:r>
            <a:endParaRPr lang="ru-RU" sz="20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4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"/>
          <p:cNvPicPr/>
          <p:nvPr/>
        </p:nvPicPr>
        <p:blipFill>
          <a:blip r:embed="rId2"/>
          <a:stretch/>
        </p:blipFill>
        <p:spPr>
          <a:xfrm>
            <a:off x="171337" y="2261672"/>
            <a:ext cx="3865177" cy="4195254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3"/>
          <p:cNvPicPr/>
          <p:nvPr/>
        </p:nvPicPr>
        <p:blipFill>
          <a:blip r:embed="rId3"/>
          <a:stretch/>
        </p:blipFill>
        <p:spPr>
          <a:xfrm>
            <a:off x="4423464" y="1066988"/>
            <a:ext cx="4048033" cy="4513812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4"/>
          <p:cNvPicPr/>
          <p:nvPr/>
        </p:nvPicPr>
        <p:blipFill>
          <a:blip r:embed="rId4"/>
          <a:stretch/>
        </p:blipFill>
        <p:spPr>
          <a:xfrm>
            <a:off x="8804453" y="162425"/>
            <a:ext cx="3173707" cy="41995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347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1"/>
          <p:cNvGraphicFramePr/>
          <p:nvPr>
            <p:extLst>
              <p:ext uri="{D42A27DB-BD31-4B8C-83A1-F6EECF244321}">
                <p14:modId xmlns:p14="http://schemas.microsoft.com/office/powerpoint/2010/main" val="2414019575"/>
              </p:ext>
            </p:extLst>
          </p:nvPr>
        </p:nvGraphicFramePr>
        <p:xfrm>
          <a:off x="4611757" y="72548"/>
          <a:ext cx="7360315" cy="245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734143119"/>
              </p:ext>
            </p:extLst>
          </p:nvPr>
        </p:nvGraphicFramePr>
        <p:xfrm>
          <a:off x="4581940" y="2499396"/>
          <a:ext cx="7347488" cy="128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045477994"/>
              </p:ext>
            </p:extLst>
          </p:nvPr>
        </p:nvGraphicFramePr>
        <p:xfrm>
          <a:off x="4635790" y="3705073"/>
          <a:ext cx="7556210" cy="291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6" y="596695"/>
            <a:ext cx="3756973" cy="534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2281084" y="422672"/>
            <a:ext cx="9319484" cy="634597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algn="ctr" defTabSz="914309"/>
            <a:r>
              <a:rPr lang="ru-RU" sz="3600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исторического просвещения дошкольников</a:t>
            </a:r>
            <a:endParaRPr lang="ru-RU" sz="36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1518360524"/>
              </p:ext>
            </p:extLst>
          </p:nvPr>
        </p:nvGraphicFramePr>
        <p:xfrm>
          <a:off x="1455174" y="1759177"/>
          <a:ext cx="10479072" cy="4350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09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717500038"/>
              </p:ext>
            </p:extLst>
          </p:nvPr>
        </p:nvGraphicFramePr>
        <p:xfrm>
          <a:off x="1582994" y="133629"/>
          <a:ext cx="10398766" cy="6723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50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3"/>
          <p:cNvPicPr/>
          <p:nvPr/>
        </p:nvPicPr>
        <p:blipFill>
          <a:blip r:embed="rId2"/>
          <a:stretch/>
        </p:blipFill>
        <p:spPr>
          <a:xfrm>
            <a:off x="96468" y="2534478"/>
            <a:ext cx="2883224" cy="4094922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27" name="Рисунок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48" r="5587" b="4507"/>
          <a:stretch/>
        </p:blipFill>
        <p:spPr>
          <a:xfrm>
            <a:off x="3102796" y="248814"/>
            <a:ext cx="4219011" cy="6457199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50243" y="192661"/>
            <a:ext cx="4612079" cy="6569505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7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6467" y="400171"/>
            <a:ext cx="2883225" cy="1977223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899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130" name="Рисунок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53" t="1343" r="1982" b="1450"/>
          <a:stretch/>
        </p:blipFill>
        <p:spPr>
          <a:xfrm>
            <a:off x="3081131" y="457200"/>
            <a:ext cx="3707296" cy="528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1" name="Прямоугольник 3"/>
          <p:cNvSpPr/>
          <p:nvPr/>
        </p:nvSpPr>
        <p:spPr>
          <a:xfrm>
            <a:off x="3517822" y="5934634"/>
            <a:ext cx="4385351" cy="3678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88" tIns="44994" rIns="89988" bIns="44994" anchor="t">
            <a:spAutoFit/>
          </a:bodyPr>
          <a:lstStyle/>
          <a:p>
            <a:pPr defTabSz="914309"/>
            <a:r>
              <a:rPr lang="en-US" u="sng" spc="-1">
                <a:solidFill>
                  <a:schemeClr val="dk1"/>
                </a:solidFill>
                <a:latin typeface="Calibri"/>
                <a:hlinkClick r:id="rId5"/>
              </a:rPr>
              <a:t>https://nipkipro.ru/download/2728-4-3453/</a:t>
            </a:r>
            <a:r>
              <a:rPr lang="ru-RU" spc="-1">
                <a:solidFill>
                  <a:schemeClr val="dk1"/>
                </a:solidFill>
                <a:latin typeface="Calibri"/>
              </a:rPr>
              <a:t> </a:t>
            </a:r>
            <a:endParaRPr lang="ru-RU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Рисунок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40" t="1708" r="1803" b="1408"/>
          <a:stretch/>
        </p:blipFill>
        <p:spPr>
          <a:xfrm>
            <a:off x="7752522" y="457200"/>
            <a:ext cx="4055165" cy="528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9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69646597"/>
              </p:ext>
            </p:extLst>
          </p:nvPr>
        </p:nvGraphicFramePr>
        <p:xfrm>
          <a:off x="2539039" y="1082446"/>
          <a:ext cx="8424343" cy="5255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861187" y="229017"/>
            <a:ext cx="7348524" cy="535610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rmAutofit fontScale="90000"/>
          </a:bodyPr>
          <a:lstStyle/>
          <a:p>
            <a:pPr algn="ctr" defTabSz="914309"/>
            <a:r>
              <a:rPr lang="ru-RU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Структура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8979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2594112" y="185683"/>
            <a:ext cx="7575518" cy="764540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algn="ctr" defTabSz="914309"/>
            <a:r>
              <a:rPr lang="ru-RU" b="1" spc="-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Город Новосибирск</a:t>
            </a:r>
            <a:endParaRPr lang="ru-RU" spc="-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3976138482"/>
              </p:ext>
            </p:extLst>
          </p:nvPr>
        </p:nvGraphicFramePr>
        <p:xfrm>
          <a:off x="1347020" y="462116"/>
          <a:ext cx="10707328" cy="662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19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53385" y="135257"/>
            <a:ext cx="6635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spc="-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Стратегическая сессия 2025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15381" y="5022603"/>
            <a:ext cx="8986684" cy="177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5000"/>
              </a:lnSpc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Планируемый результат сессии: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ориентиры поняты, приняты и согласованы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создана основа для планирования работы ММО на 2025 – 2026 учебный год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025445" y="1390045"/>
            <a:ext cx="4070555" cy="3205213"/>
          </a:xfrm>
          <a:prstGeom prst="homePlate">
            <a:avLst/>
          </a:prstGeom>
          <a:solidFill>
            <a:srgbClr val="CC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>
              <a:lnSpc>
                <a:spcPct val="114000"/>
              </a:lnSpc>
            </a:pP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90891" y="1312010"/>
            <a:ext cx="5715973" cy="35294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07451" y="1390045"/>
            <a:ext cx="5451930" cy="3371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 сессии: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согласование стратегических ориентиров методической работы в муниципалитетах, направленной на обеспечение качества общего образования в рамках компетенций и особенностей профессиональной деятельности каждым работником образования с учётом требований ФГОС общего образования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2136913" y="1477701"/>
            <a:ext cx="3791939" cy="3029899"/>
          </a:xfrm>
          <a:prstGeom prst="homePlat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>
              <a:lnSpc>
                <a:spcPct val="1140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Стратегические ориентиры, представленные в документах федерального и регионального уровней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211596" y="365439"/>
            <a:ext cx="10514951" cy="764540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algn="ctr" defTabSz="914309"/>
            <a:r>
              <a:rPr lang="ru-RU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Новосибирская область</a:t>
            </a:r>
            <a:endParaRPr lang="ru-RU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1397646205"/>
              </p:ext>
            </p:extLst>
          </p:nvPr>
        </p:nvGraphicFramePr>
        <p:xfrm>
          <a:off x="1710812" y="940284"/>
          <a:ext cx="10097809" cy="614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92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3347345300"/>
              </p:ext>
            </p:extLst>
          </p:nvPr>
        </p:nvGraphicFramePr>
        <p:xfrm>
          <a:off x="1888435" y="1440345"/>
          <a:ext cx="9750141" cy="541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671485" y="230233"/>
            <a:ext cx="10441858" cy="634597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rmAutofit fontScale="90000"/>
          </a:bodyPr>
          <a:lstStyle/>
          <a:p>
            <a:pPr algn="ctr" defTabSz="914309"/>
            <a:r>
              <a:rPr lang="ru-RU" sz="3600" b="1" spc="-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Направления методической работы по историческому просвещению дошкольников</a:t>
            </a:r>
            <a:endParaRPr lang="ru-RU" sz="3600" spc="-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2408903" y="261093"/>
            <a:ext cx="9183401" cy="882245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rmAutofit/>
          </a:bodyPr>
          <a:lstStyle/>
          <a:p>
            <a:pPr algn="ctr" defTabSz="914309"/>
            <a:r>
              <a:rPr lang="ru-RU" sz="28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Федеральный календарный план </a:t>
            </a:r>
            <a:r>
              <a:rPr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воспитательной работы</a:t>
            </a:r>
            <a:endParaRPr lang="ru-RU" sz="28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1639958" y="1507717"/>
            <a:ext cx="10276418" cy="4350394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t">
            <a:noAutofit/>
          </a:bodyPr>
          <a:lstStyle/>
          <a:p>
            <a:pPr marL="228577" indent="457200" algn="just" defTabSz="914309">
              <a:spcBef>
                <a:spcPts val="1001"/>
              </a:spcBef>
            </a:pPr>
            <a:r>
              <a:rPr lang="ru-RU" sz="2400" spc="-1" dirty="0" smtClean="0">
                <a:solidFill>
                  <a:srgbClr val="002060"/>
                </a:solidFill>
                <a:latin typeface="Times New Roman"/>
              </a:rPr>
              <a:t>29.1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</a:rPr>
              <a:t>.  План является единым для ДОО.</a:t>
            </a:r>
            <a:endParaRPr lang="ru-RU" sz="2400" u="sng" spc="-1" dirty="0">
              <a:solidFill>
                <a:srgbClr val="002060"/>
              </a:solidFill>
              <a:latin typeface="Calibri"/>
            </a:endParaRPr>
          </a:p>
          <a:p>
            <a:pPr marL="228577" indent="457200" algn="just" defTabSz="914309">
              <a:spcBef>
                <a:spcPts val="1001"/>
              </a:spcBef>
            </a:pPr>
            <a:r>
              <a:rPr lang="ru-RU" sz="2400" spc="-1" dirty="0" smtClean="0">
                <a:solidFill>
                  <a:srgbClr val="002060"/>
                </a:solidFill>
                <a:latin typeface="Times New Roman"/>
              </a:rPr>
              <a:t>29.2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</a:rPr>
              <a:t>.  ДОО вправе наряду с Планом проводить иные мероприятия согласно Программе воспитания, по ключевым направлениям воспитания и дополнительного образования детей.</a:t>
            </a:r>
            <a:endParaRPr lang="ru-RU" sz="2400" u="sng" spc="-1" dirty="0">
              <a:solidFill>
                <a:srgbClr val="002060"/>
              </a:solidFill>
              <a:latin typeface="Calibri"/>
            </a:endParaRPr>
          </a:p>
          <a:p>
            <a:pPr marL="228577" indent="457200" algn="just" defTabSz="914309">
              <a:spcBef>
                <a:spcPts val="1001"/>
              </a:spcBef>
            </a:pPr>
            <a:r>
              <a:rPr lang="ru-RU" sz="2400" spc="-1" dirty="0" smtClean="0">
                <a:solidFill>
                  <a:srgbClr val="002060"/>
                </a:solidFill>
                <a:latin typeface="Times New Roman"/>
              </a:rPr>
              <a:t>29.3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</a:rPr>
              <a:t>.  Все мероприятия должны проводиться с учётом особенностей Программы, а также возрастных, физиологических и психоэмоциональных особенностей обучающихся.</a:t>
            </a:r>
            <a:endParaRPr lang="ru-RU" sz="2400" u="sng" spc="-1" dirty="0">
              <a:solidFill>
                <a:srgbClr val="002060"/>
              </a:solidFill>
              <a:latin typeface="Calibri"/>
            </a:endParaRPr>
          </a:p>
          <a:p>
            <a:pPr marL="228577" indent="457200" algn="just" defTabSz="914309">
              <a:spcBef>
                <a:spcPts val="1001"/>
              </a:spcBef>
            </a:pPr>
            <a:r>
              <a:rPr lang="ru-RU" sz="2400" spc="-1" dirty="0" smtClean="0">
                <a:solidFill>
                  <a:srgbClr val="002060"/>
                </a:solidFill>
                <a:latin typeface="Times New Roman"/>
              </a:rPr>
              <a:t>29.4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</a:rPr>
              <a:t>.  Примерный перечень основных государственных и народных праздников, памятных дат в календарном плане воспитательной работы в ДОО.</a:t>
            </a:r>
            <a:endParaRPr lang="ru-RU" sz="2400" u="sng" spc="-1" dirty="0">
              <a:solidFill>
                <a:srgbClr val="002060"/>
              </a:solidFill>
              <a:latin typeface="Calibri"/>
            </a:endParaRPr>
          </a:p>
          <a:p>
            <a:pPr defTabSz="914309">
              <a:spcBef>
                <a:spcPts val="1001"/>
              </a:spcBef>
            </a:pPr>
            <a:endParaRPr lang="ru-RU" sz="2400" u="sng" spc="-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7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627123" y="-79728"/>
            <a:ext cx="10004563" cy="845040"/>
          </a:xfrm>
          <a:prstGeom prst="homePlate">
            <a:avLst/>
          </a:prstGeom>
          <a:noFill/>
          <a:ln w="0">
            <a:noFill/>
          </a:ln>
        </p:spPr>
        <p:txBody>
          <a:bodyPr vert="horz" lIns="0" tIns="146501" rIns="0" bIns="0" rtlCol="0" anchor="t">
            <a:noAutofit/>
          </a:bodyPr>
          <a:lstStyle/>
          <a:p>
            <a:pPr marL="48955" algn="ctr">
              <a:lnSpc>
                <a:spcPct val="100000"/>
              </a:lnSpc>
              <a:spcBef>
                <a:spcPts val="96"/>
              </a:spcBef>
            </a:pPr>
            <a:r>
              <a:rPr lang="ru-RU" sz="2400" b="1" spc="-12" dirty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Культурно-историческое</a:t>
            </a:r>
            <a:r>
              <a:rPr lang="ru-RU" sz="2400" b="1" spc="-41" dirty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spc="-12" dirty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направление</a:t>
            </a:r>
            <a:r>
              <a:rPr lang="ru-RU" sz="2400" b="1" spc="-86" dirty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spc="-86" dirty="0" smtClean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400" b="1" spc="-86" dirty="0" smtClean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spc="-86" dirty="0" smtClean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художественно-эстетического </a:t>
            </a:r>
            <a:r>
              <a:rPr lang="ru-RU" sz="2400" b="1" spc="-86" dirty="0">
                <a:solidFill>
                  <a:srgbClr val="0D1D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развития детей </a:t>
            </a:r>
            <a:endParaRPr lang="ru-RU" sz="2400" spc="-1" dirty="0">
              <a:solidFill>
                <a:srgbClr val="0D1D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" name="object 39"/>
          <p:cNvSpPr/>
          <p:nvPr/>
        </p:nvSpPr>
        <p:spPr>
          <a:xfrm>
            <a:off x="196894" y="965075"/>
            <a:ext cx="4394984" cy="5816977"/>
          </a:xfrm>
          <a:prstGeom prst="rect">
            <a:avLst/>
          </a:prstGeom>
          <a:solidFill>
            <a:srgbClr val="5B9BD4"/>
          </a:solidFill>
          <a:ln w="12700">
            <a:solidFill>
              <a:srgbClr val="2E528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задачи:</a:t>
            </a:r>
            <a:endParaRPr lang="ru-RU" spc="-1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31" indent="457200"/>
            <a:endParaRPr lang="ru-RU" sz="1000" spc="-12" dirty="0" smtClea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31" indent="457200"/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содействовать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формированию</a:t>
            </a:r>
            <a:r>
              <a:rPr lang="ru-RU" spc="-15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5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ребёнка</a:t>
            </a:r>
            <a:r>
              <a:rPr lang="ru-RU" spc="-3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личностной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позиции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наследника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традиций и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культуры,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защитника</a:t>
            </a:r>
            <a:r>
              <a:rPr lang="ru-RU" spc="-35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Отечества</a:t>
            </a:r>
            <a:r>
              <a:rPr lang="ru-RU" spc="-3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5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творца</a:t>
            </a:r>
            <a:r>
              <a:rPr lang="ru-RU" spc="-15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(созидателя),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ответственного</a:t>
            </a:r>
            <a:r>
              <a:rPr lang="ru-RU" spc="-9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26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</a:t>
            </a:r>
            <a:r>
              <a:rPr lang="ru-RU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будущее</a:t>
            </a:r>
            <a:r>
              <a:rPr lang="ru-RU" spc="-35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своей</a:t>
            </a:r>
            <a:r>
              <a:rPr lang="ru-RU" spc="-7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страны,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воспитывать гражданско-патриотические чувства через изучение Государственного гимна РФ;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31" indent="457200"/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расширять представления о праздничной культуре народов России, поддерживать желание использовать полученные ранее знания и навыки в праздничных мероприятиях (календарных, государственных, народных);</a:t>
            </a:r>
          </a:p>
          <a:p>
            <a:pPr marL="91431" indent="457200"/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воспитывать уважительное отношение к своей стране в ходе предпраздничной подготовки.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14735" y="965074"/>
            <a:ext cx="3521377" cy="5816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457200">
              <a:tabLst>
                <a:tab pos="0" algn="l"/>
              </a:tabLst>
            </a:pPr>
            <a:r>
              <a:rPr lang="ru-RU" b="1" spc="-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</a:t>
            </a:r>
            <a:r>
              <a:rPr lang="ru-RU" b="1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spc="4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целевые ориентиры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7200">
              <a:tabLst>
                <a:tab pos="0" algn="l"/>
              </a:tabLst>
            </a:pPr>
            <a:r>
              <a:rPr lang="ru-RU" b="1" u="sng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К</a:t>
            </a:r>
            <a:r>
              <a:rPr lang="ru-RU" b="1" u="sng" spc="-3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трем</a:t>
            </a:r>
            <a:r>
              <a:rPr lang="ru-RU" b="1" u="sng" spc="-1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spc="-1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годам.</a:t>
            </a:r>
            <a:r>
              <a:rPr lang="ru-RU" b="1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b="1" spc="-1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7200">
              <a:tabLst>
                <a:tab pos="0" algn="l"/>
              </a:tabLst>
            </a:pP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Ребенок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проявляет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привязанность</a:t>
            </a:r>
            <a:r>
              <a:rPr lang="ru-RU" spc="26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</a:t>
            </a:r>
            <a:r>
              <a:rPr lang="ru-RU" spc="-5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близким людям,</a:t>
            </a:r>
            <a:r>
              <a:rPr lang="ru-RU" spc="-6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бережное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отношение</a:t>
            </a:r>
            <a:r>
              <a:rPr lang="ru-RU" spc="-3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</a:t>
            </a:r>
            <a:r>
              <a:rPr lang="ru-RU" spc="-6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живому, эмоционально откликается на красоту природы и произведения искусства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457200"/>
            <a:r>
              <a:rPr lang="ru-RU" b="1" u="sng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На</a:t>
            </a:r>
            <a:r>
              <a:rPr lang="ru-RU" b="1" u="sng" spc="-4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этапе</a:t>
            </a:r>
            <a:r>
              <a:rPr lang="ru-RU" b="1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u="sng" spc="-1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завершения программы</a:t>
            </a:r>
            <a:r>
              <a:rPr lang="ru-RU" b="1" spc="-1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indent="457200"/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Любит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свою</a:t>
            </a:r>
            <a:r>
              <a:rPr lang="ru-RU" spc="4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ru-RU" spc="-2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малую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родину,</a:t>
            </a:r>
            <a:r>
              <a:rPr lang="ru-RU" spc="47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имеет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представление</a:t>
            </a:r>
            <a:r>
              <a:rPr lang="ru-RU" spc="248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5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своей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стране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России, испытывает чувство привязанности к родному дому, семье, близким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проявляет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эстетическое и эмоционально-нравственное отношение к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окружающему.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4838436" y="965075"/>
            <a:ext cx="3565897" cy="17442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239" indent="39236" algn="just">
              <a:spcBef>
                <a:spcPts val="96"/>
              </a:spcBef>
              <a:tabLst>
                <a:tab pos="0" algn="l"/>
              </a:tabLst>
            </a:pPr>
            <a:r>
              <a:rPr lang="ru-RU" spc="-12" dirty="0">
                <a:latin typeface="Cambria" panose="02040503050406030204" pitchFamily="18" charset="0"/>
                <a:ea typeface="Cambria" panose="02040503050406030204" pitchFamily="18" charset="0"/>
              </a:rPr>
              <a:t>формирование</a:t>
            </a:r>
            <a:r>
              <a:rPr lang="ru-RU" spc="24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239" indent="39236" algn="just">
              <a:spcBef>
                <a:spcPts val="96"/>
              </a:spcBef>
              <a:tabLst>
                <a:tab pos="0" algn="l"/>
              </a:tabLst>
            </a:pPr>
            <a:r>
              <a:rPr lang="ru-RU" b="1" spc="-12" dirty="0">
                <a:latin typeface="Cambria" panose="02040503050406030204" pitchFamily="18" charset="0"/>
                <a:ea typeface="Cambria" panose="02040503050406030204" pitchFamily="18" charset="0"/>
              </a:rPr>
              <a:t>«патриотизма наследника»,</a:t>
            </a:r>
            <a:r>
              <a:rPr lang="ru-RU" b="1" spc="-26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latin typeface="Cambria" panose="02040503050406030204" pitchFamily="18" charset="0"/>
                <a:ea typeface="Cambria" panose="02040503050406030204" pitchFamily="18" charset="0"/>
              </a:rPr>
              <a:t>испытывающего </a:t>
            </a:r>
            <a:r>
              <a:rPr lang="ru-RU" spc="-1" dirty="0">
                <a:latin typeface="Cambria" panose="02040503050406030204" pitchFamily="18" charset="0"/>
                <a:ea typeface="Cambria" panose="02040503050406030204" pitchFamily="18" charset="0"/>
              </a:rPr>
              <a:t>чувство</a:t>
            </a:r>
            <a:r>
              <a:rPr lang="ru-RU" spc="-52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latin typeface="Cambria" panose="02040503050406030204" pitchFamily="18" charset="0"/>
                <a:ea typeface="Cambria" panose="02040503050406030204" pitchFamily="18" charset="0"/>
              </a:rPr>
              <a:t>гордости</a:t>
            </a:r>
            <a:r>
              <a:rPr lang="ru-RU" spc="-52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>
                <a:latin typeface="Cambria" panose="02040503050406030204" pitchFamily="18" charset="0"/>
                <a:ea typeface="Cambria" panose="02040503050406030204" pitchFamily="18" charset="0"/>
              </a:rPr>
              <a:t>за</a:t>
            </a:r>
            <a:r>
              <a:rPr lang="ru-RU" spc="-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latin typeface="Cambria" panose="02040503050406030204" pitchFamily="18" charset="0"/>
                <a:ea typeface="Cambria" panose="02040503050406030204" pitchFamily="18" charset="0"/>
              </a:rPr>
              <a:t>наследие </a:t>
            </a:r>
            <a:r>
              <a:rPr lang="ru-RU" spc="-1" dirty="0">
                <a:latin typeface="Cambria" panose="02040503050406030204" pitchFamily="18" charset="0"/>
                <a:ea typeface="Cambria" panose="02040503050406030204" pitchFamily="18" charset="0"/>
              </a:rPr>
              <a:t>своих</a:t>
            </a:r>
            <a:r>
              <a:rPr lang="ru-RU" spc="-4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latin typeface="Cambria" panose="02040503050406030204" pitchFamily="18" charset="0"/>
                <a:ea typeface="Cambria" panose="02040503050406030204" pitchFamily="18" charset="0"/>
              </a:rPr>
              <a:t>предков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4838435" y="2883750"/>
            <a:ext cx="3565897" cy="182739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600" lvl="0">
              <a:spcBef>
                <a:spcPts val="96"/>
              </a:spcBef>
            </a:pP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</a:t>
            </a:r>
            <a:r>
              <a:rPr lang="ru-RU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патриотизма защитника</a:t>
            </a:r>
            <a:r>
              <a:rPr lang="ru-RU" b="1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стремящегося сохранить</a:t>
            </a:r>
            <a:r>
              <a:rPr lang="ru-RU" spc="-35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</a:t>
            </a:r>
            <a:r>
              <a:rPr lang="ru-RU" spc="-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наследие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4846457" y="4846208"/>
            <a:ext cx="3565897" cy="193584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599">
              <a:spcBef>
                <a:spcPts val="96"/>
              </a:spcBef>
            </a:pP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</a:t>
            </a:r>
            <a:r>
              <a:rPr lang="ru-RU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патриотизма</a:t>
            </a:r>
            <a:r>
              <a:rPr lang="ru-RU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созидателя </a:t>
            </a:r>
            <a:r>
              <a:rPr lang="ru-RU" b="1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b="1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творца»,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устремленного</a:t>
            </a:r>
            <a:r>
              <a:rPr lang="ru-RU" spc="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pc="-4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будущее,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уверенного</a:t>
            </a:r>
            <a:r>
              <a:rPr lang="ru-RU" spc="-4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pc="-6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благополучии </a:t>
            </a:r>
            <a:r>
              <a:rPr lang="ru-RU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pc="-7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процветании</a:t>
            </a:r>
            <a:r>
              <a:rPr lang="ru-RU" spc="9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своей </a:t>
            </a:r>
          </a:p>
          <a:p>
            <a:pPr marL="12599">
              <a:spcBef>
                <a:spcPts val="96"/>
              </a:spcBef>
            </a:pPr>
            <a:r>
              <a:rPr lang="ru-RU" spc="-12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Родины</a:t>
            </a:r>
            <a:endParaRPr lang="ru-RU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object 3"/>
          <p:cNvGrpSpPr/>
          <p:nvPr/>
        </p:nvGrpSpPr>
        <p:grpSpPr>
          <a:xfrm>
            <a:off x="210212" y="1202869"/>
            <a:ext cx="11135150" cy="5026386"/>
            <a:chOff x="210240" y="1219320"/>
            <a:chExt cx="11136600" cy="5027040"/>
          </a:xfrm>
        </p:grpSpPr>
        <p:pic>
          <p:nvPicPr>
            <p:cNvPr id="161" name="object 4"/>
            <p:cNvPicPr/>
            <p:nvPr/>
          </p:nvPicPr>
          <p:blipFill>
            <a:blip r:embed="rId2"/>
            <a:stretch/>
          </p:blipFill>
          <p:spPr>
            <a:xfrm>
              <a:off x="255960" y="1219320"/>
              <a:ext cx="11090880" cy="804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2" name="object 5"/>
            <p:cNvPicPr/>
            <p:nvPr/>
          </p:nvPicPr>
          <p:blipFill>
            <a:blip r:embed="rId3"/>
            <a:stretch/>
          </p:blipFill>
          <p:spPr>
            <a:xfrm>
              <a:off x="210240" y="1315080"/>
              <a:ext cx="10005480" cy="65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3" name="object 6"/>
            <p:cNvPicPr/>
            <p:nvPr/>
          </p:nvPicPr>
          <p:blipFill>
            <a:blip r:embed="rId4"/>
            <a:stretch/>
          </p:blipFill>
          <p:spPr>
            <a:xfrm>
              <a:off x="315360" y="1258920"/>
              <a:ext cx="10976400" cy="69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7"/>
            <p:cNvPicPr/>
            <p:nvPr/>
          </p:nvPicPr>
          <p:blipFill>
            <a:blip r:embed="rId2"/>
            <a:stretch/>
          </p:blipFill>
          <p:spPr>
            <a:xfrm>
              <a:off x="255960" y="1923120"/>
              <a:ext cx="11090880" cy="804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8"/>
            <p:cNvPicPr/>
            <p:nvPr/>
          </p:nvPicPr>
          <p:blipFill>
            <a:blip r:embed="rId5"/>
            <a:stretch/>
          </p:blipFill>
          <p:spPr>
            <a:xfrm>
              <a:off x="210240" y="1879200"/>
              <a:ext cx="10385280" cy="938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6" name="object 9"/>
            <p:cNvPicPr/>
            <p:nvPr/>
          </p:nvPicPr>
          <p:blipFill>
            <a:blip r:embed="rId6"/>
            <a:stretch/>
          </p:blipFill>
          <p:spPr>
            <a:xfrm>
              <a:off x="315360" y="1963080"/>
              <a:ext cx="10976400" cy="69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7" name="object 10"/>
            <p:cNvPicPr/>
            <p:nvPr/>
          </p:nvPicPr>
          <p:blipFill>
            <a:blip r:embed="rId7"/>
            <a:stretch/>
          </p:blipFill>
          <p:spPr>
            <a:xfrm>
              <a:off x="255960" y="2627280"/>
              <a:ext cx="11090880" cy="802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8" name="object 11"/>
            <p:cNvPicPr/>
            <p:nvPr/>
          </p:nvPicPr>
          <p:blipFill>
            <a:blip r:embed="rId8"/>
            <a:stretch/>
          </p:blipFill>
          <p:spPr>
            <a:xfrm>
              <a:off x="210240" y="2583360"/>
              <a:ext cx="10644480" cy="938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object 12"/>
            <p:cNvPicPr/>
            <p:nvPr/>
          </p:nvPicPr>
          <p:blipFill>
            <a:blip r:embed="rId9"/>
            <a:stretch/>
          </p:blipFill>
          <p:spPr>
            <a:xfrm>
              <a:off x="315360" y="2666880"/>
              <a:ext cx="10976400" cy="690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object 13"/>
            <p:cNvPicPr/>
            <p:nvPr/>
          </p:nvPicPr>
          <p:blipFill>
            <a:blip r:embed="rId7"/>
            <a:stretch/>
          </p:blipFill>
          <p:spPr>
            <a:xfrm>
              <a:off x="255960" y="3331440"/>
              <a:ext cx="11090880" cy="802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1" name="object 14"/>
            <p:cNvPicPr/>
            <p:nvPr/>
          </p:nvPicPr>
          <p:blipFill>
            <a:blip r:embed="rId10"/>
            <a:stretch/>
          </p:blipFill>
          <p:spPr>
            <a:xfrm>
              <a:off x="210240" y="3426120"/>
              <a:ext cx="9089640" cy="65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2" name="object 15"/>
            <p:cNvPicPr/>
            <p:nvPr/>
          </p:nvPicPr>
          <p:blipFill>
            <a:blip r:embed="rId9"/>
            <a:stretch/>
          </p:blipFill>
          <p:spPr>
            <a:xfrm>
              <a:off x="315360" y="3371040"/>
              <a:ext cx="10976400" cy="690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3" name="object 16"/>
            <p:cNvPicPr/>
            <p:nvPr/>
          </p:nvPicPr>
          <p:blipFill>
            <a:blip r:embed="rId2"/>
            <a:stretch/>
          </p:blipFill>
          <p:spPr>
            <a:xfrm>
              <a:off x="255960" y="4034160"/>
              <a:ext cx="11090880" cy="804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4" name="object 17"/>
            <p:cNvPicPr/>
            <p:nvPr/>
          </p:nvPicPr>
          <p:blipFill>
            <a:blip r:embed="rId11"/>
            <a:stretch/>
          </p:blipFill>
          <p:spPr>
            <a:xfrm>
              <a:off x="210240" y="3991320"/>
              <a:ext cx="10484280" cy="938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object 18"/>
            <p:cNvPicPr/>
            <p:nvPr/>
          </p:nvPicPr>
          <p:blipFill>
            <a:blip r:embed="rId12"/>
            <a:stretch/>
          </p:blipFill>
          <p:spPr>
            <a:xfrm>
              <a:off x="315360" y="4073760"/>
              <a:ext cx="10976400" cy="69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object 19"/>
            <p:cNvPicPr/>
            <p:nvPr/>
          </p:nvPicPr>
          <p:blipFill>
            <a:blip r:embed="rId2"/>
            <a:stretch/>
          </p:blipFill>
          <p:spPr>
            <a:xfrm>
              <a:off x="255960" y="4738320"/>
              <a:ext cx="11090880" cy="804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object 20"/>
            <p:cNvPicPr/>
            <p:nvPr/>
          </p:nvPicPr>
          <p:blipFill>
            <a:blip r:embed="rId13"/>
            <a:stretch/>
          </p:blipFill>
          <p:spPr>
            <a:xfrm>
              <a:off x="210240" y="4834080"/>
              <a:ext cx="7772760" cy="65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object 21"/>
            <p:cNvPicPr/>
            <p:nvPr/>
          </p:nvPicPr>
          <p:blipFill>
            <a:blip r:embed="rId14"/>
            <a:stretch/>
          </p:blipFill>
          <p:spPr>
            <a:xfrm>
              <a:off x="315360" y="4777920"/>
              <a:ext cx="10976400" cy="69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9" name="object 22"/>
            <p:cNvPicPr/>
            <p:nvPr/>
          </p:nvPicPr>
          <p:blipFill>
            <a:blip r:embed="rId2"/>
            <a:stretch/>
          </p:blipFill>
          <p:spPr>
            <a:xfrm>
              <a:off x="255960" y="5442120"/>
              <a:ext cx="11090880" cy="804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object 23"/>
            <p:cNvPicPr/>
            <p:nvPr/>
          </p:nvPicPr>
          <p:blipFill>
            <a:blip r:embed="rId15"/>
            <a:stretch/>
          </p:blipFill>
          <p:spPr>
            <a:xfrm>
              <a:off x="210240" y="5538240"/>
              <a:ext cx="9721800" cy="65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1" name="object 24"/>
            <p:cNvPicPr/>
            <p:nvPr/>
          </p:nvPicPr>
          <p:blipFill>
            <a:blip r:embed="rId14"/>
            <a:stretch/>
          </p:blipFill>
          <p:spPr>
            <a:xfrm>
              <a:off x="315360" y="5481720"/>
              <a:ext cx="10976400" cy="691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2" name="object 25"/>
          <p:cNvSpPr/>
          <p:nvPr/>
        </p:nvSpPr>
        <p:spPr>
          <a:xfrm>
            <a:off x="559546" y="937812"/>
            <a:ext cx="11574374" cy="51346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598" rIns="0" bIns="0" anchor="t">
            <a:spAutoFit/>
          </a:bodyPr>
          <a:lstStyle/>
          <a:p>
            <a:pPr marL="1258794">
              <a:spcBef>
                <a:spcPts val="99"/>
              </a:spcBef>
              <a:tabLst>
                <a:tab pos="4306609" algn="l"/>
              </a:tabLst>
            </a:pP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Система</a:t>
            </a:r>
            <a:r>
              <a:rPr lang="ru-RU" sz="2400" b="1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ценностей</a:t>
            </a:r>
            <a:r>
              <a:rPr lang="ru-RU" sz="2400" b="1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spc="-5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</a:t>
            </a:r>
            <a:r>
              <a:rPr lang="ru-RU" sz="2400" b="1" spc="-2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</a:t>
            </a:r>
            <a:r>
              <a:rPr lang="ru-RU" sz="2400" b="1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детей:</a:t>
            </a:r>
            <a:endParaRPr lang="ru-RU" sz="24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spcBef>
                <a:spcPts val="1780"/>
              </a:spcBef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sz="2000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Родина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2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z="2000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рирода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4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5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3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патриотического</a:t>
            </a:r>
            <a:r>
              <a:rPr lang="ru-RU" sz="2000" b="1" spc="-6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</a:t>
            </a:r>
            <a:r>
              <a:rPr lang="ru-RU" sz="2000" b="1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spcBef>
                <a:spcPts val="26"/>
              </a:spcBef>
              <a:tabLst>
                <a:tab pos="4306609" algn="l"/>
              </a:tabLst>
            </a:pPr>
            <a:endParaRPr lang="ru-RU" sz="165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lnSpc>
                <a:spcPts val="2305"/>
              </a:lnSpc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sz="2000" spc="-7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«Милосердие»,</a:t>
            </a:r>
            <a:r>
              <a:rPr lang="ru-RU" sz="2000" spc="-5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«Ж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изнь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«Д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обро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5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3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духовно-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нравственного</a:t>
            </a:r>
            <a:r>
              <a:rPr lang="ru-RU" sz="2000" b="1" spc="-7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000" b="1" spc="-72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lnSpc>
                <a:spcPts val="2305"/>
              </a:lnSpc>
              <a:tabLst>
                <a:tab pos="4306609" algn="l"/>
              </a:tabLst>
            </a:pPr>
            <a:r>
              <a:rPr lang="ru-RU" sz="2000" b="1" spc="-12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 воспитания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lnSpc>
                <a:spcPts val="2305"/>
              </a:lnSpc>
              <a:spcBef>
                <a:spcPts val="935"/>
              </a:spcBef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sz="2000" spc="-5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«Ч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еловек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емья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«Д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ружба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2000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сотрудничество</a:t>
            </a:r>
            <a:r>
              <a:rPr lang="ru-RU" sz="2000" spc="-7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5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4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социального</a:t>
            </a:r>
            <a:r>
              <a:rPr lang="ru-RU" sz="2000" b="1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 воспитания.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spcBef>
                <a:spcPts val="20"/>
              </a:spcBef>
              <a:tabLst>
                <a:tab pos="4306609" algn="l"/>
              </a:tabLst>
            </a:pPr>
            <a:endParaRPr lang="ru-RU" sz="165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ознание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2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руд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2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2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2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познавательного</a:t>
            </a:r>
            <a:r>
              <a:rPr lang="ru-RU" sz="2000" b="1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</a:t>
            </a:r>
            <a:r>
              <a:rPr lang="ru-RU" sz="2000" b="1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spcBef>
                <a:spcPts val="20"/>
              </a:spcBef>
              <a:tabLst>
                <a:tab pos="4306609" algn="l"/>
              </a:tabLst>
            </a:pPr>
            <a:endParaRPr lang="ru-RU" sz="185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lnSpc>
                <a:spcPts val="2211"/>
              </a:lnSpc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sz="2000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«Ж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изнь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«К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расота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3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«З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доровье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2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4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физического</a:t>
            </a:r>
            <a:r>
              <a:rPr lang="ru-RU" sz="2000" b="1" spc="-4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z="2000" b="1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оздоровительного</a:t>
            </a:r>
            <a:r>
              <a:rPr lang="ru-RU" sz="2000" b="1" spc="-5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 воспитания.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spcBef>
                <a:spcPts val="34"/>
              </a:spcBef>
              <a:tabLst>
                <a:tab pos="4306609" algn="l"/>
              </a:tabLst>
            </a:pPr>
            <a:endParaRPr lang="ru-RU" sz="16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руд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«Д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обро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и «К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расота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6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5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трудового</a:t>
            </a:r>
            <a:r>
              <a:rPr lang="ru-RU" sz="2000" b="1" spc="-7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</a:t>
            </a:r>
            <a:r>
              <a:rPr lang="ru-RU" sz="2000" b="1" spc="-7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spcBef>
                <a:spcPts val="31"/>
              </a:spcBef>
              <a:tabLst>
                <a:tab pos="4306609" algn="l"/>
              </a:tabLst>
            </a:pPr>
            <a:endParaRPr lang="ru-RU" sz="255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599">
              <a:tabLst>
                <a:tab pos="4306609" algn="l"/>
              </a:tabLst>
            </a:pP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Ценности</a:t>
            </a:r>
            <a:r>
              <a:rPr lang="ru-RU" sz="2000" spc="-46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«К</a:t>
            </a:r>
            <a:r>
              <a:rPr lang="ru-RU" sz="2000" spc="-2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ультура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z="20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«К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расота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000" spc="-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</a:t>
            </a:r>
            <a:r>
              <a:rPr lang="ru-RU" sz="2000" spc="-4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lang="ru-RU" sz="2000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основе</a:t>
            </a:r>
            <a:r>
              <a:rPr lang="ru-RU" sz="2000" spc="-3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эстетического</a:t>
            </a:r>
            <a:r>
              <a:rPr lang="ru-RU" sz="2000" b="1" spc="-5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</a:t>
            </a:r>
            <a:r>
              <a:rPr lang="ru-RU" sz="2000" b="1" spc="-2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</a:t>
            </a:r>
            <a:r>
              <a:rPr lang="ru-RU" sz="2000" spc="-12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3" name="object 2"/>
          <p:cNvSpPr txBox="1"/>
          <p:nvPr/>
        </p:nvSpPr>
        <p:spPr>
          <a:xfrm>
            <a:off x="725558" y="29603"/>
            <a:ext cx="10344964" cy="645756"/>
          </a:xfrm>
          <a:prstGeom prst="rect">
            <a:avLst/>
          </a:prstGeom>
          <a:noFill/>
          <a:ln w="0">
            <a:noFill/>
          </a:ln>
        </p:spPr>
        <p:txBody>
          <a:bodyPr lIns="0" tIns="146501" rIns="0" bIns="0" anchor="t">
            <a:noAutofit/>
          </a:bodyPr>
          <a:lstStyle/>
          <a:p>
            <a:pPr marL="48955" algn="ctr">
              <a:spcBef>
                <a:spcPts val="96"/>
              </a:spcBef>
            </a:pPr>
            <a:r>
              <a:rPr lang="ru-RU" sz="2800" b="1" spc="-1" dirty="0">
                <a:solidFill>
                  <a:srgbClr val="4966AC"/>
                </a:solidFill>
                <a:latin typeface="Times New Roman"/>
              </a:rPr>
              <a:t>Историческое просвещение в контексте реализации ФОП ДО</a:t>
            </a:r>
            <a:endParaRPr lang="ru-RU" sz="28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1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212574" y="0"/>
            <a:ext cx="9983708" cy="1158329"/>
          </a:xfrm>
          <a:prstGeom prst="rect">
            <a:avLst/>
          </a:prstGeom>
          <a:noFill/>
          <a:ln w="0">
            <a:noFill/>
          </a:ln>
        </p:spPr>
        <p:txBody>
          <a:bodyPr vert="horz" lIns="0" tIns="13318" rIns="0" bIns="0" rtlCol="0" anchor="t">
            <a:noAutofit/>
          </a:bodyPr>
          <a:lstStyle/>
          <a:p>
            <a:pPr marL="12599" algn="ctr">
              <a:lnSpc>
                <a:spcPts val="2934"/>
              </a:lnSpc>
              <a:spcBef>
                <a:spcPts val="105"/>
              </a:spcBef>
            </a:pPr>
            <a:r>
              <a:rPr lang="ru-RU" sz="2600" b="1" spc="-1" dirty="0">
                <a:solidFill>
                  <a:srgbClr val="002060"/>
                </a:solidFill>
                <a:latin typeface="Times New Roman"/>
              </a:rPr>
              <a:t>Ценности</a:t>
            </a:r>
            <a:r>
              <a:rPr lang="ru-RU" sz="2600" b="1" spc="-4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1" dirty="0">
                <a:solidFill>
                  <a:srgbClr val="002060"/>
                </a:solidFill>
                <a:latin typeface="Times New Roman"/>
              </a:rPr>
              <a:t>–</a:t>
            </a:r>
            <a:r>
              <a:rPr lang="ru-RU" sz="2600" b="1" spc="-12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26" dirty="0">
                <a:solidFill>
                  <a:srgbClr val="002060"/>
                </a:solidFill>
                <a:latin typeface="Times New Roman"/>
              </a:rPr>
              <a:t>результат</a:t>
            </a:r>
            <a:r>
              <a:rPr lang="ru-RU" sz="2600" b="1" spc="-55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1" dirty="0">
                <a:solidFill>
                  <a:srgbClr val="002060"/>
                </a:solidFill>
                <a:latin typeface="Times New Roman"/>
              </a:rPr>
              <a:t>оценки,</a:t>
            </a:r>
            <a:r>
              <a:rPr lang="ru-RU" sz="2600" b="1" spc="-2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12" dirty="0">
                <a:solidFill>
                  <a:srgbClr val="002060"/>
                </a:solidFill>
                <a:latin typeface="Times New Roman"/>
              </a:rPr>
              <a:t>переживания,</a:t>
            </a:r>
            <a:endParaRPr lang="ru-RU" sz="2600" spc="-1" dirty="0">
              <a:solidFill>
                <a:srgbClr val="002060"/>
              </a:solidFill>
              <a:latin typeface="Calibri"/>
            </a:endParaRPr>
          </a:p>
          <a:p>
            <a:pPr marL="12599" algn="ctr">
              <a:lnSpc>
                <a:spcPts val="2934"/>
              </a:lnSpc>
            </a:pPr>
            <a:r>
              <a:rPr lang="ru-RU" sz="2600" b="1" spc="-1" dirty="0">
                <a:solidFill>
                  <a:srgbClr val="002060"/>
                </a:solidFill>
                <a:latin typeface="Times New Roman"/>
              </a:rPr>
              <a:t>выражаются</a:t>
            </a:r>
            <a:r>
              <a:rPr lang="ru-RU" sz="2600" b="1" spc="-4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1" dirty="0">
                <a:solidFill>
                  <a:srgbClr val="002060"/>
                </a:solidFill>
                <a:latin typeface="Times New Roman"/>
              </a:rPr>
              <a:t>как</a:t>
            </a:r>
            <a:r>
              <a:rPr lang="ru-RU" sz="2600" b="1" spc="-15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12" dirty="0">
                <a:solidFill>
                  <a:srgbClr val="002060"/>
                </a:solidFill>
                <a:latin typeface="Times New Roman"/>
              </a:rPr>
              <a:t>эмоционально-</a:t>
            </a:r>
            <a:r>
              <a:rPr lang="ru-RU" sz="2600" b="1" spc="-1" dirty="0">
                <a:solidFill>
                  <a:srgbClr val="002060"/>
                </a:solidFill>
                <a:latin typeface="Times New Roman"/>
              </a:rPr>
              <a:t>ценностное</a:t>
            </a:r>
            <a:r>
              <a:rPr lang="ru-RU" sz="2600" b="1" spc="-4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600" b="1" spc="-12" dirty="0">
                <a:solidFill>
                  <a:srgbClr val="002060"/>
                </a:solidFill>
                <a:latin typeface="Times New Roman"/>
              </a:rPr>
              <a:t>отношение</a:t>
            </a:r>
            <a:endParaRPr lang="ru-RU" sz="2600" spc="-1" dirty="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4" name="object 27"/>
          <p:cNvGraphicFramePr/>
          <p:nvPr>
            <p:extLst>
              <p:ext uri="{D42A27DB-BD31-4B8C-83A1-F6EECF244321}">
                <p14:modId xmlns:p14="http://schemas.microsoft.com/office/powerpoint/2010/main" val="1353771448"/>
              </p:ext>
            </p:extLst>
          </p:nvPr>
        </p:nvGraphicFramePr>
        <p:xfrm>
          <a:off x="94890" y="1120646"/>
          <a:ext cx="11941017" cy="5338920"/>
        </p:xfrm>
        <a:graphic>
          <a:graphicData uri="http://schemas.openxmlformats.org/drawingml/2006/table">
            <a:tbl>
              <a:tblPr/>
              <a:tblGrid>
                <a:gridCol w="163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2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2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3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6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072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072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«Родина</a:t>
                      </a:r>
                      <a:r>
                        <a:rPr lang="ru-RU" sz="1400" b="1" strike="noStrike" spc="-46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5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072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природа»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144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«Милосердие,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144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жизнь,</a:t>
                      </a:r>
                      <a:r>
                        <a:rPr lang="ru-RU" sz="1400" b="1" strike="noStrike" spc="-55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добро»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«Человек,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семья,</a:t>
                      </a:r>
                      <a:r>
                        <a:rPr lang="ru-RU" sz="1400" b="1" strike="noStrike" spc="-3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дружба,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сотрудничество»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Ценность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«Познание»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Ценность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«Здоровье»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Ценность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«Труд»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 algn="ctr">
                        <a:lnSpc>
                          <a:spcPct val="100000"/>
                        </a:lnSpc>
                        <a:spcBef>
                          <a:spcPts val="261"/>
                        </a:spcBef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Ценности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2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«Культура</a:t>
                      </a: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5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 algn="ctr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красота»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2808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072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Патриотическое воспитание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Духовно- нравственное воспитание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Социальное воспитание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Познавательное воспитание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Физическое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воспитание</a:t>
                      </a:r>
                      <a:r>
                        <a:rPr lang="ru-RU" sz="1400" b="0" strike="noStrike" spc="-7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оздоровление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Трудовое воспитание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Эстетическое воспитание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2808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400" b="0" strike="noStrike" kern="1200" spc="-12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Гордость	</a:t>
                      </a:r>
                      <a:br>
                        <a:rPr lang="ru-RU" sz="1400" b="0" strike="noStrike" kern="1200" spc="-12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</a:br>
                      <a:r>
                        <a:rPr lang="ru-RU" sz="1400" b="0" strike="noStrike" kern="1200" spc="-12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Интерес</a:t>
                      </a:r>
                    </a:p>
                    <a:p>
                      <a:r>
                        <a:rPr lang="ru-RU" sz="1400" b="0" strike="noStrike" kern="1200" spc="-12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(к истории, к героям, к людям, взрослым и сверстникам)</a:t>
                      </a:r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Единение </a:t>
                      </a:r>
                      <a:endParaRPr lang="ru-RU" sz="1400" b="0" strike="noStrike" kern="1200" spc="-12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1931040" indent="-177120">
                        <a:lnSpc>
                          <a:spcPct val="100000"/>
                        </a:lnSpc>
                        <a:spcBef>
                          <a:spcPts val="269"/>
                        </a:spcBef>
                        <a:tabLst>
                          <a:tab pos="0" algn="l"/>
                        </a:tabLst>
                      </a:pP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Сопереживание</a:t>
                      </a:r>
                    </a:p>
                    <a:p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Принятие Восхищение</a:t>
                      </a:r>
                    </a:p>
                    <a:p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Забота</a:t>
                      </a:r>
                    </a:p>
                    <a:p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Бережное отношение Бескорыстная помощь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Привязанность                                Защищенность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Сплочение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Взаимодействие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strike="noStrike" kern="1200" spc="-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	</a:t>
                      </a:r>
                      <a:endParaRPr lang="ru-RU" sz="1400" b="0" strike="noStrike" kern="1200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Познавательный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интерес </a:t>
                      </a:r>
                      <a:r>
                        <a:rPr lang="ru-RU" sz="1400" b="0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Активность</a:t>
                      </a:r>
                      <a:r>
                        <a:rPr lang="ru-RU" sz="1400" b="0" strike="noStrike" spc="-8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 </a:t>
                      </a:r>
                      <a:r>
                        <a:rPr lang="ru-RU" sz="1400" b="0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познании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Стремление</a:t>
                      </a:r>
                      <a:r>
                        <a:rPr lang="ru-RU" sz="1400" b="0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творчеству</a:t>
                      </a:r>
                      <a:endParaRPr lang="ru-RU" sz="1400" b="0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Положительное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отношение</a:t>
                      </a:r>
                      <a:r>
                        <a:rPr lang="ru-RU" sz="1400" b="0" strike="noStrike" spc="-6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</a:t>
                      </a:r>
                      <a:r>
                        <a:rPr lang="ru-RU" sz="1400" b="0" strike="noStrike" spc="-26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ЗОЖ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Бережное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отношение</a:t>
                      </a:r>
                      <a:r>
                        <a:rPr lang="ru-RU" sz="1400" b="0" strike="noStrike" spc="-6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жизни,</a:t>
                      </a:r>
                      <a:r>
                        <a:rPr lang="ru-RU" sz="1400" b="0" strike="noStrike" spc="-15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здоровью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Интерес</a:t>
                      </a:r>
                      <a:r>
                        <a:rPr lang="ru-RU" sz="1400" b="0" strike="noStrike" spc="-6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двигательной активности </a:t>
                      </a:r>
                      <a:r>
                        <a:rPr lang="ru-RU" sz="1400" b="0" strike="noStrike" spc="-2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Удовольствие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0" strike="noStrike" spc="-2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Положительное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отношение</a:t>
                      </a:r>
                      <a:r>
                        <a:rPr lang="ru-RU" sz="1400" b="0" strike="noStrike" spc="-75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труду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Интерес</a:t>
                      </a:r>
                      <a:r>
                        <a:rPr lang="ru-RU" sz="1400" b="0" strike="noStrike" spc="-2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  <a:r>
                        <a:rPr lang="ru-RU" sz="1400" b="0" strike="noStrike" spc="-46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26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труду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Удовольствие Забота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Ответственность Уважение</a:t>
                      </a:r>
                      <a:r>
                        <a:rPr lang="ru-RU" sz="1400" b="0" strike="noStrike" spc="-6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почтение</a:t>
                      </a:r>
                      <a:r>
                        <a:rPr lang="ru-RU" sz="1400" b="0" strike="noStrike" spc="-66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</a:t>
                      </a:r>
                      <a:r>
                        <a:rPr lang="ru-RU" sz="1400" b="0" strike="noStrike" spc="-2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трудящимся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людям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Благодарность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Стремление</a:t>
                      </a:r>
                      <a:r>
                        <a:rPr lang="ru-RU" sz="1400" b="0" strike="noStrike" spc="-86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2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быть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полезным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92160">
                        <a:lnSpc>
                          <a:spcPct val="100000"/>
                        </a:lnSpc>
                        <a:spcBef>
                          <a:spcPts val="264"/>
                        </a:spcBef>
                      </a:pPr>
                      <a:r>
                        <a:rPr lang="ru-RU" sz="1400" b="1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Сопереживание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Восхищение красотой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Стремление</a:t>
                      </a:r>
                      <a:r>
                        <a:rPr lang="ru-RU" sz="1400" b="0" strike="noStrike" spc="-7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</a:t>
                      </a: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творчеству </a:t>
                      </a:r>
                      <a:r>
                        <a:rPr lang="ru-RU" sz="1400" b="0" strike="noStrike" spc="-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Интерес</a:t>
                      </a:r>
                      <a:r>
                        <a:rPr lang="ru-RU" sz="1400" b="0" strike="noStrike" spc="-6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0" strike="noStrike" spc="-5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92160"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r>
                        <a:rPr lang="ru-RU" sz="1400" b="0" strike="noStrike" spc="-12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искусству </a:t>
                      </a:r>
                      <a:r>
                        <a:rPr lang="ru-RU" sz="1400" b="0" strike="noStrike" spc="-26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Удовольствие</a:t>
                      </a:r>
                      <a:endParaRPr lang="ru-RU" sz="1400" b="0" strike="noStrike" spc="-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69"/>
                        </a:spcBef>
                      </a:pP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Инициативность,</a:t>
                      </a:r>
                      <a:r>
                        <a:rPr lang="ru-RU" sz="1400" b="1" strike="noStrike" spc="-6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самостоятельность</a:t>
                      </a:r>
                      <a:r>
                        <a:rPr lang="ru-RU" sz="1400" b="1" strike="noStrike" spc="284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</a:t>
                      </a:r>
                      <a:r>
                        <a:rPr lang="ru-RU" sz="1400" b="1" strike="noStrike" spc="-75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субъектные</a:t>
                      </a:r>
                      <a:r>
                        <a:rPr lang="ru-RU" sz="1400" b="1" strike="noStrike" spc="-46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проявления</a:t>
                      </a:r>
                      <a:r>
                        <a:rPr lang="ru-RU" sz="1400" b="1" strike="noStrike" spc="-5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400" b="1" strike="noStrike" spc="-12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ребенка</a:t>
                      </a:r>
                      <a:endParaRPr lang="ru-RU" sz="1400" b="1" strike="noStrike" spc="-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240">
                      <a:solidFill>
                        <a:srgbClr val="4471C4"/>
                      </a:solidFill>
                      <a:prstDash val="solid"/>
                    </a:lnL>
                    <a:lnR w="12240">
                      <a:solidFill>
                        <a:srgbClr val="4471C4"/>
                      </a:solidFill>
                      <a:prstDash val="solid"/>
                    </a:lnR>
                    <a:lnT w="12240">
                      <a:solidFill>
                        <a:srgbClr val="4471C4"/>
                      </a:solidFill>
                      <a:prstDash val="solid"/>
                    </a:lnT>
                    <a:lnB w="12240">
                      <a:solidFill>
                        <a:srgbClr val="4471C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1C4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2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2696" y="1825625"/>
            <a:ext cx="8581103" cy="22547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комплексного плана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качества математического и естественно-научного образования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до 2030 года</a:t>
            </a:r>
          </a:p>
          <a:p>
            <a:pPr algn="ctr">
              <a:spcBef>
                <a:spcPts val="0"/>
              </a:spcBef>
            </a:pP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36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44" y="601969"/>
            <a:ext cx="9970396" cy="54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3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889186" y="193675"/>
            <a:ext cx="881619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Актуальные направления работы </a:t>
            </a:r>
            <a:endParaRPr lang="ru-RU" altLang="en-US" sz="2800" b="1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ru-RU" altLang="en-US" sz="28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дошкольной образовательной организации</a:t>
            </a:r>
            <a:endParaRPr lang="ru-RU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4128" y="1764030"/>
            <a:ext cx="5531963" cy="6800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Направления государственной </a:t>
            </a:r>
            <a:r>
              <a:rPr lang="ru-RU" altLang="en-US" sz="2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политики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4128" y="2750185"/>
            <a:ext cx="5412380" cy="275780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Повышение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качества математического и естественно-научного образования   </a:t>
            </a:r>
            <a:endParaRPr lang="ru-RU" altLang="en-US" sz="20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0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Распоряжение </a:t>
            </a:r>
            <a:r>
              <a:rPr lang="ru-RU" altLang="en-US" sz="20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Правительства Российской Федерации от 19 ноября 2024 г. №  3333-р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ru-RU" altLang="en-US" sz="20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Об утверждении комплексного плана мероприятий по повышению качества математического и естественно-научного  образования на период до 2030 года»</a:t>
            </a:r>
          </a:p>
          <a:p>
            <a:pPr algn="ctr"/>
            <a:endParaRPr lang="ru-RU" alt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44927" y="1764030"/>
            <a:ext cx="4077527" cy="68008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Направления развития </a:t>
            </a:r>
            <a:r>
              <a:rPr lang="ru-RU" altLang="en-US" sz="2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ДОО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44928" y="2749550"/>
            <a:ext cx="4076892" cy="275780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внедрение эффективных технологий и методик математического и естественно-научного образования детей дошкольного возраста</a:t>
            </a:r>
          </a:p>
          <a:p>
            <a:pPr algn="ctr"/>
            <a:endParaRPr lang="ru-RU" altLang="en-US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7076092" y="3776345"/>
            <a:ext cx="749935" cy="4565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457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811546" y="1275080"/>
            <a:ext cx="10058401" cy="519938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Математическое образование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– целенаправленный 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процесс обучения математике  и формирования математической культуры, направленный на подготовку детей к </a:t>
            </a:r>
            <a:r>
              <a:rPr lang="ru-RU" altLang="en-US" sz="2400" b="1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применению необходимых математических знаний  и умений в процессе жизнедеятельности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и осуществляемый в ходе  изучения математики на уровне дошкольного образования с целью формирования  у детей математических знаний и умений, соответствующих потребностям общества и возможностям интеллектуального развития детей, а также способов рациональной умственной деятельности, способствующих развитию мышления детей  и их математической речи.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С.А. Новоселов, Л.В. Воронина</a:t>
            </a:r>
          </a:p>
          <a:p>
            <a:pPr algn="ctr"/>
            <a:endParaRPr lang="ru-RU" altLang="en-US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99135" y="403860"/>
            <a:ext cx="10972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Определимся с основными понятиями </a:t>
            </a:r>
          </a:p>
        </p:txBody>
      </p:sp>
    </p:spTree>
    <p:extLst>
      <p:ext uri="{BB962C8B-B14F-4D97-AF65-F5344CB8AC3E}">
        <p14:creationId xmlns:p14="http://schemas.microsoft.com/office/powerpoint/2010/main" val="15580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43433" y="72611"/>
            <a:ext cx="87113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стратегические документы и события федерального и регионального уровней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7626" y="1237776"/>
            <a:ext cx="976458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08.05.2024 № 314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Основ государственной политики Российской Федерации в области исторического просвещения»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план мероприятий по повышению качества математического и естественно-научного образования на период до 2030 года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утверждённый Распоряжением Правительства Российской Федерации от 19 ноября 2024 г. № 3333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Департамента государственной общеобразовательной политики и развития дошкольного образования от 21.11.2024 №03-1663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подготовке к внедрению программы просветительской деятельности для родителей воспитанников дошкольных образовательных организаций» 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Новосибирской области от 06.02.2025 №150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внедрении программы просветительской деятельности для родителей (законных представителей) детей дошкольного возраста, посещающих дошкольные образовательные организации»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537"/>
            <a:ext cx="9144793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09695" y="542290"/>
            <a:ext cx="4488815" cy="8064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Математическое образование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5282" y="1603375"/>
            <a:ext cx="5192431" cy="128397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Обучение математике  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</a:p>
          <a:p>
            <a:pPr lvl="0"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элементарных математических представлений </a:t>
            </a:r>
          </a:p>
          <a:p>
            <a:pPr algn="ctr"/>
            <a:endParaRPr lang="ru-RU" alt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61021" y="1594245"/>
            <a:ext cx="4818380" cy="128333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формирование математической культуры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61021" y="3175000"/>
            <a:ext cx="4818380" cy="477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мышления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61021" y="3799205"/>
            <a:ext cx="4818380" cy="477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памяти, внимания, воображения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61021" y="4520564"/>
            <a:ext cx="4818380" cy="72072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способов умственной рациональной </a:t>
            </a:r>
            <a:r>
              <a:rPr lang="ru-RU" altLang="en-US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деятельности</a:t>
            </a:r>
            <a:endParaRPr lang="ru-RU" altLang="en-US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61021" y="5478780"/>
            <a:ext cx="4818380" cy="477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математической </a:t>
            </a:r>
            <a:r>
              <a:rPr lang="ru-RU" altLang="en-US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речи</a:t>
            </a:r>
            <a:endParaRPr lang="ru-RU" altLang="en-US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25282" y="3148965"/>
            <a:ext cx="5192431" cy="2255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сравнение объектов  и групп объектов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количество и счет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геометрические формы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величины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пространственно-временные отношения </a:t>
            </a:r>
          </a:p>
          <a:p>
            <a:pPr algn="ctr"/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4551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572396" y="542290"/>
            <a:ext cx="4488815" cy="8064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Математическое образование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08694" y="1591610"/>
            <a:ext cx="5302657" cy="128397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Обучение математике  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</a:p>
          <a:p>
            <a:pPr lvl="0"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элементарных математических представлений </a:t>
            </a:r>
            <a:endParaRPr lang="ru-RU" alt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16803" y="1592245"/>
            <a:ext cx="5117501" cy="128333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формирование математической культуры </a:t>
            </a:r>
          </a:p>
          <a:p>
            <a:pPr algn="ctr"/>
            <a:endParaRPr lang="ru-RU" alt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0022" y="3174999"/>
            <a:ext cx="5466080" cy="54546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соответствие возрастным возможностям детей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14603" y="3952839"/>
            <a:ext cx="9804400" cy="95504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способности к применению необходимых математических знаний и умений в процессе </a:t>
            </a:r>
            <a:r>
              <a:rPr lang="ru-RU" altLang="en-US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жизнедеятельности </a:t>
            </a:r>
            <a:r>
              <a:rPr lang="ru-RU" altLang="en-US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( функциональная математическая грамотность</a:t>
            </a:r>
            <a:r>
              <a:rPr lang="ru-RU" altLang="en-US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ru-RU" altLang="en-US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61914" y="5137880"/>
            <a:ext cx="5662295" cy="125158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инструмент адаптации детей дошкольного возраста к процессам интенсивной информатизации и </a:t>
            </a:r>
            <a:r>
              <a:rPr lang="ru-RU" altLang="en-US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технологизации</a:t>
            </a:r>
            <a:r>
              <a:rPr lang="ru-RU" altLang="en-US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жизни </a:t>
            </a:r>
          </a:p>
        </p:txBody>
      </p:sp>
    </p:spTree>
    <p:extLst>
      <p:ext uri="{BB962C8B-B14F-4D97-AF65-F5344CB8AC3E}">
        <p14:creationId xmlns:p14="http://schemas.microsoft.com/office/powerpoint/2010/main" val="31056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154555" y="226695"/>
            <a:ext cx="9477375" cy="308546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/>
          <a:lstStyle/>
          <a:p>
            <a:pPr indent="457200" algn="just"/>
            <a:r>
              <a:rPr lang="ru-RU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Математическая грамотность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это способность</a:t>
            </a:r>
          </a:p>
          <a:p>
            <a:pPr indent="457200"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индивидуума формулировать, </a:t>
            </a:r>
            <a:r>
              <a:rPr lang="ru-RU" alt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применять и интерпретировать математику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разнообразных контекстах.</a:t>
            </a:r>
          </a:p>
          <a:p>
            <a:pPr indent="457200" algn="just"/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Она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включает математические рассуждения,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использование математических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понятий, процедур, фактов и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инструментов, чтобы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описать, объяснить и предсказать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явления </a:t>
            </a:r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altLang="en-US" dirty="0">
              <a:solidFill>
                <a:srgbClr val="00206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lum brigh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384" y="3668057"/>
            <a:ext cx="694182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934867" y="494287"/>
            <a:ext cx="9686925" cy="57480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ПРЕДПОСЫЛКИ МАТЕМАТИЧЕСКОЙ ГРАМОТНОСТИ</a:t>
            </a:r>
          </a:p>
          <a:p>
            <a:pPr algn="just"/>
            <a:r>
              <a:rPr lang="ru-RU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ДОШКОЛЬНОМ ВОЗРАСТЕ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это способность ребенка: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проявлять инициативу и самостоятельность в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поиске способов решения проблемных ситуаций, требующих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обращения к математике;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проводить простейшие математические рассуждения;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применять элементарные математические представления и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способы познания математических свойств/ отношений для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решения жизненных задач и личностно-значимых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проблем;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соотносить и интерпретировать результаты своих действий</a:t>
            </a:r>
          </a:p>
          <a:p>
            <a:pPr algn="just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математическим знаниями и способами, с помощью которых была решена проблема/ задача.</a:t>
            </a:r>
          </a:p>
        </p:txBody>
      </p:sp>
    </p:spTree>
    <p:extLst>
      <p:ext uri="{BB962C8B-B14F-4D97-AF65-F5344CB8AC3E}">
        <p14:creationId xmlns:p14="http://schemas.microsoft.com/office/powerpoint/2010/main" val="11918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68414" y="867395"/>
            <a:ext cx="10092907" cy="581807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447675" algn="just"/>
            <a:r>
              <a:rPr lang="ru-RU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Естественнонаучное образование дошкольников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— это целенаправленный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процесс и результат формирования у человека системы естественнонаучных знаний, умений, навыков и опыта познавательной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практической деятельности, ценностных ориентаций и отношений. </a:t>
            </a:r>
          </a:p>
          <a:p>
            <a:pPr lvl="8" indent="447675" algn="r"/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(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Н.А. Васильева)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 </a:t>
            </a:r>
          </a:p>
          <a:p>
            <a:pPr indent="447675" algn="just"/>
            <a:endParaRPr lang="ru-RU" altLang="en-US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  <a:p>
            <a:pPr indent="447675" algn="just"/>
            <a:r>
              <a:rPr lang="ru-RU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Естественнонаучнаучная</a:t>
            </a:r>
            <a:r>
              <a:rPr lang="ru-RU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грамотность </a:t>
            </a:r>
            <a:r>
              <a:rPr lang="ru-RU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–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способность 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учащихся использовать естественнонаучные знаний для отбора в реальных жизненных ситуациях тех проблем, которые могут быть изучены и </a:t>
            </a:r>
            <a:r>
              <a:rPr lang="ru-RU" alt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решины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 с помощью научных методов, для получения выводов, основанных на наблюдениях и экспериментах, необходимых для понимания окружающего мира и тех изменений, которые вносит в него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деятельность человека, а также для принятия соответствующих решений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.</a:t>
            </a:r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717320" y="142875"/>
            <a:ext cx="7591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Определимся с основными понятиями </a:t>
            </a:r>
          </a:p>
        </p:txBody>
      </p:sp>
    </p:spTree>
    <p:extLst>
      <p:ext uri="{BB962C8B-B14F-4D97-AF65-F5344CB8AC3E}">
        <p14:creationId xmlns:p14="http://schemas.microsoft.com/office/powerpoint/2010/main" val="3215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80" name="Rectangle 4"/>
          <p:cNvSpPr/>
          <p:nvPr/>
        </p:nvSpPr>
        <p:spPr>
          <a:xfrm>
            <a:off x="4572120" y="3352680"/>
            <a:ext cx="3578040" cy="11397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C00000"/>
                </a:solidFill>
                <a:uFillTx/>
                <a:latin typeface="Times New Roman" panose="02020603050405020304"/>
              </a:rPr>
              <a:t>Компоненты естественнонаучной грамотности: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1" name="Rectangle 7"/>
          <p:cNvSpPr/>
          <p:nvPr/>
        </p:nvSpPr>
        <p:spPr>
          <a:xfrm>
            <a:off x="1981200" y="1905120"/>
            <a:ext cx="3578040" cy="911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объяснять естественнонаучные явления на основе научных знаний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2" name="Rectangle 8"/>
          <p:cNvSpPr/>
          <p:nvPr/>
        </p:nvSpPr>
        <p:spPr>
          <a:xfrm>
            <a:off x="6629520" y="5029200"/>
            <a:ext cx="3578040" cy="911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 прогнозировать и объяснять изменение объектов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3" name="Rectangle 9"/>
          <p:cNvSpPr/>
          <p:nvPr/>
        </p:nvSpPr>
        <p:spPr>
          <a:xfrm>
            <a:off x="1981200" y="5029200"/>
            <a:ext cx="3578040" cy="911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применять методы естественнонаучного исследования 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4" name="Rectangle 10"/>
          <p:cNvSpPr/>
          <p:nvPr/>
        </p:nvSpPr>
        <p:spPr>
          <a:xfrm>
            <a:off x="6900780" y="1905120"/>
            <a:ext cx="3578040" cy="911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сбора информации из разных источников о естественнонаучных явлениях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cxnSp>
        <p:nvCxnSpPr>
          <p:cNvPr id="185" name="Straight Arrow Connector 12"/>
          <p:cNvCxnSpPr>
            <a:stCxn id="180" idx="0"/>
            <a:endCxn id="184" idx="2"/>
          </p:cNvCxnSpPr>
          <p:nvPr/>
        </p:nvCxnSpPr>
        <p:spPr>
          <a:xfrm flipV="1">
            <a:off x="6361140" y="2816280"/>
            <a:ext cx="2328660" cy="536400"/>
          </a:xfrm>
          <a:prstGeom prst="straightConnector1">
            <a:avLst/>
          </a:prstGeom>
          <a:ln w="38100">
            <a:solidFill>
              <a:srgbClr val="002060"/>
            </a:solidFill>
            <a:round/>
            <a:tailEnd type="arrow" w="med" len="med"/>
          </a:ln>
        </p:spPr>
      </p:cxnSp>
      <p:cxnSp>
        <p:nvCxnSpPr>
          <p:cNvPr id="186" name="Straight Arrow Connector 16"/>
          <p:cNvCxnSpPr>
            <a:stCxn id="180" idx="0"/>
            <a:endCxn id="181" idx="2"/>
          </p:cNvCxnSpPr>
          <p:nvPr/>
        </p:nvCxnSpPr>
        <p:spPr>
          <a:xfrm flipH="1" flipV="1">
            <a:off x="3770040" y="2816280"/>
            <a:ext cx="2591280" cy="536760"/>
          </a:xfrm>
          <a:prstGeom prst="straightConnector1">
            <a:avLst/>
          </a:prstGeom>
          <a:ln w="28575">
            <a:solidFill>
              <a:srgbClr val="002060"/>
            </a:solidFill>
            <a:round/>
            <a:tailEnd type="arrow" w="med" len="med"/>
          </a:ln>
        </p:spPr>
      </p:cxnSp>
      <p:cxnSp>
        <p:nvCxnSpPr>
          <p:cNvPr id="187" name="Straight Arrow Connector 18"/>
          <p:cNvCxnSpPr/>
          <p:nvPr/>
        </p:nvCxnSpPr>
        <p:spPr>
          <a:xfrm>
            <a:off x="6361140" y="4495680"/>
            <a:ext cx="2328660" cy="536760"/>
          </a:xfrm>
          <a:prstGeom prst="straightConnector1">
            <a:avLst/>
          </a:prstGeom>
          <a:ln w="38100">
            <a:solidFill>
              <a:srgbClr val="002060"/>
            </a:solidFill>
            <a:round/>
            <a:tailEnd type="arrow" w="med" len="med"/>
          </a:ln>
        </p:spPr>
      </p:cxnSp>
      <p:cxnSp>
        <p:nvCxnSpPr>
          <p:cNvPr id="188" name="Straight Arrow Connector 20"/>
          <p:cNvCxnSpPr>
            <a:stCxn id="180" idx="2"/>
          </p:cNvCxnSpPr>
          <p:nvPr/>
        </p:nvCxnSpPr>
        <p:spPr>
          <a:xfrm flipH="1">
            <a:off x="3581400" y="4492440"/>
            <a:ext cx="2779740" cy="540000"/>
          </a:xfrm>
          <a:prstGeom prst="straightConnector1">
            <a:avLst/>
          </a:prstGeom>
          <a:ln w="38100">
            <a:solidFill>
              <a:srgbClr val="002060"/>
            </a:solidFill>
            <a:rou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9383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793" y="293537"/>
            <a:ext cx="2369820" cy="6061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6605" y="1440611"/>
            <a:ext cx="60212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Чего не хватает в практике работы детских садов для развития у детей предпосылок математической грамотности?</a:t>
            </a:r>
          </a:p>
          <a:p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20" y="2856256"/>
            <a:ext cx="3963820" cy="2791636"/>
          </a:xfrm>
          <a:prstGeom prst="rect">
            <a:avLst/>
          </a:prstGeom>
        </p:spPr>
      </p:pic>
      <p:pic>
        <p:nvPicPr>
          <p:cNvPr id="2058" name="Picture 10" descr="Тайны воспитателя детсада: «Любимчики — это воспитанные дети, но таких  очень мало» — Амурская правд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07" y="3074914"/>
            <a:ext cx="3709820" cy="26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810" y="1828620"/>
            <a:ext cx="9795079" cy="46165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Дети 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Z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» и альфа-поколения</a:t>
            </a:r>
            <a:r>
              <a:rPr lang="ru-RU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dirty="0" smtClean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визуалы</a:t>
            </a:r>
            <a:endParaRPr lang="ru-RU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4159" y="2514560"/>
            <a:ext cx="2884122" cy="52938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Педагог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XX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века</a:t>
            </a:r>
            <a:endParaRPr lang="ru-RU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82665" y="2429912"/>
            <a:ext cx="3388044" cy="529389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Ребенок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XXI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века</a:t>
            </a:r>
            <a:endParaRPr lang="ru-RU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2674" y="5647892"/>
            <a:ext cx="4973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Клиповое мышление 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(спасатель, герой, пожарный)</a:t>
            </a:r>
            <a:endParaRPr lang="ru-RU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2342" y="5647892"/>
            <a:ext cx="4447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Образное мышление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(философ, художник)</a:t>
            </a:r>
            <a:endParaRPr lang="ru-RU" sz="20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7861" b="26517"/>
          <a:stretch/>
        </p:blipFill>
        <p:spPr>
          <a:xfrm>
            <a:off x="7523029" y="198408"/>
            <a:ext cx="4529721" cy="16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31646" y="1118028"/>
            <a:ext cx="3001993" cy="2044459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Необходимость поддержки исследовательского поведения дошкольников педагогами ДОО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05977" y="1340485"/>
            <a:ext cx="2702152" cy="163703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Отсутствие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реальной поддержки исследовательского поведения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34069" y="1528629"/>
            <a:ext cx="2529263" cy="120205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+mn-ea"/>
              </a:rPr>
              <a:t>Противоречие</a:t>
            </a:r>
            <a:endParaRPr lang="ru-RU" alt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163332" y="2005956"/>
            <a:ext cx="842645" cy="26860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Стрелка влево 6"/>
          <p:cNvSpPr/>
          <p:nvPr/>
        </p:nvSpPr>
        <p:spPr>
          <a:xfrm>
            <a:off x="4733639" y="1995036"/>
            <a:ext cx="900430" cy="26924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2140266" y="4294374"/>
            <a:ext cx="97469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i="1" dirty="0">
                <a:solidFill>
                  <a:srgbClr val="002060"/>
                </a:solidFill>
              </a:rPr>
              <a:t>Необходима иная система организации познавательной деятельности детей, ориентированная на становление исследовательской позиции ребенка в образовательном процессе, развитие его любознательности, познавательных интересов, умений осуществлять процесс познания доступными для него способами.</a:t>
            </a:r>
          </a:p>
        </p:txBody>
      </p:sp>
    </p:spTree>
    <p:extLst>
      <p:ext uri="{BB962C8B-B14F-4D97-AF65-F5344CB8AC3E}">
        <p14:creationId xmlns:p14="http://schemas.microsoft.com/office/powerpoint/2010/main" val="698421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443268" y="164577"/>
            <a:ext cx="6569690" cy="1008616"/>
          </a:xfrm>
          <a:prstGeom prst="rect">
            <a:avLst/>
          </a:prstGeom>
          <a:noFill/>
          <a:ln w="0">
            <a:noFill/>
          </a:ln>
        </p:spPr>
        <p:txBody>
          <a:bodyPr lIns="110588" tIns="55294" rIns="110588" bIns="55294" anchor="t">
            <a:normAutofit fontScale="90000"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935" b="1" u="none" strike="noStrike" dirty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ФОП ДО: новое в содержании дошкольного образования</a:t>
            </a:r>
            <a:r>
              <a:rPr sz="1935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sz="1935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935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(п.15.4. Планируемые результаты на этапе завершения освоения Федеральной программы (к концу дошкольного возраста))</a:t>
            </a:r>
            <a:endParaRPr lang="ru-RU" sz="1935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2001328" y="1351324"/>
            <a:ext cx="4839419" cy="5297781"/>
          </a:xfrm>
          <a:prstGeom prst="rect">
            <a:avLst/>
          </a:prstGeom>
          <a:noFill/>
          <a:ln w="0">
            <a:noFill/>
          </a:ln>
        </p:spPr>
        <p:txBody>
          <a:bodyPr lIns="110588" tIns="55294" rIns="110588" bIns="55294" anchor="t">
            <a:noAutofit/>
          </a:bodyPr>
          <a:lstStyle/>
          <a:p>
            <a:pPr indent="-32385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695" b="1" u="none" strike="noStrike" dirty="0">
                <a:solidFill>
                  <a:srgbClr val="FF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ребёнок … участвует в туристских пеших прогулках, осваивает простейшие туристские навыки, ориентируется на местности;</a:t>
            </a:r>
          </a:p>
          <a:p>
            <a:pPr indent="-32385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695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ребёнок владеет навыками личной гигиены, может заботливо относиться к своему здоровью и здоровью окружающих, стремится оказать помощь и поддержку другим людям;</a:t>
            </a:r>
            <a:endParaRPr lang="ru-RU" sz="1695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32385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695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ребёнок способен откликаться на эмоции близких людей, проявлять </a:t>
            </a:r>
            <a:r>
              <a:rPr lang="ru-RU" sz="1695" b="0" u="none" strike="noStrike" dirty="0" err="1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эмпатию</a:t>
            </a:r>
            <a:r>
              <a:rPr lang="ru-RU" sz="1695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(сочувствие, сопереживание, содействие); </a:t>
            </a:r>
            <a:endParaRPr lang="ru-RU" sz="1695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32385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695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ребёнок способен решать адекватные возрасту интеллектуальные, творческие и личностные задачи; применять накопленный опыт для осуществления различных видов детской деятельности, принимать собственные решения и проявлять инициативу; </a:t>
            </a:r>
            <a:endParaRPr lang="ru-RU" sz="1695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0" defTabSz="914400">
              <a:lnSpc>
                <a:spcPct val="100000"/>
              </a:lnSpc>
              <a:spcBef>
                <a:spcPts val="320"/>
              </a:spcBef>
              <a:buNone/>
              <a:tabLst>
                <a:tab pos="0" algn="l"/>
              </a:tabLst>
            </a:pPr>
            <a:endParaRPr lang="ru-RU" sz="1935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" name="Rectangle 22"/>
          <p:cNvSpPr/>
          <p:nvPr/>
        </p:nvSpPr>
        <p:spPr>
          <a:xfrm>
            <a:off x="6763108" y="1351324"/>
            <a:ext cx="5312109" cy="549599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108846" tIns="54423" rIns="108846" bIns="54423" anchor="t">
            <a:spAutoFit/>
          </a:bodyPr>
          <a:lstStyle/>
          <a:p>
            <a:pPr indent="-215900"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7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ребенок </a:t>
            </a: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обладает </a:t>
            </a:r>
            <a:r>
              <a:rPr lang="ru-RU" sz="1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начальными знаниями о природном </a:t>
            </a: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социальном мире, в котором он живет: </a:t>
            </a:r>
            <a:r>
              <a:rPr lang="ru-RU" sz="1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элементарными представлениями из области естествознания, математики</a:t>
            </a: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истории, искусства и спорта, информатики и инженерии и тому подобное; о себе, собственной принадлежности и принадлежности других людей к определенному полу; о составе семьи, родственных отношениях и взаимосвязях, семейных традициях; об обществе, его национально-культурных ценностях; о государстве и принадлежности к нему.</a:t>
            </a:r>
          </a:p>
          <a:p>
            <a:pPr indent="-215900"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ребёнок выражает интерес к культурным традициям народа в процессе знакомства с различными видами и жанрами искусства; обладает начальными знаниями об искусстве;</a:t>
            </a:r>
          </a:p>
          <a:p>
            <a:pPr indent="-215900">
              <a:spcAft>
                <a:spcPts val="600"/>
              </a:spcAft>
              <a:buClr>
                <a:srgbClr val="002060"/>
              </a:buClr>
              <a:buFont typeface="Arial" panose="020B0604020202020204"/>
              <a:buChar char="•"/>
            </a:pP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ребёнок способен к осуществлению социальной навигации как ориентации в социуме и соблюдению правил безопасности в реальном и цифровом </a:t>
            </a:r>
            <a:r>
              <a:rPr lang="ru-RU" sz="17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взаимодействии</a:t>
            </a: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1" name="Picture 6" descr="fop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328" y="207034"/>
            <a:ext cx="3359220" cy="8453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458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68661305"/>
              </p:ext>
            </p:extLst>
          </p:nvPr>
        </p:nvGraphicFramePr>
        <p:xfrm>
          <a:off x="2035277" y="1299136"/>
          <a:ext cx="9684775" cy="535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35277" y="148369"/>
            <a:ext cx="91636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Актуальные направления для деятельности ММО </a:t>
            </a:r>
            <a:endParaRPr lang="ru-RU" sz="28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2024 – 2025 учебном 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591671" y="207034"/>
            <a:ext cx="6288658" cy="867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15.5  Планируемые результаты </a:t>
            </a:r>
            <a:r>
              <a:rPr lang="ru-RU" altLang="en-US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освоения ФОП ДО  </a:t>
            </a:r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к 6 годам</a:t>
            </a:r>
            <a:endParaRPr lang="en-US" altLang="en-US" sz="2400" b="1" u="none" strike="noStrike" dirty="0">
              <a:solidFill>
                <a:srgbClr val="C00000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01015" y="5334635"/>
            <a:ext cx="1119060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5491" y="1859340"/>
            <a:ext cx="9779783" cy="404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Ребенок использует математические знания, способы и средства для познания окружающего мира, способен к произвольным умственным действиям, логическим операциям анализа, сравнения, обобщения, систематизации, классификации и другим, оперируя предметами разными по величине, форме, количеству; владеет счетом, ориентировкой в пространстве и времени.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Ребенок знает о цифровых средствах познания окружающей действительности, использует некоторые из них, придерживаясь правил безопасного обращения с ними.</a:t>
            </a:r>
          </a:p>
        </p:txBody>
      </p:sp>
      <p:pic>
        <p:nvPicPr>
          <p:cNvPr id="9" name="Picture 6" descr="fop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328" y="207034"/>
            <a:ext cx="3359220" cy="8453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103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1846053" y="1295400"/>
            <a:ext cx="9300482" cy="483044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indent="447675" algn="just" fontAlgn="base">
              <a:spcAft>
                <a:spcPct val="0"/>
              </a:spcAft>
            </a:pPr>
            <a:r>
              <a:rPr lang="ru-RU" altLang="zh-C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Ребёнок </a:t>
            </a:r>
            <a:r>
              <a:rPr lang="ru-RU" altLang="zh-C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регулирует свою активность в деятельности, умеет соблюдать очередность и учитывать права других людей, проявляет инициативу в общении и деятельности,</a:t>
            </a:r>
            <a:r>
              <a:rPr lang="ru-RU" altLang="zh-C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ru-RU" altLang="zh-CN" sz="2400" i="1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задает вопросы различной </a:t>
            </a:r>
            <a:r>
              <a:rPr lang="ru-RU" altLang="zh-CN" sz="2400" i="1" dirty="0" smtClean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направленности</a:t>
            </a:r>
            <a:r>
              <a:rPr lang="ru-RU" altLang="zh-CN" sz="24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….</a:t>
            </a:r>
            <a:endParaRPr lang="ru-RU" altLang="zh-CN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indent="447675" algn="just" fontAlgn="base">
              <a:spcAft>
                <a:spcPct val="0"/>
              </a:spcAft>
            </a:pPr>
            <a:endParaRPr lang="ru-RU" altLang="zh-CN" sz="2400" i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indent="447675" algn="just" fontAlgn="base">
              <a:spcAft>
                <a:spcPct val="0"/>
              </a:spcAft>
            </a:pPr>
            <a:r>
              <a:rPr lang="ru-RU" altLang="zh-C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Ребёнок</a:t>
            </a:r>
            <a:r>
              <a:rPr lang="ru-RU" altLang="zh-CN" sz="24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ru-RU" altLang="zh-CN" sz="2400" i="1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испытывает познавательный интерес к событиям</a:t>
            </a:r>
            <a:r>
              <a:rPr lang="ru-RU" altLang="zh-C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, </a:t>
            </a:r>
            <a:r>
              <a:rPr lang="ru-RU" altLang="zh-C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находящимся за рамками личного опыта, </a:t>
            </a:r>
            <a:r>
              <a:rPr lang="ru-RU" altLang="zh-CN" sz="2400" i="1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фантазирует, предлагает пути решения </a:t>
            </a:r>
            <a:r>
              <a:rPr lang="ru-RU" altLang="zh-C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проблем, имеет представления о социальном, предметном и природном мире;</a:t>
            </a:r>
          </a:p>
          <a:p>
            <a:pPr indent="447675" algn="just" fontAlgn="base">
              <a:spcAft>
                <a:spcPct val="0"/>
              </a:spcAft>
            </a:pPr>
            <a:endParaRPr lang="ru-RU" altLang="zh-CN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indent="447675" algn="just" fontAlgn="base">
              <a:spcAft>
                <a:spcPct val="0"/>
              </a:spcAft>
            </a:pPr>
            <a:r>
              <a:rPr lang="ru-RU" altLang="zh-CN" sz="2400" i="1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ru-RU" altLang="zh-C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Ребёнок</a:t>
            </a:r>
            <a:r>
              <a:rPr lang="ru-RU" altLang="zh-CN" sz="2400" i="1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устанавливает закономерности причинно-следственного характера, приводит логические высказывания; проявляет любознательность</a:t>
            </a:r>
            <a:r>
              <a:rPr lang="ru-RU" altLang="zh-C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;</a:t>
            </a:r>
            <a:endParaRPr lang="en-US" altLang="zh-CN" sz="2400" b="0" i="1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01015" y="5334635"/>
            <a:ext cx="1119060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6" name="Picture 6" descr="fop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328" y="207034"/>
            <a:ext cx="3359220" cy="84539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 txBox="1">
            <a:spLocks/>
          </p:cNvSpPr>
          <p:nvPr/>
        </p:nvSpPr>
        <p:spPr>
          <a:xfrm>
            <a:off x="5591671" y="207034"/>
            <a:ext cx="6288658" cy="867960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en-US" sz="2400" b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15.5  Планируемые результаты освоения ФОП ДО  к 6 годам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286" name="Rectangle 1"/>
          <p:cNvSpPr/>
          <p:nvPr/>
        </p:nvSpPr>
        <p:spPr>
          <a:xfrm>
            <a:off x="1958195" y="200659"/>
            <a:ext cx="10101533" cy="651069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Методы и технологии, используемые в формировании предпосылок математической </a:t>
            </a:r>
            <a:r>
              <a:rPr lang="ru-RU" sz="2400" b="1" u="none" strike="noStrike" dirty="0" smtClean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и естественнонаучной </a:t>
            </a:r>
            <a:r>
              <a:rPr lang="ru-RU" sz="2400" b="1" u="none" strike="noStrike" dirty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грамотности</a:t>
            </a:r>
            <a:endParaRPr lang="ru-RU" sz="24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Метод придумывания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заключается в создании неизвестного ранее продукта в результате использования приемов умственного моделирования</a:t>
            </a:r>
          </a:p>
          <a:p>
            <a:pPr algn="just"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Метод гиперболизации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предполагает увеличение или уменьшение изучаемого объекта и его отдельных частей или качеств с целью выявления его сущности</a:t>
            </a:r>
          </a:p>
          <a:p>
            <a:pPr algn="just"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Метод </a:t>
            </a:r>
            <a:r>
              <a:rPr lang="ru-RU" sz="2000" b="1" u="none" strike="noStrike" dirty="0" err="1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синектики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заключается в поиске аналогий. </a:t>
            </a:r>
            <a:r>
              <a:rPr lang="ru-RU" sz="2000" b="0" u="none" strike="noStrike" dirty="0" err="1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Синектика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в переводе с греческого, означает </a:t>
            </a:r>
            <a:r>
              <a:rPr lang="ru-RU" sz="2000" b="0" i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«объединение разнородных элементов»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Метод мозгового штурма</a:t>
            </a:r>
          </a:p>
          <a:p>
            <a:pPr algn="just"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Метод символических действий </a:t>
            </a:r>
            <a:r>
              <a:rPr 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(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преобразование</a:t>
            </a:r>
            <a:r>
              <a:rPr lang="en-US" alt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информации</a:t>
            </a:r>
            <a:r>
              <a:rPr lang="en-US" alt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работа</a:t>
            </a:r>
            <a:r>
              <a:rPr lang="en-US" alt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с</a:t>
            </a:r>
            <a:r>
              <a:rPr lang="en-US" alt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диаграммами</a:t>
            </a:r>
            <a:r>
              <a:rPr lang="en-US" alt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таблицами</a:t>
            </a:r>
            <a:r>
              <a:rPr lang="en-US" alt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чертежами</a:t>
            </a:r>
            <a:r>
              <a:rPr lang="ru-RU" altLang="en-US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)</a:t>
            </a:r>
            <a:endParaRPr lang="en-US" altLang="ru-RU" sz="2000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defTabSz="914400">
              <a:lnSpc>
                <a:spcPct val="100000"/>
              </a:lnSpc>
            </a:pPr>
            <a:endParaRPr lang="ru-RU" sz="2000" b="1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Метод «открытого диалога» </a:t>
            </a: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• Выбор актуального вопроса, позволяющего ответить «да» или «нет»;</a:t>
            </a: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• Аргументация в пользу «Да» и в пользу «нет</a:t>
            </a:r>
            <a:r>
              <a:rPr lang="ru-RU" sz="2000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».</a:t>
            </a: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2000" b="1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defTabSz="914400">
              <a:lnSpc>
                <a:spcPct val="100000"/>
              </a:lnSpc>
            </a:pPr>
            <a:endParaRPr lang="ru-RU" sz="2000" b="1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  <a:p>
            <a:pPr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98830" y="273812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334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286" name="Rectangle 1"/>
          <p:cNvSpPr/>
          <p:nvPr/>
        </p:nvSpPr>
        <p:spPr>
          <a:xfrm>
            <a:off x="2009955" y="200660"/>
            <a:ext cx="9725480" cy="60439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rgbClr val="C00000"/>
                </a:solidFill>
                <a:uFillTx/>
                <a:latin typeface="Times New Roman" panose="02020603050405020304"/>
              </a:rPr>
              <a:t>Методы и технологии, используемые в формировании предпосылок </a:t>
            </a:r>
            <a:r>
              <a:rPr lang="ru-RU" sz="2400" b="1" u="none" strike="noStrike" dirty="0" smtClean="0">
                <a:solidFill>
                  <a:srgbClr val="C00000"/>
                </a:solidFill>
                <a:uFillTx/>
                <a:latin typeface="Times New Roman" panose="02020603050405020304"/>
              </a:rPr>
              <a:t>естественнонаучной </a:t>
            </a:r>
            <a:r>
              <a:rPr lang="ru-RU" sz="2400" b="1" u="none" strike="noStrike" dirty="0">
                <a:solidFill>
                  <a:srgbClr val="C00000"/>
                </a:solidFill>
                <a:uFillTx/>
                <a:latin typeface="Times New Roman" panose="02020603050405020304"/>
              </a:rPr>
              <a:t>грамотности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  <a:p>
            <a:pPr algn="just"/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Метод 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 panose="02020603050405020304"/>
              </a:rPr>
              <a:t>проектов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</a:rPr>
              <a:t>направлен 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развитие познавательных и творческих способностей детей через самостоятельное исследование и решение практических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</a:rPr>
              <a:t>задач.</a:t>
            </a:r>
            <a:endParaRPr lang="ru-RU" sz="2000" b="0" u="none" strike="noStrike" dirty="0">
              <a:solidFill>
                <a:srgbClr val="002060"/>
              </a:solidFill>
              <a:uFillTx/>
              <a:latin typeface="Arial" panose="020B0604020202020204"/>
            </a:endParaRPr>
          </a:p>
          <a:p>
            <a:pPr algn="just"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2060"/>
              </a:solidFill>
              <a:uFillTx/>
              <a:latin typeface="Arial" panose="020B0604020202020204"/>
            </a:endParaRPr>
          </a:p>
          <a:p>
            <a:pPr algn="just"/>
            <a:r>
              <a:rPr lang="ru-RU" sz="2000" b="1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Метод 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 panose="02020603050405020304"/>
              </a:rPr>
              <a:t>экспериментирования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предполагает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</a:rPr>
              <a:t>получение знаний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опытным путем. Это могут быть простейшие опыты с водой, песком, воздухом, магнитами 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/>
              </a:rPr>
              <a:t>т.п</a:t>
            </a:r>
            <a:endParaRPr lang="ru-RU" sz="2000" dirty="0" smtClean="0">
              <a:solidFill>
                <a:srgbClr val="002060"/>
              </a:solidFill>
              <a:latin typeface="Times New Roman" panose="02020603050405020304"/>
            </a:endParaRPr>
          </a:p>
          <a:p>
            <a:pPr algn="just"/>
            <a:endParaRPr lang="ru-RU" sz="2000" b="1" u="none" strike="noStrike" dirty="0">
              <a:solidFill>
                <a:srgbClr val="002060"/>
              </a:solidFill>
              <a:uFillTx/>
              <a:latin typeface="Times New Roman" panose="02020603050405020304"/>
            </a:endParaRPr>
          </a:p>
          <a:p>
            <a:pPr algn="just"/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Times New Roman" panose="02020603050405020304"/>
              </a:rPr>
              <a:t>Метод моделирования</a:t>
            </a:r>
            <a:r>
              <a:rPr lang="ru-RU" sz="2000" b="0" u="none" strike="noStrike" dirty="0" smtClean="0">
                <a:solidFill>
                  <a:srgbClr val="002060"/>
                </a:solidFill>
                <a:uFillTx/>
                <a:latin typeface="Times New Roman" panose="02020603050405020304"/>
              </a:rPr>
              <a:t>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заключается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</a:rPr>
              <a:t>в создание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моделей (макетов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</a:rPr>
              <a:t>),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помогает детям лучше понимать процессы, происходящие в природе.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/>
            </a:endParaRPr>
          </a:p>
          <a:p>
            <a:pPr algn="just"/>
            <a:endParaRPr lang="ru-RU" sz="2000" b="0" u="none" strike="noStrike" dirty="0" smtClean="0">
              <a:solidFill>
                <a:srgbClr val="002060"/>
              </a:solidFill>
              <a:uFillTx/>
              <a:latin typeface="Arial" panose="020B0604020202020204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/>
              </a:rPr>
              <a:t>Технология ТРИЗ (теория решения изобретательских задач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/>
              </a:rPr>
              <a:t>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развивает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</a:rPr>
              <a:t>творческое, критическое и креативное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</a:rPr>
              <a:t>мышление, учит находить нестандартные решения проблем. </a:t>
            </a:r>
          </a:p>
          <a:p>
            <a:pPr algn="just"/>
            <a:endParaRPr lang="ru-RU" sz="2000" b="0" u="none" strike="noStrike" dirty="0">
              <a:solidFill>
                <a:srgbClr val="002060"/>
              </a:solidFill>
              <a:uFillTx/>
              <a:latin typeface="Arial" panose="020B0604020202020204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uFillTx/>
                <a:latin typeface="Times New Roman" panose="02020603050405020304"/>
                <a:ea typeface="Calibri" panose="020F0502020204030204"/>
                <a:sym typeface="+mn-ea"/>
              </a:rPr>
              <a:t>Метод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sym typeface="+mn-ea"/>
              </a:rPr>
              <a:t>полевых исследований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sym typeface="+mn-ea"/>
              </a:rPr>
              <a:t>предполагает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sym typeface="+mn-ea"/>
              </a:rPr>
              <a:t>изучение объектов, явлений или процессов непосредственно в естественных условиях их существования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sym typeface="+mn-ea"/>
              </a:rPr>
              <a:t>(организация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sym typeface="+mn-ea"/>
              </a:rPr>
              <a:t>небольших экспедиций, походов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sym typeface="+mn-ea"/>
              </a:rPr>
              <a:t>лес и т.д.)</a:t>
            </a:r>
            <a:endParaRPr lang="en-US" altLang="ru-RU" sz="2000" dirty="0">
              <a:solidFill>
                <a:srgbClr val="002060"/>
              </a:solidFill>
              <a:uFillTx/>
              <a:latin typeface="Times New Roman" panose="02020603050405020304"/>
              <a:ea typeface="Calibri" panose="020F0502020204030204"/>
              <a:sym typeface="+mn-ea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  <a:p>
            <a:pPr defTabSz="9144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98830" y="273812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60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6437" y="123566"/>
            <a:ext cx="98686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>
                <a:solidFill>
                  <a:srgbClr val="002060"/>
                </a:solidFill>
              </a:rPr>
              <a:t>Технология </a:t>
            </a:r>
            <a:r>
              <a:rPr lang="ru-RU" sz="2000" b="1" dirty="0" smtClean="0">
                <a:solidFill>
                  <a:srgbClr val="002060"/>
                </a:solidFill>
              </a:rPr>
              <a:t>интеллект-карт. </a:t>
            </a:r>
            <a:r>
              <a:rPr lang="ru-RU" sz="2000" dirty="0">
                <a:solidFill>
                  <a:srgbClr val="002060"/>
                </a:solidFill>
              </a:rPr>
              <a:t>Графический метод представления информации.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indent="457200">
              <a:spcAft>
                <a:spcPts val="1200"/>
              </a:spcAft>
            </a:pPr>
            <a:r>
              <a:rPr lang="ru-RU" sz="2000" dirty="0" smtClean="0">
                <a:solidFill>
                  <a:srgbClr val="002060"/>
                </a:solidFill>
              </a:rPr>
              <a:t>Цель  </a:t>
            </a:r>
            <a:r>
              <a:rPr lang="ru-RU" sz="2000" dirty="0">
                <a:solidFill>
                  <a:srgbClr val="002060"/>
                </a:solidFill>
              </a:rPr>
              <a:t>— собрать информацию об объекте или явлении. Во время составления карты  дошкольники рассуждают, анализируют, синтезируют и обобщают сведения. </a:t>
            </a:r>
          </a:p>
          <a:p>
            <a:pPr indent="457200">
              <a:spcAft>
                <a:spcPts val="120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ТРИЗ </a:t>
            </a:r>
            <a:r>
              <a:rPr lang="ru-RU" sz="2000" b="1" dirty="0">
                <a:solidFill>
                  <a:srgbClr val="002060"/>
                </a:solidFill>
              </a:rPr>
              <a:t>-технология. </a:t>
            </a:r>
            <a:r>
              <a:rPr lang="ru-RU" sz="2000" dirty="0">
                <a:solidFill>
                  <a:srgbClr val="002060"/>
                </a:solidFill>
              </a:rPr>
              <a:t>В основе ТРИЗ лежат: методики и технологии, позволяющие овладеть способами снятия психологической инерции (развитие творческого воображения – РТВ); методология решения проблем, основанная на законах развития систем, общих принципах разрешения противоречий и механизмах приложения их к решению конкретных творческих задач (общая теория сильного мышления – ОТСМ).</a:t>
            </a:r>
          </a:p>
          <a:p>
            <a:pPr indent="457200">
              <a:spcAft>
                <a:spcPts val="120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Технология </a:t>
            </a:r>
            <a:r>
              <a:rPr lang="ru-RU" sz="2000" b="1" dirty="0">
                <a:solidFill>
                  <a:srgbClr val="002060"/>
                </a:solidFill>
              </a:rPr>
              <a:t>деятельностного метода «Ситуация».</a:t>
            </a:r>
            <a:r>
              <a:rPr lang="ru-RU" sz="2000" dirty="0">
                <a:solidFill>
                  <a:srgbClr val="002060"/>
                </a:solidFill>
              </a:rPr>
              <a:t> Суть данной технологии заключается в организации развивающих ситуаций с детьми на основе использования общекультурных знаний о законах эффективной деятельности с учетом возрастных особенностей дошкольников. В жизни ребенка должны быть МЕСТО, ВРЕМЯ и СИТУАЦИИ для проб в применении математических знаний </a:t>
            </a:r>
            <a:r>
              <a:rPr lang="ru-RU" sz="2000" dirty="0" err="1">
                <a:solidFill>
                  <a:srgbClr val="002060"/>
                </a:solidFill>
              </a:rPr>
              <a:t>иумений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 indent="457200">
              <a:spcAft>
                <a:spcPts val="120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Технология </a:t>
            </a:r>
            <a:r>
              <a:rPr lang="ru-RU" sz="2000" b="1" dirty="0">
                <a:solidFill>
                  <a:srgbClr val="002060"/>
                </a:solidFill>
              </a:rPr>
              <a:t>проектов.</a:t>
            </a:r>
            <a:r>
              <a:rPr lang="ru-RU" sz="2000" dirty="0">
                <a:solidFill>
                  <a:srgbClr val="002060"/>
                </a:solidFill>
              </a:rPr>
              <a:t>  Технология проектного обучения заключается в тезисе «Все, что я познаю, — я знаю, для чего это мне надо, а также где и как я могу эти знания применить».</a:t>
            </a:r>
          </a:p>
          <a:p>
            <a:pPr indent="457200">
              <a:spcAft>
                <a:spcPts val="120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Кейс-технология </a:t>
            </a:r>
            <a:r>
              <a:rPr lang="ru-RU" sz="2000" dirty="0">
                <a:solidFill>
                  <a:srgbClr val="002060"/>
                </a:solidFill>
              </a:rPr>
              <a:t>(от англ. «</a:t>
            </a:r>
            <a:r>
              <a:rPr lang="ru-RU" sz="2000" dirty="0" err="1">
                <a:solidFill>
                  <a:srgbClr val="002060"/>
                </a:solidFill>
              </a:rPr>
              <a:t>case</a:t>
            </a:r>
            <a:r>
              <a:rPr lang="ru-RU" sz="2000" dirty="0">
                <a:solidFill>
                  <a:srgbClr val="002060"/>
                </a:solidFill>
              </a:rPr>
              <a:t>» – случай) – это технология активного проблемно-ситуационного анализа, основанная на обучении путем решения конкретных задач-ситуаций (кейсов).</a:t>
            </a:r>
          </a:p>
        </p:txBody>
      </p:sp>
    </p:spTree>
    <p:extLst>
      <p:ext uri="{BB962C8B-B14F-4D97-AF65-F5344CB8AC3E}">
        <p14:creationId xmlns:p14="http://schemas.microsoft.com/office/powerpoint/2010/main" val="26775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879886" y="2915727"/>
            <a:ext cx="6034405" cy="3502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Структурные </a:t>
            </a:r>
            <a:r>
              <a:rPr lang="ru-RU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компоненты современного занятия</a:t>
            </a:r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</a:p>
          <a:p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расскажи мне: от педагога к ребенку, от ребенка к ребенку;</a:t>
            </a:r>
          </a:p>
          <a:p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покажи мне;</a:t>
            </a:r>
          </a:p>
          <a:p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позволь мне  (использовать в какой-либо деятельности);</a:t>
            </a:r>
          </a:p>
          <a:p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помоги мне ( работа после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занятия).</a:t>
            </a:r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  <a:p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8103392" y="3925642"/>
            <a:ext cx="4088608" cy="2932358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652520" y="257810"/>
            <a:ext cx="6676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Эффективные педагогические приемы</a:t>
            </a:r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1732027" y="1195778"/>
            <a:ext cx="99998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«Добывание информации» - обучение в режиме открытий!</a:t>
            </a:r>
          </a:p>
          <a:p>
            <a:pPr lvl="0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отказ от передачи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знаний;</a:t>
            </a:r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  <a:p>
            <a:pPr lvl="0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следование за интересом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ребенка;</a:t>
            </a:r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  <a:p>
            <a:pPr lvl="0"/>
            <a:r>
              <a:rPr lang="ru-RU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- знакомство с удивительными </a:t>
            </a:r>
            <a:r>
              <a:rPr lang="ru-RU" alt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открытиями.</a:t>
            </a:r>
            <a:endParaRPr lang="ru-RU" alt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18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7" name="Изображение 6"/>
          <p:cNvPicPr/>
          <p:nvPr/>
        </p:nvPicPr>
        <p:blipFill>
          <a:blip r:embed="rId3"/>
          <a:stretch>
            <a:fillRect/>
          </a:stretch>
        </p:blipFill>
        <p:spPr>
          <a:xfrm>
            <a:off x="9084406" y="4063043"/>
            <a:ext cx="3107594" cy="279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793" y="167486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удивление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сказочный сюжет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проблемные вопросы  и ситуации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создание ситуации потребности в самовыражении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стремление помочь и научить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интрига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сюрпризный момент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внесение предмета с необычным эффектом или назначением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0415" y="284997"/>
            <a:ext cx="9244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Педагогические приемы способные вызвать интерес и желание к дальнейшему исследованию у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3988636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/>
          <a:stretch>
            <a:fillRect/>
          </a:stretch>
        </p:blipFill>
        <p:spPr>
          <a:xfrm>
            <a:off x="8729764" y="4149305"/>
            <a:ext cx="3462236" cy="27086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5577" y="250492"/>
            <a:ext cx="9149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 формировать навыки математической и естественнонаучной грамотности у дошкольника?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3764" y="180680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самостоятельность и активность,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через поисковую деятельность как в саду, так и дома,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через создание проблемных ситуаций,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разнообразие игровых приемов в обучении,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новизну материала,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эмоциональную окраску образовательной 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0003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2696" y="1825625"/>
            <a:ext cx="8581103" cy="22547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</a:t>
            </a:r>
          </a:p>
          <a:p>
            <a:pPr algn="ctr">
              <a:spcBef>
                <a:spcPts val="0"/>
              </a:spcBef>
            </a:pP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67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2027207" y="859680"/>
            <a:ext cx="4899803" cy="5265720"/>
          </a:xfrm>
          <a:prstGeom prst="rect">
            <a:avLst/>
          </a:prstGeom>
          <a:solidFill>
            <a:schemeClr val="lt1"/>
          </a:solidFill>
          <a:ln w="22320" cap="rnd">
            <a:solidFill>
              <a:schemeClr val="accent1"/>
            </a:solidFill>
            <a:round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b="1" u="none" strike="noStrike" cap="all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Внедрение Программы просвещения родителей в ДОО Новосибирской области</a:t>
            </a:r>
            <a:endParaRPr lang="ru-RU" sz="3600" b="1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1" name="Рисунок 3"/>
          <p:cNvPicPr/>
          <p:nvPr/>
        </p:nvPicPr>
        <p:blipFill rotWithShape="1">
          <a:blip r:embed="rId3"/>
          <a:srcRect l="2305" t="1209" r="1815" b="1702"/>
          <a:stretch/>
        </p:blipFill>
        <p:spPr>
          <a:xfrm>
            <a:off x="7487728" y="707366"/>
            <a:ext cx="4304581" cy="589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8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349910" y="1846646"/>
            <a:ext cx="9612772" cy="2386849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t">
            <a:normAutofit/>
          </a:bodyPr>
          <a:lstStyle/>
          <a:p>
            <a:pPr defTabSz="914309"/>
            <a:r>
              <a:rPr lang="ru-RU" sz="3600" b="1" spc="-1" dirty="0">
                <a:solidFill>
                  <a:srgbClr val="C00000"/>
                </a:solidFill>
                <a:latin typeface="Times New Roman"/>
              </a:rPr>
              <a:t>Реализация задач исторического просвещения детей дошкольного возраста </a:t>
            </a:r>
          </a:p>
        </p:txBody>
      </p:sp>
    </p:spTree>
    <p:extLst>
      <p:ext uri="{BB962C8B-B14F-4D97-AF65-F5344CB8AC3E}">
        <p14:creationId xmlns:p14="http://schemas.microsoft.com/office/powerpoint/2010/main" val="26265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12" name="Заголовок 1"/>
          <p:cNvSpPr/>
          <p:nvPr/>
        </p:nvSpPr>
        <p:spPr>
          <a:xfrm>
            <a:off x="482400" y="343440"/>
            <a:ext cx="11098560" cy="155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2800" b="0" u="none" strike="noStrike" cap="all">
                <a:solidFill>
                  <a:schemeClr val="lt1"/>
                </a:solidFill>
                <a:uFillTx/>
                <a:latin typeface="Gill Sans MT"/>
                <a:ea typeface="Arial"/>
              </a:rPr>
              <a:t>Педагогическое просвещение 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ru-RU" sz="2800" b="0" u="none" strike="noStrike" cap="all">
                <a:solidFill>
                  <a:schemeClr val="lt1"/>
                </a:solidFill>
                <a:uFillTx/>
                <a:latin typeface="Gill Sans MT"/>
                <a:ea typeface="Arial"/>
              </a:rPr>
              <a:t>как мера государственной поддержки института семьи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3" name="PlaceHolder 1"/>
          <p:cNvSpPr>
            <a:spLocks noGrp="1"/>
          </p:cNvSpPr>
          <p:nvPr>
            <p:ph/>
          </p:nvPr>
        </p:nvSpPr>
        <p:spPr>
          <a:xfrm>
            <a:off x="2087591" y="715986"/>
            <a:ext cx="9730597" cy="383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457200" defTabSz="914400">
              <a:lnSpc>
                <a:spcPct val="12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«Министерству просвещения Российской Федерации совместно с органами исполнительной власти субъектов Российской Федерации разработать меры государственной поддержки в части подготовки и внедрения программ просветительской деятельности для родителей детей, посещающих дошкольные образовательные организации».</a:t>
            </a:r>
          </a:p>
          <a:p>
            <a:pPr indent="0" defTabSz="914400">
              <a:lnSpc>
                <a:spcPct val="12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ru-RU" sz="24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0" algn="r" defTabSz="914400">
              <a:lnSpc>
                <a:spcPct val="12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п.3 перечня поручений Президента Российской  Федерации от 14 июня 2022 г. № Пр-1049ГС по  итогам заседания Президиума Государственного  Совета Российской Федерации 25 мая 2022 г.</a:t>
            </a:r>
          </a:p>
          <a:p>
            <a:pPr indent="0" defTabSz="914400">
              <a:lnSpc>
                <a:spcPct val="12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ru-RU" sz="24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774720" y="540000"/>
            <a:ext cx="10903680" cy="108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0" u="none" strike="noStrike" cap="all">
                <a:solidFill>
                  <a:schemeClr val="lt1"/>
                </a:solidFill>
                <a:uFillTx/>
                <a:latin typeface="Gill Sans MT"/>
                <a:ea typeface="Arial"/>
              </a:rPr>
              <a:t>ПРОГРАММА Просвещение родителей детей раннего и дошкольного возрастов в ДОО - инструмент для решения ряда значимых задач: 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2018581" y="1048347"/>
            <a:ext cx="9618453" cy="4375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marL="285750" indent="-28575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Tx/>
              <a:buChar char="•"/>
            </a:pP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Государственная поддержки института семьи, в частности семей с детьми младенческого, раннего и дошкольного возрастов</a:t>
            </a:r>
          </a:p>
          <a:p>
            <a:pPr marL="285750" indent="-28575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Tx/>
              <a:buChar char="•"/>
            </a:pP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Формирование </a:t>
            </a: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единого образовательного пространства института </a:t>
            </a: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образования и института семьи</a:t>
            </a:r>
          </a:p>
          <a:p>
            <a:pPr marL="285750" indent="-28575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Tx/>
              <a:buChar char="•"/>
            </a:pP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Реализация </a:t>
            </a: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Федеральной образовательной программы дошкольного образования</a:t>
            </a:r>
            <a:endParaRPr lang="ru-RU" sz="24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Tx/>
              <a:buChar char="•"/>
            </a:pP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Формирование позиции </a:t>
            </a: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осознанного и ответственного родительства</a:t>
            </a:r>
            <a:endParaRPr lang="ru-RU" sz="24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Tx/>
              <a:buChar char="•"/>
            </a:pP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Изменение родительской позиции, </a:t>
            </a: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трансляции традиционных российских ценностей</a:t>
            </a: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в семейном воспитании.</a:t>
            </a:r>
          </a:p>
          <a:p>
            <a:pPr marL="285750" indent="-28575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Tx/>
              <a:buChar char="•"/>
            </a:pP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Изменение стратегии взаимодействия с конкуренции на кооперацию; выход во взаимодействии с родителями на </a:t>
            </a: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диалог и сотрудничество</a:t>
            </a:r>
            <a:r>
              <a:rPr lang="ru-RU" sz="24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10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774720" y="687600"/>
            <a:ext cx="10651680" cy="83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u="none" strike="noStrike" cap="all" dirty="0">
                <a:solidFill>
                  <a:schemeClr val="lt1"/>
                </a:solidFill>
                <a:uFillTx/>
                <a:latin typeface="Gill Sans MT"/>
                <a:ea typeface="Arial"/>
              </a:rPr>
              <a:t>Цель просвещения родителей </a:t>
            </a:r>
            <a:endParaRPr lang="ru-RU" sz="3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17" name="Diagram5"/>
          <p:cNvGrpSpPr/>
          <p:nvPr/>
        </p:nvGrpSpPr>
        <p:grpSpPr>
          <a:xfrm>
            <a:off x="2139350" y="753168"/>
            <a:ext cx="9320839" cy="1882440"/>
            <a:chOff x="507960" y="1926360"/>
            <a:chExt cx="8177760" cy="1882440"/>
          </a:xfrm>
        </p:grpSpPr>
        <p:sp>
          <p:nvSpPr>
            <p:cNvPr id="318" name="Прямоугольник 317"/>
            <p:cNvSpPr/>
            <p:nvPr/>
          </p:nvSpPr>
          <p:spPr>
            <a:xfrm>
              <a:off x="507960" y="1926360"/>
              <a:ext cx="8177760" cy="1882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1" u="none" strike="noStrike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9" name="Прямоугольник 318"/>
            <p:cNvSpPr/>
            <p:nvPr/>
          </p:nvSpPr>
          <p:spPr>
            <a:xfrm>
              <a:off x="510120" y="2048040"/>
              <a:ext cx="2524320" cy="1600200"/>
            </a:xfrm>
            <a:prstGeom prst="rect">
              <a:avLst/>
            </a:prstGeom>
            <a:noFill/>
            <a:ln w="9525">
              <a:solidFill>
                <a:srgbClr val="94B6D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numCol="1" spcCol="1440" anchor="t">
              <a:noAutofit/>
            </a:bodyPr>
            <a:lstStyle/>
            <a:p>
              <a:pPr algn="ctr" defTabSz="800280">
                <a:lnSpc>
                  <a:spcPct val="90000"/>
                </a:lnSpc>
                <a:spcAft>
                  <a:spcPts val="629"/>
                </a:spcAft>
              </a:pPr>
              <a:r>
                <a:rPr lang="ru-RU" sz="1700" b="1" u="none" strike="noStrike">
                  <a:solidFill>
                    <a:srgbClr val="002060"/>
                  </a:solidFill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обеспечение поддержки семьи в вопросах образования, охраны и укрепления здоровья каждого ребенка</a:t>
              </a:r>
            </a:p>
          </p:txBody>
        </p:sp>
        <p:sp>
          <p:nvSpPr>
            <p:cNvPr id="320" name="Прямоугольник 319"/>
            <p:cNvSpPr/>
            <p:nvPr/>
          </p:nvSpPr>
          <p:spPr>
            <a:xfrm>
              <a:off x="3486960" y="2048040"/>
              <a:ext cx="2450520" cy="1639080"/>
            </a:xfrm>
            <a:prstGeom prst="rect">
              <a:avLst/>
            </a:prstGeom>
            <a:noFill/>
            <a:ln w="9525">
              <a:solidFill>
                <a:srgbClr val="94B6D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numCol="1" spcCol="1440" anchor="t">
              <a:noAutofit/>
            </a:bodyPr>
            <a:lstStyle/>
            <a:p>
              <a:pPr algn="ctr" defTabSz="800280"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1" u="none" strike="noStrike">
                  <a:solidFill>
                    <a:srgbClr val="002060"/>
                  </a:solidFill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обеспечение единства подходов к воспитанию и обучению детей в условиях детского сада и семьи</a:t>
              </a:r>
            </a:p>
          </p:txBody>
        </p:sp>
        <p:sp>
          <p:nvSpPr>
            <p:cNvPr id="321" name="Прямоугольник 320"/>
            <p:cNvSpPr/>
            <p:nvPr/>
          </p:nvSpPr>
          <p:spPr>
            <a:xfrm>
              <a:off x="6375240" y="2039040"/>
              <a:ext cx="2293920" cy="1606320"/>
            </a:xfrm>
            <a:prstGeom prst="rect">
              <a:avLst/>
            </a:prstGeom>
            <a:noFill/>
            <a:ln w="9525">
              <a:solidFill>
                <a:srgbClr val="94B6D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520" tIns="11520" rIns="11520" bIns="11520" numCol="1" spcCol="1440" anchor="t">
              <a:noAutofit/>
            </a:bodyPr>
            <a:lstStyle/>
            <a:p>
              <a:pPr algn="ctr" defTabSz="800280"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1" u="none" strike="noStrike" dirty="0">
                  <a:solidFill>
                    <a:srgbClr val="002060"/>
                  </a:solidFill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повышение воспитательного потенциала семьи</a:t>
              </a:r>
            </a:p>
          </p:txBody>
        </p:sp>
      </p:grpSp>
      <p:sp>
        <p:nvSpPr>
          <p:cNvPr id="322" name="TextBox 4"/>
          <p:cNvSpPr/>
          <p:nvPr/>
        </p:nvSpPr>
        <p:spPr>
          <a:xfrm>
            <a:off x="2044460" y="4223031"/>
            <a:ext cx="953362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Расширение и углубление просвещения родителей </a:t>
            </a:r>
            <a:r>
              <a:rPr lang="ru-RU" sz="1800" b="1" u="none" strike="noStrike" dirty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всеми специалистами, включенными во взаимодействия с родителями детей раннего и дошкольного возрастов</a:t>
            </a:r>
            <a:r>
              <a:rPr lang="ru-RU" sz="18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(педагоги-психологи, дефектологи, социальные педагоги и т.д.) в рамках профессиональной деятельности. Реализация в рамках консультационных центров.</a:t>
            </a:r>
          </a:p>
          <a:p>
            <a:pPr defTabSz="457200">
              <a:lnSpc>
                <a:spcPct val="100000"/>
              </a:lnSpc>
            </a:pPr>
            <a:endParaRPr lang="ru-RU" sz="18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3" name="TextBox 6"/>
          <p:cNvSpPr/>
          <p:nvPr/>
        </p:nvSpPr>
        <p:spPr>
          <a:xfrm>
            <a:off x="2044460" y="3106858"/>
            <a:ext cx="9238892" cy="6448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Основной адресат Программы просвещения родителей – </a:t>
            </a:r>
            <a:endParaRPr lang="ru-RU" sz="18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457200">
              <a:lnSpc>
                <a:spcPct val="100000"/>
              </a:lnSpc>
            </a:pPr>
            <a:r>
              <a:rPr lang="ru-RU" sz="1800" b="1" u="none" strike="noStrike" dirty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педагоги дошкольного образования</a:t>
            </a:r>
            <a:r>
              <a:rPr lang="ru-RU" sz="18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8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774720" y="687600"/>
            <a:ext cx="10651680" cy="49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0" u="none" strike="noStrike" cap="all">
                <a:solidFill>
                  <a:schemeClr val="lt1"/>
                </a:solidFill>
                <a:uFillTx/>
                <a:latin typeface="Gill Sans MT"/>
                <a:ea typeface="Arial"/>
              </a:rPr>
              <a:t>задачи просвещения родителей 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25" name="Diagram6"/>
          <p:cNvGrpSpPr/>
          <p:nvPr/>
        </p:nvGrpSpPr>
        <p:grpSpPr>
          <a:xfrm>
            <a:off x="1846053" y="471060"/>
            <a:ext cx="10153290" cy="5218200"/>
            <a:chOff x="430200" y="1552680"/>
            <a:chExt cx="8256600" cy="5218200"/>
          </a:xfrm>
        </p:grpSpPr>
        <p:sp>
          <p:nvSpPr>
            <p:cNvPr id="326" name="Прямоугольник 325"/>
            <p:cNvSpPr/>
            <p:nvPr/>
          </p:nvSpPr>
          <p:spPr>
            <a:xfrm>
              <a:off x="430200" y="1552680"/>
              <a:ext cx="8255880" cy="521820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27" name="Прямая соединительная линия 326"/>
            <p:cNvSpPr/>
            <p:nvPr/>
          </p:nvSpPr>
          <p:spPr>
            <a:xfrm>
              <a:off x="430200" y="1555200"/>
              <a:ext cx="8256600" cy="3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-44640" rIns="90000" bIns="-44640" anchor="t" anchorCtr="1">
              <a:noAutofit/>
            </a:bodyPr>
            <a:lstStyle/>
            <a:p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28" name="Прямоугольник 327"/>
            <p:cNvSpPr/>
            <p:nvPr/>
          </p:nvSpPr>
          <p:spPr>
            <a:xfrm>
              <a:off x="430200" y="1555200"/>
              <a:ext cx="8255880" cy="9511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0840" tIns="60840" rIns="60840" bIns="60840" numCol="1" spcCol="1440" anchor="t">
              <a:noAutofit/>
            </a:bodyPr>
            <a:lstStyle/>
            <a:p>
              <a:pPr defTabSz="711360">
                <a:lnSpc>
                  <a:spcPct val="90000"/>
                </a:lnSpc>
                <a:spcAft>
                  <a:spcPts val="561"/>
                </a:spcAft>
              </a:pPr>
              <a:r>
                <a:rPr lang="ru-RU" sz="1600" b="0" u="none" strike="noStrike" dirty="0">
                  <a:solidFill>
                    <a:srgbClr val="002060"/>
                  </a:solidFill>
                  <a:uFillTx/>
                  <a:latin typeface="Noto Sans"/>
                  <a:ea typeface="Arial"/>
                </a:rPr>
                <a:t>1. Психолого-педагогическое просвещение и информирование родителей о значимых изменениях в физическом и психическом развитии детей в младенческом, раннем и дошкольном возрасте, о необходимых условиях для обеспечения полноценного развития каждого ребенка.</a:t>
              </a:r>
              <a:endParaRPr lang="ru-RU" sz="1600" b="0" u="none" strike="noStrike" dirty="0">
                <a:solidFill>
                  <a:srgbClr val="002060"/>
                </a:solidFill>
                <a:uFillTx/>
                <a:latin typeface="Arial"/>
              </a:endParaRPr>
            </a:p>
          </p:txBody>
        </p:sp>
        <p:sp>
          <p:nvSpPr>
            <p:cNvPr id="329" name="Прямая соединительная линия 328"/>
            <p:cNvSpPr/>
            <p:nvPr/>
          </p:nvSpPr>
          <p:spPr>
            <a:xfrm>
              <a:off x="430200" y="2506680"/>
              <a:ext cx="8256600" cy="3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-44640" rIns="90000" bIns="-44640" anchor="t" anchorCtr="1">
              <a:noAutofit/>
            </a:bodyPr>
            <a:lstStyle/>
            <a:p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30" name="Прямоугольник 329"/>
            <p:cNvSpPr/>
            <p:nvPr/>
          </p:nvSpPr>
          <p:spPr>
            <a:xfrm>
              <a:off x="430200" y="2507040"/>
              <a:ext cx="8255880" cy="57204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0840" tIns="60840" rIns="60840" bIns="60840" numCol="1" spcCol="1440" anchor="t">
              <a:noAutofit/>
            </a:bodyPr>
            <a:lstStyle/>
            <a:p>
              <a:pPr defTabSz="711360">
                <a:lnSpc>
                  <a:spcPct val="90000"/>
                </a:lnSpc>
                <a:spcAft>
                  <a:spcPts val="561"/>
                </a:spcAft>
              </a:pPr>
              <a:r>
                <a:rPr lang="ru-RU" sz="1600" b="0" u="none" strike="noStrike">
                  <a:solidFill>
                    <a:srgbClr val="002060"/>
                  </a:solidFill>
                  <a:uFillTx/>
                  <a:latin typeface="Noto Sans"/>
                  <a:ea typeface="Arial"/>
                </a:rPr>
                <a:t>2. Приобщение родителей к ценностям осознанного и ответственного родительства как основы благополучия семьи и развития личности ребенка.</a:t>
              </a:r>
              <a:endParaRPr lang="ru-RU" sz="1600" b="0" u="none" strike="noStrike">
                <a:solidFill>
                  <a:srgbClr val="002060"/>
                </a:solidFill>
                <a:uFillTx/>
                <a:latin typeface="Arial"/>
              </a:endParaRPr>
            </a:p>
          </p:txBody>
        </p:sp>
        <p:sp>
          <p:nvSpPr>
            <p:cNvPr id="331" name="Прямая соединительная линия 330"/>
            <p:cNvSpPr/>
            <p:nvPr/>
          </p:nvSpPr>
          <p:spPr>
            <a:xfrm>
              <a:off x="430200" y="3079800"/>
              <a:ext cx="8256600" cy="3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-44640" rIns="90000" bIns="-44640" anchor="t" anchorCtr="1">
              <a:noAutofit/>
            </a:bodyPr>
            <a:lstStyle/>
            <a:p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32" name="Прямоугольник 331"/>
            <p:cNvSpPr/>
            <p:nvPr/>
          </p:nvSpPr>
          <p:spPr>
            <a:xfrm>
              <a:off x="430200" y="3079800"/>
              <a:ext cx="8255880" cy="9511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0840" tIns="60840" rIns="60840" bIns="60840" numCol="1" spcCol="1440" anchor="t">
              <a:noAutofit/>
            </a:bodyPr>
            <a:lstStyle/>
            <a:p>
              <a:pPr defTabSz="711360">
                <a:lnSpc>
                  <a:spcPct val="90000"/>
                </a:lnSpc>
                <a:spcAft>
                  <a:spcPts val="561"/>
                </a:spcAft>
              </a:pPr>
              <a:r>
                <a:rPr lang="ru-RU" sz="1600" b="0" u="none" strike="noStrike" dirty="0">
                  <a:solidFill>
                    <a:srgbClr val="002060"/>
                  </a:solidFill>
                  <a:uFillTx/>
                  <a:latin typeface="Noto Sans"/>
                  <a:ea typeface="Arial"/>
                </a:rPr>
                <a:t>3. Раскрытие родителям важности и особенностей образовательной работы с детьми младенческого, раннего и дошкольного возраста, понимания включенности родителей в общее дело воспитания и обучения, развития их детей.</a:t>
              </a:r>
              <a:endParaRPr lang="ru-RU" sz="1600" b="0" u="none" strike="noStrike" dirty="0">
                <a:solidFill>
                  <a:srgbClr val="002060"/>
                </a:solidFill>
                <a:uFillTx/>
                <a:latin typeface="Arial"/>
              </a:endParaRPr>
            </a:p>
          </p:txBody>
        </p:sp>
        <p:sp>
          <p:nvSpPr>
            <p:cNvPr id="333" name="Прямая соединительная линия 332"/>
            <p:cNvSpPr/>
            <p:nvPr/>
          </p:nvSpPr>
          <p:spPr>
            <a:xfrm>
              <a:off x="430200" y="4031640"/>
              <a:ext cx="8256600" cy="3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-44640" rIns="90000" bIns="-44640" anchor="t" anchorCtr="1">
              <a:noAutofit/>
            </a:bodyPr>
            <a:lstStyle/>
            <a:p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34" name="Прямоугольник 333"/>
            <p:cNvSpPr/>
            <p:nvPr/>
          </p:nvSpPr>
          <p:spPr>
            <a:xfrm>
              <a:off x="430200" y="4031640"/>
              <a:ext cx="8255880" cy="9511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0840" tIns="60840" rIns="60840" bIns="60840" numCol="1" spcCol="1440" anchor="t">
              <a:noAutofit/>
            </a:bodyPr>
            <a:lstStyle/>
            <a:p>
              <a:pPr defTabSz="711360">
                <a:lnSpc>
                  <a:spcPct val="90000"/>
                </a:lnSpc>
                <a:spcAft>
                  <a:spcPts val="561"/>
                </a:spcAft>
              </a:pPr>
              <a:r>
                <a:rPr lang="ru-RU" sz="1600" b="0" u="none" strike="noStrike">
                  <a:solidFill>
                    <a:srgbClr val="002060"/>
                  </a:solidFill>
                  <a:uFillTx/>
                  <a:latin typeface="Noto Sans"/>
                  <a:ea typeface="Arial"/>
                </a:rPr>
                <a:t>4. Психолого-педагогическая помощь родителям в понимании возможных причин возникновения трудностей в развитии ребенка и путей их преодоления и профилактики, в выборе оптимальной стратегии взаимодействия с ребенком.</a:t>
              </a:r>
              <a:endParaRPr lang="ru-RU" sz="1600" b="0" u="none" strike="noStrike">
                <a:solidFill>
                  <a:srgbClr val="002060"/>
                </a:solidFill>
                <a:uFillTx/>
                <a:latin typeface="Arial"/>
              </a:endParaRPr>
            </a:p>
          </p:txBody>
        </p:sp>
        <p:sp>
          <p:nvSpPr>
            <p:cNvPr id="335" name="Прямая соединительная линия 334"/>
            <p:cNvSpPr/>
            <p:nvPr/>
          </p:nvSpPr>
          <p:spPr>
            <a:xfrm>
              <a:off x="430200" y="4983480"/>
              <a:ext cx="8256600" cy="3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-44640" rIns="90000" bIns="-44640" anchor="t" anchorCtr="1">
              <a:noAutofit/>
            </a:bodyPr>
            <a:lstStyle/>
            <a:p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36" name="Прямоугольник 335"/>
            <p:cNvSpPr/>
            <p:nvPr/>
          </p:nvSpPr>
          <p:spPr>
            <a:xfrm>
              <a:off x="430200" y="4983480"/>
              <a:ext cx="8255880" cy="83304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0840" tIns="60840" rIns="60840" bIns="60840" numCol="1" spcCol="1440" anchor="t">
              <a:noAutofit/>
            </a:bodyPr>
            <a:lstStyle/>
            <a:p>
              <a:pPr defTabSz="711360">
                <a:lnSpc>
                  <a:spcPct val="90000"/>
                </a:lnSpc>
                <a:spcAft>
                  <a:spcPts val="561"/>
                </a:spcAft>
              </a:pPr>
              <a:r>
                <a:rPr lang="ru-RU" sz="1600" b="0" u="none" strike="noStrike">
                  <a:solidFill>
                    <a:srgbClr val="002060"/>
                  </a:solidFill>
                  <a:uFillTx/>
                  <a:latin typeface="Noto Sans"/>
                  <a:ea typeface="Arial"/>
                </a:rPr>
                <a:t>5. Информирование родителей о возможностях получения индивидуальной помощи в вопросах укрепления здоровья, обучения и воспитания детей младенческого, раннего и дошкольного возраста.</a:t>
              </a:r>
              <a:endParaRPr lang="ru-RU" sz="1600" b="0" u="none" strike="noStrike">
                <a:solidFill>
                  <a:srgbClr val="002060"/>
                </a:solidFill>
                <a:uFillTx/>
                <a:latin typeface="Arial"/>
              </a:endParaRPr>
            </a:p>
          </p:txBody>
        </p:sp>
        <p:sp>
          <p:nvSpPr>
            <p:cNvPr id="337" name="Прямая соединительная линия 336"/>
            <p:cNvSpPr/>
            <p:nvPr/>
          </p:nvSpPr>
          <p:spPr>
            <a:xfrm>
              <a:off x="430200" y="5817240"/>
              <a:ext cx="8256600" cy="3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0000" tIns="-44640" rIns="90000" bIns="-44640" anchor="t" anchorCtr="1">
              <a:noAutofit/>
            </a:bodyPr>
            <a:lstStyle/>
            <a:p>
              <a:endParaRPr lang="ru-RU" sz="1800" b="0" u="none" strike="noStrike">
                <a:solidFill>
                  <a:srgbClr val="002060"/>
                </a:solidFill>
                <a:uFillTx/>
                <a:latin typeface="Noto Sans"/>
                <a:ea typeface="Arial"/>
              </a:endParaRPr>
            </a:p>
          </p:txBody>
        </p:sp>
        <p:sp>
          <p:nvSpPr>
            <p:cNvPr id="338" name="Прямоугольник 337"/>
            <p:cNvSpPr/>
            <p:nvPr/>
          </p:nvSpPr>
          <p:spPr>
            <a:xfrm>
              <a:off x="430200" y="5817600"/>
              <a:ext cx="8255880" cy="9511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0840" tIns="60840" rIns="60840" bIns="60840" numCol="1" spcCol="1440" anchor="t">
              <a:noAutofit/>
            </a:bodyPr>
            <a:lstStyle/>
            <a:p>
              <a:pPr defTabSz="711360">
                <a:lnSpc>
                  <a:spcPct val="90000"/>
                </a:lnSpc>
                <a:spcAft>
                  <a:spcPts val="561"/>
                </a:spcAft>
              </a:pPr>
              <a:r>
                <a:rPr lang="ru-RU" sz="1600" b="0" u="none" strike="noStrike">
                  <a:solidFill>
                    <a:srgbClr val="002060"/>
                  </a:solidFill>
                  <a:uFillTx/>
                  <a:latin typeface="Noto Sans"/>
                  <a:ea typeface="Arial"/>
                </a:rPr>
                <a:t>6. Выбор оптимальных средств и методов взаимодействия ДОО с родителями детей младенческого, раннего и дошкольного возраста, основанный на выделенных проблемах семейного воспитания и взаимоотношений родителей с детьми.</a:t>
              </a:r>
              <a:endParaRPr lang="ru-RU" sz="1600" b="0" u="none" strike="noStrike">
                <a:solidFill>
                  <a:srgbClr val="00206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5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999948370"/>
              </p:ext>
            </p:extLst>
          </p:nvPr>
        </p:nvGraphicFramePr>
        <p:xfrm>
          <a:off x="1984074" y="655771"/>
          <a:ext cx="9917475" cy="193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44160" y="595440"/>
            <a:ext cx="10651680" cy="84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3600" b="0" u="none" strike="noStrike" cap="all" dirty="0">
                <a:solidFill>
                  <a:schemeClr val="lt1"/>
                </a:solidFill>
                <a:uFillTx/>
                <a:latin typeface="Gill Sans MT"/>
                <a:ea typeface="Arial"/>
              </a:rPr>
              <a:t>Формы просвещения</a:t>
            </a:r>
            <a:endParaRPr lang="ru-RU" sz="36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0" name="Скругленный прямоугольник 2"/>
          <p:cNvSpPr/>
          <p:nvPr/>
        </p:nvSpPr>
        <p:spPr>
          <a:xfrm>
            <a:off x="4952762" y="3992040"/>
            <a:ext cx="3551040" cy="91779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мастер-классы мастерские, практикумы, тренинги, </a:t>
            </a:r>
          </a:p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ролевые игры</a:t>
            </a:r>
          </a:p>
        </p:txBody>
      </p:sp>
      <p:sp>
        <p:nvSpPr>
          <p:cNvPr id="341" name="Скругленный прямоугольник 4"/>
          <p:cNvSpPr/>
          <p:nvPr/>
        </p:nvSpPr>
        <p:spPr>
          <a:xfrm>
            <a:off x="8635041" y="3699149"/>
            <a:ext cx="3379131" cy="173503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родительские клубы, проектная деятельность, совместные праздники и досуги, </a:t>
            </a:r>
          </a:p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игры-приключения, </a:t>
            </a:r>
          </a:p>
          <a:p>
            <a:pPr algn="ctr" defTabSz="914400">
              <a:lnSpc>
                <a:spcPct val="100000"/>
              </a:lnSpc>
            </a:pPr>
            <a:r>
              <a:rPr lang="ru-RU" sz="16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создание рукописных книг с детьми</a:t>
            </a:r>
          </a:p>
        </p:txBody>
      </p:sp>
      <p:sp>
        <p:nvSpPr>
          <p:cNvPr id="342" name="Скругленный прямоугольник 5"/>
          <p:cNvSpPr/>
          <p:nvPr/>
        </p:nvSpPr>
        <p:spPr>
          <a:xfrm>
            <a:off x="1837426" y="2997894"/>
            <a:ext cx="2994566" cy="3137548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5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родительские собрания, лектории,</a:t>
            </a:r>
          </a:p>
          <a:p>
            <a:pPr defTabSz="914400">
              <a:lnSpc>
                <a:spcPct val="100000"/>
              </a:lnSpc>
            </a:pPr>
            <a:r>
              <a:rPr lang="ru-RU" sz="15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консультирование, конференции,</a:t>
            </a:r>
          </a:p>
          <a:p>
            <a:pPr defTabSz="914400">
              <a:lnSpc>
                <a:spcPct val="100000"/>
              </a:lnSpc>
            </a:pPr>
            <a:r>
              <a:rPr lang="ru-RU" sz="15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беседы, </a:t>
            </a:r>
          </a:p>
          <a:p>
            <a:pPr defTabSz="914400">
              <a:lnSpc>
                <a:spcPct val="100000"/>
              </a:lnSpc>
            </a:pPr>
            <a:r>
              <a:rPr lang="ru-RU" sz="15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устный педагогический журнал, </a:t>
            </a:r>
          </a:p>
          <a:p>
            <a:pPr defTabSz="914400">
              <a:lnSpc>
                <a:spcPct val="100000"/>
              </a:lnSpc>
            </a:pPr>
            <a:r>
              <a:rPr lang="ru-RU" sz="15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дни открытых дверей, библиотеки для родителей,</a:t>
            </a:r>
          </a:p>
          <a:p>
            <a:pPr defTabSz="914400">
              <a:lnSpc>
                <a:spcPct val="100000"/>
              </a:lnSpc>
            </a:pPr>
            <a:r>
              <a:rPr lang="ru-RU" sz="15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фотовыставки, информационные стенды, папки, выпуск мини-газет</a:t>
            </a:r>
          </a:p>
        </p:txBody>
      </p:sp>
    </p:spTree>
    <p:extLst>
      <p:ext uri="{BB962C8B-B14F-4D97-AF65-F5344CB8AC3E}">
        <p14:creationId xmlns:p14="http://schemas.microsoft.com/office/powerpoint/2010/main" val="36765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2311879" y="92859"/>
            <a:ext cx="9014604" cy="761156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t">
            <a:normAutofit fontScale="90000"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u="none" strike="noStrike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Алгоритм конструирования просветительской деятельности в ДОО</a:t>
            </a:r>
            <a:endParaRPr lang="ru-RU" sz="2400" b="1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2070338" y="902629"/>
            <a:ext cx="9307903" cy="2271892"/>
          </a:xfrm>
          <a:prstGeom prst="rect">
            <a:avLst/>
          </a:prstGeom>
          <a:solidFill>
            <a:schemeClr val="lt1"/>
          </a:solidFill>
          <a:ln w="19050" cap="rnd">
            <a:noFill/>
            <a:round/>
          </a:ln>
        </p:spPr>
        <p:txBody>
          <a:bodyPr lIns="91440" tIns="45720" rIns="91440" bIns="45720" anchor="ctr">
            <a:noAutofit/>
          </a:bodyPr>
          <a:lstStyle/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</a:pP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Выбор актуальной темы</a:t>
            </a: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</a:pP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Подбор интересной и удобной формы для мероприятий </a:t>
            </a: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</a:pP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Согласование даты, места, подготовка плана</a:t>
            </a: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</a:pP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Проведение мероприятий, </a:t>
            </a: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</a:pP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Подведение итогов, рефлексия</a:t>
            </a: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3363441" y="4459857"/>
            <a:ext cx="6506037" cy="1846053"/>
          </a:xfrm>
          <a:prstGeom prst="rect">
            <a:avLst/>
          </a:prstGeom>
          <a:solidFill>
            <a:schemeClr val="lt1"/>
          </a:solidFill>
          <a:ln w="22320" cap="rnd">
            <a:solidFill>
              <a:schemeClr val="accent1"/>
            </a:solidFill>
            <a:round/>
          </a:ln>
        </p:spPr>
        <p:txBody>
          <a:bodyPr lIns="91440" tIns="45720" rIns="91440" bIns="45720" anchor="t">
            <a:normAutofit/>
          </a:bodyPr>
          <a:lstStyle/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</a:pP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Запросы родителей</a:t>
            </a:r>
            <a:endParaRPr lang="ru-RU" sz="2000" b="0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  <a:tabLst>
                <a:tab pos="0" algn="l"/>
              </a:tabLst>
            </a:pPr>
            <a:r>
              <a:rPr lang="ru-RU" sz="2000" b="0" u="none" strike="noStrike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Актуальные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ситуации</a:t>
            </a: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  <a:tabLst>
                <a:tab pos="0" algn="l"/>
              </a:tabLst>
            </a:pPr>
            <a:r>
              <a:rPr lang="ru-RU" sz="2000" b="0" u="none" strike="noStrike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Запросы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общества</a:t>
            </a:r>
          </a:p>
          <a:p>
            <a:pPr marL="342900" indent="-342900" defTabSz="4572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002060"/>
              </a:buClr>
              <a:buSzPct val="92000"/>
              <a:buFont typeface="Cambria" panose="02040503050406030204" pitchFamily="18" charset="0"/>
              <a:buChar char="•"/>
              <a:tabLst>
                <a:tab pos="0" algn="l"/>
              </a:tabLst>
            </a:pPr>
            <a:r>
              <a:rPr lang="ru-RU" sz="2000" b="0" u="none" strike="noStrike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Запросы </a:t>
            </a:r>
            <a:r>
              <a:rPr lang="ru-RU" sz="2000" b="0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педагогов</a:t>
            </a:r>
          </a:p>
        </p:txBody>
      </p:sp>
      <p:sp>
        <p:nvSpPr>
          <p:cNvPr id="346" name="TextBox 5"/>
          <p:cNvSpPr/>
          <p:nvPr/>
        </p:nvSpPr>
        <p:spPr>
          <a:xfrm>
            <a:off x="3683479" y="3659402"/>
            <a:ext cx="5865962" cy="460211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</a:pPr>
            <a:r>
              <a:rPr lang="ru-RU" sz="2400" b="1" u="none" strike="noStrike" dirty="0" smtClean="0">
                <a:solidFill>
                  <a:srgbClr val="C0000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Источники выбора тематики</a:t>
            </a:r>
            <a:endParaRPr lang="ru-RU" sz="2400" b="1" u="none" strike="noStrike" dirty="0">
              <a:solidFill>
                <a:srgbClr val="C0000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200323845"/>
              </p:ext>
            </p:extLst>
          </p:nvPr>
        </p:nvGraphicFramePr>
        <p:xfrm>
          <a:off x="1984076" y="914298"/>
          <a:ext cx="9957468" cy="4745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>
          <a:xfrm>
            <a:off x="10400640" y="5956200"/>
            <a:ext cx="1025760" cy="363960"/>
          </a:xfrm>
          <a:prstGeom prst="rect">
            <a:avLst/>
          </a:prstGeom>
        </p:spPr>
        <p:txBody>
          <a:bodyPr/>
          <a:lstStyle/>
          <a:p>
            <a:fld id="{C7181ABD-93E9-4B68-A9A9-DB391A7A9700}" type="slidenum"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5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2956091122"/>
              </p:ext>
            </p:extLst>
          </p:nvPr>
        </p:nvGraphicFramePr>
        <p:xfrm>
          <a:off x="1958195" y="1138687"/>
          <a:ext cx="9929005" cy="5236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2234240" y="126883"/>
            <a:ext cx="9709743" cy="108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1" u="none" strike="noStrike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Ресурсы, необходимые для успешной реализации программы просвещения</a:t>
            </a:r>
            <a:endParaRPr lang="ru-RU" sz="2800" b="1" u="none" strike="noStrike" dirty="0">
              <a:solidFill>
                <a:srgbClr val="002060"/>
              </a:solidFill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13" y="605835"/>
            <a:ext cx="4364966" cy="566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53" y="605835"/>
            <a:ext cx="4237319" cy="567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3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20" y="207331"/>
            <a:ext cx="9411884" cy="644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0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05" name="PlaceHolder 1"/>
          <p:cNvSpPr>
            <a:spLocks noGrp="1"/>
          </p:cNvSpPr>
          <p:nvPr>
            <p:ph/>
          </p:nvPr>
        </p:nvSpPr>
        <p:spPr>
          <a:xfrm>
            <a:off x="1727334" y="668957"/>
            <a:ext cx="6027173" cy="2868467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t">
            <a:noAutofit/>
          </a:bodyPr>
          <a:lstStyle/>
          <a:p>
            <a:pPr algn="ctr" defTabSz="914309">
              <a:spcBef>
                <a:spcPts val="100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 Президента Российской Федерации от 08.05.2024 г. № 314</a:t>
            </a:r>
            <a:endParaRPr lang="ru-RU" sz="2800" b="1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309">
              <a:spcBef>
                <a:spcPts val="1001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«Об утверждении Основ государственной политики Российской Федерации в области исторического просвещения»</a:t>
            </a:r>
            <a:endParaRPr lang="ru-RU" sz="2800" b="1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914309">
              <a:spcBef>
                <a:spcPts val="1001"/>
              </a:spcBef>
              <a:tabLst>
                <a:tab pos="0" algn="l"/>
              </a:tabLst>
            </a:pPr>
            <a:endParaRPr lang="ru-RU" sz="2800" b="1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6" name="Picture 2" descr="Picture background"/>
          <p:cNvPicPr/>
          <p:nvPr/>
        </p:nvPicPr>
        <p:blipFill>
          <a:blip r:embed="rId3"/>
          <a:stretch/>
        </p:blipFill>
        <p:spPr>
          <a:xfrm>
            <a:off x="7784352" y="428012"/>
            <a:ext cx="4111025" cy="58128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2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82" y="1002758"/>
            <a:ext cx="4846967" cy="575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/>
          <p:nvPr/>
        </p:nvSpPr>
        <p:spPr>
          <a:xfrm>
            <a:off x="8150880" y="2446128"/>
            <a:ext cx="3736320" cy="2029871"/>
          </a:xfrm>
          <a:prstGeom prst="rect">
            <a:avLst/>
          </a:prstGeom>
          <a:noFill/>
          <a:ln w="9525">
            <a:solidFill>
              <a:srgbClr val="94B6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ПРИКАЗ Министерства образования Новосибирской области № 150  от 06.02.2025г. </a:t>
            </a:r>
          </a:p>
          <a:p>
            <a:pPr algn="ctr" defTabSz="914400">
              <a:lnSpc>
                <a:spcPct val="100000"/>
              </a:lnSpc>
            </a:pPr>
            <a:r>
              <a:rPr lang="ru-RU" sz="1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«О внедрении программы просветительской деятельности для родителей (законных представителей) детей дошкольного возраста, посещающих дошкольные образовательные организации»</a:t>
            </a:r>
          </a:p>
        </p:txBody>
      </p:sp>
      <p:sp>
        <p:nvSpPr>
          <p:cNvPr id="7" name="Прямоугольник 2"/>
          <p:cNvSpPr/>
          <p:nvPr/>
        </p:nvSpPr>
        <p:spPr>
          <a:xfrm>
            <a:off x="2605178" y="214533"/>
            <a:ext cx="9282022" cy="8295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ДОО – </a:t>
            </a:r>
            <a:r>
              <a:rPr lang="ru-RU" sz="2400" b="1" u="none" strike="noStrike" dirty="0" smtClean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региональные </a:t>
            </a:r>
            <a:r>
              <a:rPr lang="ru-RU" sz="24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площадки по внедрению Программы просвещения родителей в городе Новосибирске</a:t>
            </a:r>
          </a:p>
        </p:txBody>
      </p:sp>
    </p:spTree>
    <p:extLst>
      <p:ext uri="{BB962C8B-B14F-4D97-AF65-F5344CB8AC3E}">
        <p14:creationId xmlns:p14="http://schemas.microsoft.com/office/powerpoint/2010/main" val="41722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389" name="Picture 2" descr="Picture background"/>
          <p:cNvPicPr/>
          <p:nvPr/>
        </p:nvPicPr>
        <p:blipFill>
          <a:blip r:embed="rId4"/>
          <a:stretch/>
        </p:blipFill>
        <p:spPr>
          <a:xfrm>
            <a:off x="336960" y="150840"/>
            <a:ext cx="7506240" cy="6706440"/>
          </a:xfrm>
          <a:prstGeom prst="rect">
            <a:avLst/>
          </a:prstGeom>
          <a:ln w="0">
            <a:noFill/>
          </a:ln>
        </p:spPr>
      </p:pic>
      <p:sp>
        <p:nvSpPr>
          <p:cNvPr id="390" name="Скругленный прямоугольник 31"/>
          <p:cNvSpPr/>
          <p:nvPr/>
        </p:nvSpPr>
        <p:spPr>
          <a:xfrm>
            <a:off x="5828640" y="568656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МАДОУ д/с № 165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1" name="Прямоугольник 2"/>
          <p:cNvSpPr/>
          <p:nvPr/>
        </p:nvSpPr>
        <p:spPr>
          <a:xfrm>
            <a:off x="7844160" y="654480"/>
            <a:ext cx="3737280" cy="1198875"/>
          </a:xfrm>
          <a:prstGeom prst="rect">
            <a:avLst/>
          </a:prstGeom>
          <a:solidFill>
            <a:srgbClr val="94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chemeClr val="lt1"/>
                </a:solidFill>
                <a:uFillTx/>
                <a:latin typeface="Gill Sans MT"/>
                <a:ea typeface="Arial"/>
              </a:rPr>
              <a:t>ДОО – региональные площадки по внедрению Программы просвещения родителей в городе Новосибирске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Скругленный прямоугольник 40"/>
          <p:cNvSpPr/>
          <p:nvPr/>
        </p:nvSpPr>
        <p:spPr>
          <a:xfrm>
            <a:off x="4970400" y="1944720"/>
            <a:ext cx="1034400" cy="37188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МАДОУ д/с № 439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Скругленный прямоугольник 49"/>
          <p:cNvSpPr/>
          <p:nvPr/>
        </p:nvSpPr>
        <p:spPr>
          <a:xfrm>
            <a:off x="3892320" y="88272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МАДОУ д/с № 85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Скругленный прямоугольник 50"/>
          <p:cNvSpPr/>
          <p:nvPr/>
        </p:nvSpPr>
        <p:spPr>
          <a:xfrm>
            <a:off x="5430240" y="2590920"/>
            <a:ext cx="1034400" cy="37188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 262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Скругленный прямоугольник 51"/>
          <p:cNvSpPr/>
          <p:nvPr/>
        </p:nvSpPr>
        <p:spPr>
          <a:xfrm>
            <a:off x="3867360" y="2521440"/>
            <a:ext cx="1034400" cy="37188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 281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Скругленный прямоугольник 52"/>
          <p:cNvSpPr/>
          <p:nvPr/>
        </p:nvSpPr>
        <p:spPr>
          <a:xfrm>
            <a:off x="2760000" y="2293200"/>
            <a:ext cx="1034400" cy="37188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 460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7" name="Скругленный прямоугольник 54"/>
          <p:cNvSpPr/>
          <p:nvPr/>
        </p:nvSpPr>
        <p:spPr>
          <a:xfrm>
            <a:off x="3826560" y="177444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 473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8" name="Скругленный прямоугольник 69"/>
          <p:cNvSpPr/>
          <p:nvPr/>
        </p:nvSpPr>
        <p:spPr>
          <a:xfrm>
            <a:off x="4496160" y="129852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МАДОУ д/с № 3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9" name="Скругленный прямоугольник 70"/>
          <p:cNvSpPr/>
          <p:nvPr/>
        </p:nvSpPr>
        <p:spPr>
          <a:xfrm>
            <a:off x="4090560" y="434088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МАДОУ д/с № 4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Скругленный прямоугольник 71"/>
          <p:cNvSpPr/>
          <p:nvPr/>
        </p:nvSpPr>
        <p:spPr>
          <a:xfrm>
            <a:off x="2685600" y="420120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 494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Скругленный прямоугольник 72"/>
          <p:cNvSpPr/>
          <p:nvPr/>
        </p:nvSpPr>
        <p:spPr>
          <a:xfrm>
            <a:off x="5676000" y="4511880"/>
            <a:ext cx="1034400" cy="37188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№11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2" name="Скругленный прямоугольник 73"/>
          <p:cNvSpPr/>
          <p:nvPr/>
        </p:nvSpPr>
        <p:spPr>
          <a:xfrm>
            <a:off x="4222560" y="3491640"/>
            <a:ext cx="1034400" cy="371880"/>
          </a:xfrm>
          <a:prstGeom prst="roundRect">
            <a:avLst>
              <a:gd name="adj" fmla="val 16667"/>
            </a:avLst>
          </a:prstGeom>
          <a:solidFill>
            <a:srgbClr val="E4A6CF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Gill Sans MT"/>
                <a:ea typeface="Arial"/>
              </a:rPr>
              <a:t>МБДОУ д/с № 453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3" name="Прямоугольник 3"/>
          <p:cNvSpPr/>
          <p:nvPr/>
        </p:nvSpPr>
        <p:spPr>
          <a:xfrm>
            <a:off x="7892640" y="2319120"/>
            <a:ext cx="3736320" cy="2029871"/>
          </a:xfrm>
          <a:prstGeom prst="rect">
            <a:avLst/>
          </a:prstGeom>
          <a:noFill/>
          <a:ln w="9525">
            <a:solidFill>
              <a:srgbClr val="94B6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accent2">
                    <a:lumMod val="75000"/>
                  </a:schemeClr>
                </a:solidFill>
                <a:uFillTx/>
                <a:latin typeface="Gill Sans MT"/>
                <a:ea typeface="Arial"/>
              </a:rPr>
              <a:t>ПРИКАЗ Министерства образования Новосибирской области № 150  от 06.02.2025г. </a:t>
            </a:r>
            <a:endParaRPr lang="ru-RU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400" b="0" u="none" strike="noStrike" dirty="0">
                <a:solidFill>
                  <a:schemeClr val="accent2">
                    <a:lumMod val="75000"/>
                  </a:schemeClr>
                </a:solidFill>
                <a:uFillTx/>
                <a:latin typeface="Gill Sans MT"/>
                <a:ea typeface="Arial"/>
              </a:rPr>
              <a:t>«О внедрении программы просветительской деятельности для родителей (законных представителей) детей дошкольного возраста, посещающих дошкольные образовательные организации»</a:t>
            </a:r>
            <a:endParaRPr lang="ru-RU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4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04" name="PlaceHolder 1"/>
          <p:cNvSpPr>
            <a:spLocks noGrp="1"/>
          </p:cNvSpPr>
          <p:nvPr>
            <p:ph type="subTitle"/>
          </p:nvPr>
        </p:nvSpPr>
        <p:spPr>
          <a:xfrm>
            <a:off x="7384210" y="716483"/>
            <a:ext cx="4581591" cy="54256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000" b="1" u="none" strike="noStrike" dirty="0">
                <a:solidFill>
                  <a:srgbClr val="002060"/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УСПЕХОВ В РЕАЛИЗАЦИИ ПРОГРАММЫ ПРОСВЕЩЕНИЯ РОДИТЕЛЕЙ!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084" y="306506"/>
            <a:ext cx="489585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560145" y="1150272"/>
            <a:ext cx="1629172" cy="1260908"/>
          </a:xfrm>
          <a:prstGeom prst="roundRect">
            <a:avLst/>
          </a:prstGeom>
          <a:solidFill>
            <a:srgbClr val="7030A0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</a:t>
            </a:r>
          </a:p>
        </p:txBody>
      </p:sp>
      <p:cxnSp>
        <p:nvCxnSpPr>
          <p:cNvPr id="9" name="Прямая соединительная линия 8"/>
          <p:cNvCxnSpPr>
            <a:stCxn id="5" idx="0"/>
            <a:endCxn id="17" idx="2"/>
          </p:cNvCxnSpPr>
          <p:nvPr/>
        </p:nvCxnSpPr>
        <p:spPr>
          <a:xfrm flipV="1">
            <a:off x="4374731" y="2411180"/>
            <a:ext cx="0" cy="31927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8321379" y="2294394"/>
            <a:ext cx="0" cy="4360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51870" y="2730454"/>
            <a:ext cx="3045722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минут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Анализ нормативных документов, выявление своих профессиональных  дефицитов.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8978" y="5711107"/>
            <a:ext cx="5248215" cy="919401"/>
          </a:xfrm>
          <a:prstGeom prst="round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минут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Представление результатов стратегического планирования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0401" y="2"/>
            <a:ext cx="6510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проведения проектной части стратегической сессии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5012" y="2730454"/>
            <a:ext cx="4271669" cy="282630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минут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Прогнозирование профессиональных  дефицитов членов ММО: работа в малых группах – отбор 6-9 тем (по 2-3 на каждое направление).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Генерация идей о возможной тематике и формате проведения заседаний ММО и других мероприятий на 2025-2026 учебный год.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33" y="137589"/>
            <a:ext cx="685355" cy="84314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480248" y="1150272"/>
            <a:ext cx="1641194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- Руководитель ММО</a:t>
            </a:r>
          </a:p>
        </p:txBody>
      </p:sp>
    </p:spTree>
    <p:extLst>
      <p:ext uri="{BB962C8B-B14F-4D97-AF65-F5344CB8AC3E}">
        <p14:creationId xmlns:p14="http://schemas.microsoft.com/office/powerpoint/2010/main" val="37398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096000" y="137589"/>
            <a:ext cx="1629172" cy="1260908"/>
          </a:xfrm>
          <a:prstGeom prst="roundRect">
            <a:avLst/>
          </a:prstGeom>
          <a:solidFill>
            <a:srgbClr val="7030A0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</a:t>
            </a:r>
          </a:p>
        </p:txBody>
      </p:sp>
      <p:cxnSp>
        <p:nvCxnSpPr>
          <p:cNvPr id="9" name="Прямая соединительная линия 8"/>
          <p:cNvCxnSpPr>
            <a:stCxn id="5" idx="0"/>
            <a:endCxn id="17" idx="2"/>
          </p:cNvCxnSpPr>
          <p:nvPr/>
        </p:nvCxnSpPr>
        <p:spPr>
          <a:xfrm flipH="1" flipV="1">
            <a:off x="6910586" y="1398497"/>
            <a:ext cx="3072" cy="19483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30438" y="1593330"/>
            <a:ext cx="6966441" cy="5209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минут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Выявление своих профессиональных  дефицитов, формулирование возможных тем и форм для плана работы ММО в 2025-2026 учебном году.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Направления развития дошкольного образования: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задач исторического просвещения детей дошкольного возраста.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комплексного плана мероприятий по повышению качества математического и естественно-научного образования на период до 2030 года.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32" y="110152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89" y="0"/>
            <a:ext cx="9144000" cy="68580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6801732" y="1369123"/>
            <a:ext cx="0" cy="4360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36612" y="1805184"/>
            <a:ext cx="6512944" cy="255389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минут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Прогнозирование профессиональных  дефицитов членов ММО: работа в малых группах по отбору 2-3 тем на каждое направление.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Генерация идей о возможной тематике и формате проведения заседаний ММО и других мероприятий на 2025-2026 учебный год, заполнение таблиц.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344" y="68577"/>
            <a:ext cx="685355" cy="84314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972487" y="139851"/>
            <a:ext cx="1641194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- Руководитель ММО</a:t>
            </a:r>
          </a:p>
        </p:txBody>
      </p:sp>
    </p:spTree>
    <p:extLst>
      <p:ext uri="{BB962C8B-B14F-4D97-AF65-F5344CB8AC3E}">
        <p14:creationId xmlns:p14="http://schemas.microsoft.com/office/powerpoint/2010/main" val="200074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435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4986" y="868602"/>
            <a:ext cx="75537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Анализ результатов работы ММО в 2024-2025 учебном году руководителем ММО  с обязательным размещением информации на официальном сайте (июнь 2025 года);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Разработка и согласование плана работы ММО на 2025-2026 учебный год (август – сентябрь 2025 года);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Диссеминация лучших практик на методической сессии в рамках XXVII съезда работников образования Новосибирской области (август 2025 года);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Проведение вебинара для членов ММО музыкальных руководителей «Формирование предпосылок читательской грамотности в процессе вокально-хоровой деятельности»» (апрель 2025 года);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Организация профессионального конкурса для руководителей ММО (октябрь – ноябрь 2025 года).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401438" y="148369"/>
            <a:ext cx="6275963" cy="653142"/>
          </a:xfrm>
        </p:spPr>
        <p:txBody>
          <a:bodyPr anchor="t"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Перспективы взаимодействия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091" y="25462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33624" y="137590"/>
            <a:ext cx="703268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Формы и сроки предоставления обратной связи о процессе организации методической работы в муниципалитете в 2025 году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Заседания ММО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проведения: согласно плану деятельности ММО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предоставления ссылки на информацию о проведении: не позднее 7 дней после мероприятия.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 предоставления ссылки: в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Yandex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-таблице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Анализ результатов работы ММО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проведения: апрель - июнь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предоставления: до 10 июня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 предоставления отчёта: на сайте ММС или УО, ссылка в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Yandex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таблице.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Разработка и согласование планов работы ММО на 2025-2026 учебный год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разработки: июнь - август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Сроки предоставления: до 1 сентября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 предоставления: на сайте ММС или УО, ссылка в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Yandex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таблице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344" y="32948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600" y="260649"/>
            <a:ext cx="726344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Диссеминация лучших практик на методической сессии </a:t>
            </a:r>
          </a:p>
          <a:p>
            <a:pPr marL="0" marR="0" lvl="0" indent="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рамках XXI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съезда работников образования Новосибирской области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Механизм отбора лучших практик методической работы ММО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основе анализа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результатов конкурсов,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индивидуальных стажировок,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итоговой аттестации в ходе курсов ПК,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ресурсов на официальных сайтах муниципалитетов, где размещены сведения о работе ММО и проч.</a:t>
            </a:r>
          </a:p>
          <a:p>
            <a:pPr marL="0" marR="0" lvl="0" indent="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851" y="68578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07" name="PlaceHolder 1"/>
          <p:cNvSpPr>
            <a:spLocks noGrp="1"/>
          </p:cNvSpPr>
          <p:nvPr>
            <p:ph/>
          </p:nvPr>
        </p:nvSpPr>
        <p:spPr>
          <a:xfrm>
            <a:off x="1946787" y="464066"/>
            <a:ext cx="9920748" cy="6307459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t">
            <a:normAutofit/>
          </a:bodyPr>
          <a:lstStyle/>
          <a:p>
            <a:pPr indent="354013" algn="just" defTabSz="91430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0" algn="l"/>
              </a:tabLst>
            </a:pPr>
            <a:r>
              <a:rPr lang="ru-RU" sz="2200" b="1" spc="-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ИСТОРИЧЕСКОЕ </a:t>
            </a:r>
            <a:r>
              <a:rPr lang="ru-RU" sz="2200" b="1" spc="-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ПРОСВЕЩЕНИЕ </a:t>
            </a:r>
            <a:r>
              <a:rPr lang="ru-RU" sz="2200" spc="-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регулируемая </a:t>
            </a:r>
            <a:r>
              <a:rPr lang="ru-RU" sz="22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государством деятельность по распространению в обществе достоверных и научно обоснованных исторических знаний в целях формирования научного понимания прошлого и настоящего России, являющегося одной из основ общероссийской гражданской идентичности и коллективной исторической памяти, а также в целях противодействия попыткам умаления подвига народа при защите </a:t>
            </a:r>
            <a:r>
              <a:rPr lang="ru-RU" sz="2200" spc="-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Отечества</a:t>
            </a:r>
            <a:endParaRPr lang="ru-RU" sz="2200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354013" algn="just" defTabSz="91430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0" algn="l"/>
              </a:tabLst>
            </a:pPr>
            <a:endParaRPr lang="ru-RU" sz="2200" b="1" spc="-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354013" algn="just" defTabSz="91430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0" algn="l"/>
              </a:tabLst>
            </a:pPr>
            <a:r>
              <a:rPr lang="ru-RU" sz="2200" b="1" spc="-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ГОСУДАРСТВЕННАЯ </a:t>
            </a:r>
            <a:r>
              <a:rPr lang="ru-RU" sz="2200" b="1" spc="-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ПОЛИТИКА В ОБЛАСТИ ИСТОРИЧЕСКОГО ПРОСВЕЩЕНИЯ </a:t>
            </a:r>
            <a:r>
              <a:rPr lang="ru-RU" sz="2200" spc="-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совокупность </a:t>
            </a:r>
            <a:r>
              <a:rPr lang="ru-RU" sz="22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действий, реализуемых субъектами государственной политики в области исторического просвещения, направленных на распространение в обществе достоверных и научно обоснованных исторических знаний, поддержку и развитие системы научного исторического знания, формирование личности на основе присущей российскому обществу системы ценностей и любви к </a:t>
            </a:r>
            <a:r>
              <a:rPr lang="ru-RU" sz="2200" spc="-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Родине</a:t>
            </a:r>
            <a:endParaRPr lang="ru-RU" sz="2200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9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08" name="PlaceHolder 1"/>
          <p:cNvSpPr>
            <a:spLocks noGrp="1"/>
          </p:cNvSpPr>
          <p:nvPr>
            <p:ph/>
          </p:nvPr>
        </p:nvSpPr>
        <p:spPr>
          <a:xfrm>
            <a:off x="1848465" y="435270"/>
            <a:ext cx="10068232" cy="5831241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t">
            <a:normAutofit/>
          </a:bodyPr>
          <a:lstStyle/>
          <a:p>
            <a:pPr algn="just" defTabSz="914309">
              <a:spcBef>
                <a:spcPts val="1001"/>
              </a:spcBef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12. Задачами, связанными с повышением исторической грамотности граждан Российской Федерации, иностранных граждан, проживающих (пребывающих) на территории Российской Федерации, и соотечественников, проживающих за рубежом, являются:</a:t>
            </a:r>
            <a:endParaRPr lang="ru-RU" sz="2400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309">
              <a:spcBef>
                <a:spcPts val="1001"/>
              </a:spcBef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а) создание единой методологии преподавания истории, </a:t>
            </a: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начиная с дошкольных образовательных организаций</a:t>
            </a:r>
            <a:r>
              <a:rPr lang="ru-RU" sz="24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заканчивая образовательными организациями высшего образования;</a:t>
            </a:r>
            <a:endParaRPr lang="ru-RU" sz="2400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309">
              <a:spcBef>
                <a:spcPts val="1001"/>
              </a:spcBef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в) создание единой государственной линейки школьных учебников по истории (истории России, всеобщей истории), в том числе </a:t>
            </a: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истории родного края </a:t>
            </a:r>
            <a:r>
              <a:rPr lang="ru-RU" sz="24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каждого субъекта Российской Федерации;</a:t>
            </a:r>
            <a:endParaRPr lang="ru-RU" sz="2400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914309">
              <a:spcBef>
                <a:spcPts val="1001"/>
              </a:spcBef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к) поддержка</a:t>
            </a:r>
            <a:r>
              <a:rPr lang="ru-RU" sz="2400" b="1" spc="-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исторического краеведения;</a:t>
            </a:r>
            <a:endParaRPr lang="ru-RU" sz="2400" u="sng" spc="-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172929" y="211725"/>
            <a:ext cx="9212898" cy="882245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ctr">
            <a:normAutofit/>
          </a:bodyPr>
          <a:lstStyle/>
          <a:p>
            <a:pPr algn="ctr" defTabSz="914309"/>
            <a:r>
              <a:rPr lang="ru-RU" sz="4000" b="1" spc="-1" dirty="0" smtClean="0">
                <a:solidFill>
                  <a:srgbClr val="0D1D58"/>
                </a:solidFill>
                <a:latin typeface="Times New Roman"/>
              </a:rPr>
              <a:t>Комплекс мероприятий</a:t>
            </a:r>
            <a:endParaRPr lang="ru-RU" sz="4000" spc="-1" dirty="0">
              <a:solidFill>
                <a:srgbClr val="0D1D58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1868557" y="1427884"/>
            <a:ext cx="10123142" cy="4350394"/>
          </a:xfrm>
          <a:prstGeom prst="rect">
            <a:avLst/>
          </a:prstGeom>
          <a:noFill/>
          <a:ln w="0">
            <a:noFill/>
          </a:ln>
        </p:spPr>
        <p:txBody>
          <a:bodyPr vert="horz" lIns="91428" tIns="45714" rIns="91428" bIns="45714" rtlCol="0" anchor="t">
            <a:noAutofit/>
          </a:bodyPr>
          <a:lstStyle/>
          <a:p>
            <a:pPr marL="228577" indent="-228577" defTabSz="914309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2060"/>
                </a:solidFill>
                <a:latin typeface="Times New Roman"/>
              </a:rPr>
              <a:t>место культурно-исторических и духовно-нравственных ценностей российского народа</a:t>
            </a:r>
            <a:endParaRPr lang="ru-RU" sz="2800" u="sng" spc="-1" dirty="0">
              <a:solidFill>
                <a:srgbClr val="002060"/>
              </a:solidFill>
              <a:latin typeface="Calibri"/>
            </a:endParaRPr>
          </a:p>
          <a:p>
            <a:pPr marL="228577" indent="-228577" defTabSz="914309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2060"/>
                </a:solidFill>
                <a:latin typeface="Times New Roman"/>
              </a:rPr>
              <a:t>роль личности в развитии страны</a:t>
            </a:r>
            <a:endParaRPr lang="ru-RU" sz="2800" u="sng" spc="-1" dirty="0">
              <a:solidFill>
                <a:srgbClr val="002060"/>
              </a:solidFill>
              <a:latin typeface="Calibri"/>
            </a:endParaRPr>
          </a:p>
          <a:p>
            <a:pPr marL="228577" indent="-228577" defTabSz="914309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2060"/>
                </a:solidFill>
                <a:latin typeface="Times New Roman"/>
              </a:rPr>
              <a:t>события (историческая память) на основе памятных дат</a:t>
            </a:r>
            <a:endParaRPr lang="ru-RU" sz="2800" u="sng" spc="-1" dirty="0">
              <a:solidFill>
                <a:srgbClr val="002060"/>
              </a:solidFill>
              <a:latin typeface="Calibri"/>
            </a:endParaRPr>
          </a:p>
          <a:p>
            <a:pPr marL="228577" indent="-228577" defTabSz="914309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spc="-1" dirty="0">
                <a:solidFill>
                  <a:srgbClr val="002060"/>
                </a:solidFill>
                <a:latin typeface="Times New Roman"/>
              </a:rPr>
              <a:t>краеведение (через личность и события)</a:t>
            </a:r>
            <a:endParaRPr lang="ru-RU" sz="2800" u="sng" spc="-1" dirty="0">
              <a:solidFill>
                <a:srgbClr val="002060"/>
              </a:solidFill>
              <a:latin typeface="Calibri"/>
            </a:endParaRPr>
          </a:p>
          <a:p>
            <a:pPr defTabSz="914309">
              <a:spcBef>
                <a:spcPts val="1001"/>
              </a:spcBef>
            </a:pPr>
            <a:endParaRPr lang="ru-RU" sz="2800" u="sng" spc="-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4283</Words>
  <Application>Microsoft Office PowerPoint</Application>
  <PresentationFormat>Широкоэкранный</PresentationFormat>
  <Paragraphs>505</Paragraphs>
  <Slides>68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79" baseType="lpstr">
      <vt:lpstr>Arial</vt:lpstr>
      <vt:lpstr>Calibri</vt:lpstr>
      <vt:lpstr>Calibri Light</vt:lpstr>
      <vt:lpstr>Cambria</vt:lpstr>
      <vt:lpstr>DejaVu Sans</vt:lpstr>
      <vt:lpstr>Gill Sans MT</vt:lpstr>
      <vt:lpstr>Noto Sans</vt:lpstr>
      <vt:lpstr>Times New Roman</vt:lpstr>
      <vt:lpstr>Wingdings</vt:lpstr>
      <vt:lpstr>1_Тема Office</vt:lpstr>
      <vt:lpstr>Тема Office</vt:lpstr>
      <vt:lpstr>Стратегическая сессия  для руководителей муниципальных методических объединений воспитателей, воспитателей групп раннего возраста, старших воспитателей, музыкальных руководителей ДОО  «Согласование стратегических ориентиров методической работы на 2025-2026 учебный год в муниципальных районах и городских округах Новосибирской области»  27 марта 2025 года  </vt:lpstr>
      <vt:lpstr>Презентация PowerPoint</vt:lpstr>
      <vt:lpstr>Презентация PowerPoint</vt:lpstr>
      <vt:lpstr>Презентация PowerPoint</vt:lpstr>
      <vt:lpstr>Реализация задач исторического просвещения детей дошкольного возраста </vt:lpstr>
      <vt:lpstr>Презентация PowerPoint</vt:lpstr>
      <vt:lpstr>Презентация PowerPoint</vt:lpstr>
      <vt:lpstr>Презентация PowerPoint</vt:lpstr>
      <vt:lpstr>Комплекс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исторического просвещения дошкольников</vt:lpstr>
      <vt:lpstr>Презентация PowerPoint</vt:lpstr>
      <vt:lpstr>Презентация PowerPoint</vt:lpstr>
      <vt:lpstr>Презентация PowerPoint</vt:lpstr>
      <vt:lpstr>Структура программы</vt:lpstr>
      <vt:lpstr>Город Новосибирск</vt:lpstr>
      <vt:lpstr>Новосибирская область</vt:lpstr>
      <vt:lpstr>Направления методической работы по историческому просвещению дошкольников</vt:lpstr>
      <vt:lpstr>Федеральный календарный план  воспитательной работы</vt:lpstr>
      <vt:lpstr>Культурно-историческое направление  художественно-эстетического развития детей </vt:lpstr>
      <vt:lpstr>Презентация PowerPoint</vt:lpstr>
      <vt:lpstr>Ценности – результат оценки, переживания, выражаются как эмоционально-ценностное отношение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«Z» и альфа-поколения  - визуалы</vt:lpstr>
      <vt:lpstr>Презентация PowerPoint</vt:lpstr>
      <vt:lpstr>ФОП ДО: новое в содержании дошкольного образования  (п.15.4. Планируемые результаты на этапе завершения освоения Федеральной программы (к концу дошкольного возраста))</vt:lpstr>
      <vt:lpstr>15.5  Планируемые результаты освоения ФОП ДО  к 6 годам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Программы просвещения родителей в ДОО Новосибирской области</vt:lpstr>
      <vt:lpstr>Презентация PowerPoint</vt:lpstr>
      <vt:lpstr>ПРОГРАММА Просвещение родителей детей раннего и дошкольного возрастов в ДОО - инструмент для решения ряда значимых задач: </vt:lpstr>
      <vt:lpstr>Цель просвещения родителей </vt:lpstr>
      <vt:lpstr>задачи просвещения родителей </vt:lpstr>
      <vt:lpstr>Формы просвещения</vt:lpstr>
      <vt:lpstr>Алгоритм конструирования просветительской деятельности в ДОО</vt:lpstr>
      <vt:lpstr>Презентация PowerPoint</vt:lpstr>
      <vt:lpstr>Ресурсы, необходимые для успешной реализации программы просвещения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взаимодействия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Русанова Мария Станиславовна</dc:creator>
  <cp:lastModifiedBy>НИПКиПРО</cp:lastModifiedBy>
  <cp:revision>139</cp:revision>
  <cp:lastPrinted>2025-03-27T03:29:51Z</cp:lastPrinted>
  <dcterms:created xsi:type="dcterms:W3CDTF">2023-03-06T09:12:13Z</dcterms:created>
  <dcterms:modified xsi:type="dcterms:W3CDTF">2025-03-27T03:31:10Z</dcterms:modified>
</cp:coreProperties>
</file>