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335" r:id="rId4"/>
    <p:sldId id="259" r:id="rId5"/>
    <p:sldId id="261" r:id="rId6"/>
    <p:sldId id="341" r:id="rId7"/>
    <p:sldId id="340" r:id="rId8"/>
    <p:sldId id="342" r:id="rId9"/>
    <p:sldId id="343" r:id="rId10"/>
    <p:sldId id="344" r:id="rId11"/>
    <p:sldId id="350" r:id="rId12"/>
    <p:sldId id="351" r:id="rId13"/>
    <p:sldId id="339" r:id="rId14"/>
    <p:sldId id="336" r:id="rId15"/>
    <p:sldId id="346" r:id="rId16"/>
    <p:sldId id="347" r:id="rId17"/>
    <p:sldId id="345" r:id="rId18"/>
    <p:sldId id="348" r:id="rId19"/>
    <p:sldId id="349" r:id="rId20"/>
    <p:sldId id="35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усанова Мария Станиславовна" initials="РМ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6" autoAdjust="0"/>
    <p:restoredTop sz="94660"/>
  </p:normalViewPr>
  <p:slideViewPr>
    <p:cSldViewPr>
      <p:cViewPr>
        <p:scale>
          <a:sx n="110" d="100"/>
          <a:sy n="110" d="100"/>
        </p:scale>
        <p:origin x="-15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3-07T11:16:18.875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C9316-C1FA-4000-A75F-9BCF7DAED795}" type="doc">
      <dgm:prSet loTypeId="urn:microsoft.com/office/officeart/2009/layout/CircleArrow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61AF25-01E3-4EB8-8800-E07CD3754C1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Пассивный этап</a:t>
          </a:r>
          <a:endParaRPr lang="ru-RU" sz="2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22687D-D06A-4483-8802-95A8183879FC}" type="parTrans" cxnId="{8B12A821-D4BC-41A7-972D-7FC17E835FE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A5448-9D33-4CDD-964A-0074CCF018BA}" type="sibTrans" cxnId="{8B12A821-D4BC-41A7-972D-7FC17E835FE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B351F3-C14A-4BD3-B751-E22DB5A9E79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Результат:</a:t>
          </a:r>
        </a:p>
        <a:p>
          <a:pPr>
            <a:lnSpc>
              <a:spcPct val="100000"/>
            </a:lnSpc>
          </a:pP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ребенок накопил опыт слушания;</a:t>
          </a:r>
        </a:p>
        <a:p>
          <a:pPr>
            <a:lnSpc>
              <a:spcPct val="100000"/>
            </a:lnSpc>
          </a:pP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появились читательские предпочтения;</a:t>
          </a:r>
        </a:p>
        <a:p>
          <a:pPr>
            <a:lnSpc>
              <a:spcPct val="100000"/>
            </a:lnSpc>
          </a:pP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ребенок проявляет инициативность;</a:t>
          </a:r>
        </a:p>
        <a:p>
          <a:pPr>
            <a:lnSpc>
              <a:spcPct val="100000"/>
            </a:lnSpc>
          </a:pPr>
          <a:r>
            <a: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развились внимание, память, восприятие, воображение, мышление</a:t>
          </a:r>
          <a:endParaRPr lang="ru-RU" sz="18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05BC8-07EC-4CE2-B5DE-98261B6C338D}" type="parTrans" cxnId="{F746A689-1F70-49E8-BE8A-30EAB990E68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815954-1BDB-4291-98E1-5129563A9BEF}" type="sibTrans" cxnId="{F746A689-1F70-49E8-BE8A-30EAB990E68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2B2A7-FEFE-4B5E-8690-B6437C704E5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Активный этап</a:t>
          </a:r>
          <a:endParaRPr lang="ru-RU" sz="20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AA3500-4CBA-4F4A-991E-1E3CBC119E20}" type="parTrans" cxnId="{82A37A21-F7D3-418A-8BF7-DB50555D503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B4220-3043-4168-9E13-02FB515CB4DB}" type="sibTrans" cxnId="{82A37A21-F7D3-418A-8BF7-DB50555D503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5ADC0-A518-4DCE-A92D-EE4630132CC0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marL="172800" indent="0" algn="l">
            <a:lnSpc>
              <a:spcPct val="100000"/>
            </a:lnSpc>
          </a:pPr>
          <a:r>
            <a:rPr lang="ru-RU" sz="1800" b="1" u="none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u="sng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Результат:</a:t>
          </a:r>
        </a:p>
        <a:p>
          <a:pPr marL="172800" indent="0" algn="l">
            <a:lnSpc>
              <a:spcPct val="100000"/>
            </a:lnSpc>
          </a:pPr>
          <a:r>
            <a:rPr lang="ru-RU" sz="18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ребенок хорошо запоминает содержание произведений;</a:t>
          </a:r>
        </a:p>
        <a:p>
          <a:pPr marL="172800" indent="0" algn="l">
            <a:lnSpc>
              <a:spcPct val="100000"/>
            </a:lnSpc>
          </a:pPr>
          <a:r>
            <a:rPr lang="ru-RU" sz="18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может логично пересказать небольшой по объему текст;</a:t>
          </a:r>
        </a:p>
        <a:p>
          <a:pPr marL="172800" indent="0" algn="l">
            <a:lnSpc>
              <a:spcPct val="100000"/>
            </a:lnSpc>
          </a:pPr>
          <a:r>
            <a:rPr lang="ru-RU" sz="18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правильно отвечает на вопросы по тексту;</a:t>
          </a:r>
        </a:p>
        <a:p>
          <a:pPr marL="172800" indent="0" algn="l">
            <a:lnSpc>
              <a:spcPct val="100000"/>
            </a:lnSpc>
          </a:pPr>
          <a:r>
            <a:rPr lang="ru-RU" sz="18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использует сюжет произведения в своих играх, умеет преобразовать его согласно замыслу;</a:t>
          </a:r>
        </a:p>
        <a:p>
          <a:pPr marL="172800" indent="0" algn="l">
            <a:lnSpc>
              <a:spcPct val="100000"/>
            </a:lnSpc>
          </a:pPr>
          <a:r>
            <a:rPr lang="ru-RU" sz="18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усваивает буквы и после ознакомления с ними начинает читать сам.</a:t>
          </a:r>
          <a:endParaRPr lang="ru-RU" sz="1800" dirty="0" smtClean="0">
            <a:ln>
              <a:noFill/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06F7C-29A0-4518-AE4B-2B9F50BAC855}" type="parTrans" cxnId="{F14D72A4-3501-4D77-9462-4D8FD248F1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A30C0-04C0-4F1C-B84B-DAB1C1864510}" type="sibTrans" cxnId="{F14D72A4-3501-4D77-9462-4D8FD248F12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C01D0-D76B-4206-916D-82E6DD704A69}" type="pres">
      <dgm:prSet presAssocID="{071C9316-C1FA-4000-A75F-9BCF7DAED79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9DC4E8F-3A5F-48DA-A23E-ED9417041CCC}" type="pres">
      <dgm:prSet presAssocID="{0E61AF25-01E3-4EB8-8800-E07CD3754C1B}" presName="Accent1" presStyleCnt="0"/>
      <dgm:spPr/>
    </dgm:pt>
    <dgm:pt modelId="{0AC01429-B553-407C-B331-D7AC7F04D436}" type="pres">
      <dgm:prSet presAssocID="{0E61AF25-01E3-4EB8-8800-E07CD3754C1B}" presName="Accent" presStyleLbl="node1" presStyleIdx="0" presStyleCnt="2" custScaleX="72832" custScaleY="70435" custLinFactNeighborX="-3898" custLinFactNeighborY="-8792"/>
      <dgm:spPr/>
    </dgm:pt>
    <dgm:pt modelId="{F1AD838C-48EE-49F3-9A8C-CE42EAC48019}" type="pres">
      <dgm:prSet presAssocID="{0E61AF25-01E3-4EB8-8800-E07CD3754C1B}" presName="Child1" presStyleLbl="revTx" presStyleIdx="0" presStyleCnt="4" custScaleX="183459" custScaleY="145235" custLinFactNeighborX="14392" custLinFactNeighborY="-33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7035F-B667-4AF2-BC48-AB07194DC9ED}" type="pres">
      <dgm:prSet presAssocID="{0E61AF25-01E3-4EB8-8800-E07CD3754C1B}" presName="Parent1" presStyleLbl="revTx" presStyleIdx="1" presStyleCnt="4" custLinFactNeighborX="-9419" custLinFactNeighborY="-171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14F4A-8DC6-493A-A862-F42C66853B4F}" type="pres">
      <dgm:prSet presAssocID="{86E2B2A7-FEFE-4B5E-8690-B6437C704E5E}" presName="Accent2" presStyleCnt="0"/>
      <dgm:spPr/>
    </dgm:pt>
    <dgm:pt modelId="{05066015-2BAC-4F03-9B57-B640FC1C88A6}" type="pres">
      <dgm:prSet presAssocID="{86E2B2A7-FEFE-4B5E-8690-B6437C704E5E}" presName="Accent" presStyleLbl="node1" presStyleIdx="1" presStyleCnt="2" custScaleX="71157" custScaleY="70271" custLinFactNeighborX="-1990" custLinFactNeighborY="-11333"/>
      <dgm:spPr/>
    </dgm:pt>
    <dgm:pt modelId="{870F5B27-B732-4F63-8C45-2B499E1AB230}" type="pres">
      <dgm:prSet presAssocID="{86E2B2A7-FEFE-4B5E-8690-B6437C704E5E}" presName="Child2" presStyleLbl="revTx" presStyleIdx="2" presStyleCnt="4" custScaleX="221814" custScaleY="190119" custLinFactNeighborX="36511" custLinFactNeighborY="15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CFE6D-A8B8-4D7D-B49D-37E041FD04F2}" type="pres">
      <dgm:prSet presAssocID="{86E2B2A7-FEFE-4B5E-8690-B6437C704E5E}" presName="Parent2" presStyleLbl="revTx" presStyleIdx="3" presStyleCnt="4" custLinFactNeighborX="-1039" custLinFactNeighborY="-506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46A689-1F70-49E8-BE8A-30EAB990E68B}" srcId="{0E61AF25-01E3-4EB8-8800-E07CD3754C1B}" destId="{E1B351F3-C14A-4BD3-B751-E22DB5A9E791}" srcOrd="0" destOrd="0" parTransId="{34705BC8-07EC-4CE2-B5DE-98261B6C338D}" sibTransId="{AC815954-1BDB-4291-98E1-5129563A9BEF}"/>
    <dgm:cxn modelId="{82A37A21-F7D3-418A-8BF7-DB50555D503A}" srcId="{071C9316-C1FA-4000-A75F-9BCF7DAED795}" destId="{86E2B2A7-FEFE-4B5E-8690-B6437C704E5E}" srcOrd="1" destOrd="0" parTransId="{95AA3500-4CBA-4F4A-991E-1E3CBC119E20}" sibTransId="{A97B4220-3043-4168-9E13-02FB515CB4DB}"/>
    <dgm:cxn modelId="{D5856C66-72A1-4866-8C60-B76B4299EA0B}" type="presOf" srcId="{86E2B2A7-FEFE-4B5E-8690-B6437C704E5E}" destId="{6A4CFE6D-A8B8-4D7D-B49D-37E041FD04F2}" srcOrd="0" destOrd="0" presId="urn:microsoft.com/office/officeart/2009/layout/CircleArrowProcess"/>
    <dgm:cxn modelId="{EF30CBCB-2ABA-42CF-856A-C0B50C14C302}" type="presOf" srcId="{071C9316-C1FA-4000-A75F-9BCF7DAED795}" destId="{85CC01D0-D76B-4206-916D-82E6DD704A69}" srcOrd="0" destOrd="0" presId="urn:microsoft.com/office/officeart/2009/layout/CircleArrowProcess"/>
    <dgm:cxn modelId="{EC4043FA-B87A-472A-AA4F-0A704D795924}" type="presOf" srcId="{0E61AF25-01E3-4EB8-8800-E07CD3754C1B}" destId="{9DE7035F-B667-4AF2-BC48-AB07194DC9ED}" srcOrd="0" destOrd="0" presId="urn:microsoft.com/office/officeart/2009/layout/CircleArrowProcess"/>
    <dgm:cxn modelId="{8B12A821-D4BC-41A7-972D-7FC17E835FEC}" srcId="{071C9316-C1FA-4000-A75F-9BCF7DAED795}" destId="{0E61AF25-01E3-4EB8-8800-E07CD3754C1B}" srcOrd="0" destOrd="0" parTransId="{8B22687D-D06A-4483-8802-95A8183879FC}" sibTransId="{20AA5448-9D33-4CDD-964A-0074CCF018BA}"/>
    <dgm:cxn modelId="{97930A73-46D0-4B80-B4F8-34BBD4CFECF4}" type="presOf" srcId="{C805ADC0-A518-4DCE-A92D-EE4630132CC0}" destId="{870F5B27-B732-4F63-8C45-2B499E1AB230}" srcOrd="0" destOrd="0" presId="urn:microsoft.com/office/officeart/2009/layout/CircleArrowProcess"/>
    <dgm:cxn modelId="{F14D72A4-3501-4D77-9462-4D8FD248F12D}" srcId="{86E2B2A7-FEFE-4B5E-8690-B6437C704E5E}" destId="{C805ADC0-A518-4DCE-A92D-EE4630132CC0}" srcOrd="0" destOrd="0" parTransId="{5B406F7C-29A0-4518-AE4B-2B9F50BAC855}" sibTransId="{20EA30C0-04C0-4F1C-B84B-DAB1C1864510}"/>
    <dgm:cxn modelId="{22E6B508-97E2-4935-9B05-6EE416FBE677}" type="presOf" srcId="{E1B351F3-C14A-4BD3-B751-E22DB5A9E791}" destId="{F1AD838C-48EE-49F3-9A8C-CE42EAC48019}" srcOrd="0" destOrd="0" presId="urn:microsoft.com/office/officeart/2009/layout/CircleArrowProcess"/>
    <dgm:cxn modelId="{9258C67E-12D6-4927-9035-CB6C8E3CF91D}" type="presParOf" srcId="{85CC01D0-D76B-4206-916D-82E6DD704A69}" destId="{29DC4E8F-3A5F-48DA-A23E-ED9417041CCC}" srcOrd="0" destOrd="0" presId="urn:microsoft.com/office/officeart/2009/layout/CircleArrowProcess"/>
    <dgm:cxn modelId="{8B58D442-8405-4038-8F12-4F387507F355}" type="presParOf" srcId="{29DC4E8F-3A5F-48DA-A23E-ED9417041CCC}" destId="{0AC01429-B553-407C-B331-D7AC7F04D436}" srcOrd="0" destOrd="0" presId="urn:microsoft.com/office/officeart/2009/layout/CircleArrowProcess"/>
    <dgm:cxn modelId="{463F4679-9692-4A47-B459-68F4CA3315FD}" type="presParOf" srcId="{85CC01D0-D76B-4206-916D-82E6DD704A69}" destId="{F1AD838C-48EE-49F3-9A8C-CE42EAC48019}" srcOrd="1" destOrd="0" presId="urn:microsoft.com/office/officeart/2009/layout/CircleArrowProcess"/>
    <dgm:cxn modelId="{6A25C609-7722-4B81-B9DF-841F42A5CBD6}" type="presParOf" srcId="{85CC01D0-D76B-4206-916D-82E6DD704A69}" destId="{9DE7035F-B667-4AF2-BC48-AB07194DC9ED}" srcOrd="2" destOrd="0" presId="urn:microsoft.com/office/officeart/2009/layout/CircleArrowProcess"/>
    <dgm:cxn modelId="{7D12640C-3A6F-4E4E-A95B-8C5A63A440E3}" type="presParOf" srcId="{85CC01D0-D76B-4206-916D-82E6DD704A69}" destId="{BE614F4A-8DC6-493A-A862-F42C66853B4F}" srcOrd="3" destOrd="0" presId="urn:microsoft.com/office/officeart/2009/layout/CircleArrowProcess"/>
    <dgm:cxn modelId="{C7F42205-0F5F-4ADF-BC8E-B8A6EC091C33}" type="presParOf" srcId="{BE614F4A-8DC6-493A-A862-F42C66853B4F}" destId="{05066015-2BAC-4F03-9B57-B640FC1C88A6}" srcOrd="0" destOrd="0" presId="urn:microsoft.com/office/officeart/2009/layout/CircleArrowProcess"/>
    <dgm:cxn modelId="{E1AD8374-B761-439E-A29F-5C57CA9D15D4}" type="presParOf" srcId="{85CC01D0-D76B-4206-916D-82E6DD704A69}" destId="{870F5B27-B732-4F63-8C45-2B499E1AB230}" srcOrd="4" destOrd="0" presId="urn:microsoft.com/office/officeart/2009/layout/CircleArrowProcess"/>
    <dgm:cxn modelId="{46453474-9447-4B45-B977-4506CF55085A}" type="presParOf" srcId="{85CC01D0-D76B-4206-916D-82E6DD704A69}" destId="{6A4CFE6D-A8B8-4D7D-B49D-37E041FD04F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AC32D1-B77D-4C03-9B77-4605F7E20972}" type="doc">
      <dgm:prSet loTypeId="urn:microsoft.com/office/officeart/2005/8/layout/hList9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522399E-D64D-4ABE-B0F6-CFACE07DD5E8}">
      <dgm:prSet phldrT="[Текст]"/>
      <dgm:spPr/>
      <dgm:t>
        <a:bodyPr/>
        <a:lstStyle/>
        <a:p>
          <a:r>
            <a:rPr lang="ru-RU" b="1" dirty="0" smtClean="0"/>
            <a:t>Практикум</a:t>
          </a:r>
          <a:endParaRPr lang="ru-RU" b="1" dirty="0"/>
        </a:p>
      </dgm:t>
    </dgm:pt>
    <dgm:pt modelId="{BB87EACC-2755-4A86-AC4F-81D7313DA1D3}" type="parTrans" cxnId="{183B2971-B655-493C-B94A-F1EFE0CB267E}">
      <dgm:prSet/>
      <dgm:spPr/>
      <dgm:t>
        <a:bodyPr/>
        <a:lstStyle/>
        <a:p>
          <a:endParaRPr lang="ru-RU"/>
        </a:p>
      </dgm:t>
    </dgm:pt>
    <dgm:pt modelId="{3F059CBF-DA31-468E-900F-9D372091C4F5}" type="sibTrans" cxnId="{183B2971-B655-493C-B94A-F1EFE0CB267E}">
      <dgm:prSet/>
      <dgm:spPr/>
      <dgm:t>
        <a:bodyPr/>
        <a:lstStyle/>
        <a:p>
          <a:endParaRPr lang="ru-RU"/>
        </a:p>
      </dgm:t>
    </dgm:pt>
    <dgm:pt modelId="{3F631B84-F3F0-49F5-8C92-D3796FF76A4D}">
      <dgm:prSet phldrT="[Текст]"/>
      <dgm:spPr/>
      <dgm:t>
        <a:bodyPr/>
        <a:lstStyle/>
        <a:p>
          <a:r>
            <a:rPr lang="ru-RU" dirty="0" smtClean="0"/>
            <a:t>мастер показывает, участники повторяют</a:t>
          </a:r>
          <a:endParaRPr lang="ru-RU" dirty="0"/>
        </a:p>
      </dgm:t>
    </dgm:pt>
    <dgm:pt modelId="{C5A6B659-1B3E-41DA-A7E2-A24942A6A415}" type="parTrans" cxnId="{2D5FB6FC-C326-4E06-877E-4820107C01BC}">
      <dgm:prSet/>
      <dgm:spPr/>
      <dgm:t>
        <a:bodyPr/>
        <a:lstStyle/>
        <a:p>
          <a:endParaRPr lang="ru-RU"/>
        </a:p>
      </dgm:t>
    </dgm:pt>
    <dgm:pt modelId="{C9288912-15CC-4B7D-9585-B8E45E57E7E7}" type="sibTrans" cxnId="{2D5FB6FC-C326-4E06-877E-4820107C01BC}">
      <dgm:prSet/>
      <dgm:spPr/>
      <dgm:t>
        <a:bodyPr/>
        <a:lstStyle/>
        <a:p>
          <a:endParaRPr lang="ru-RU"/>
        </a:p>
      </dgm:t>
    </dgm:pt>
    <dgm:pt modelId="{5E634775-A155-445E-A6D2-C7A1FA6B4441}">
      <dgm:prSet phldrT="[Текст]"/>
      <dgm:spPr/>
      <dgm:t>
        <a:bodyPr/>
        <a:lstStyle/>
        <a:p>
          <a:r>
            <a:rPr lang="ru-RU" dirty="0" smtClean="0"/>
            <a:t>взрослые в роли детей</a:t>
          </a:r>
          <a:endParaRPr lang="ru-RU" dirty="0"/>
        </a:p>
      </dgm:t>
    </dgm:pt>
    <dgm:pt modelId="{6B5CA358-E743-44B9-BC17-E2B49E9783D7}" type="parTrans" cxnId="{5AD400E2-AE89-4B60-AAE8-6B5E157DF676}">
      <dgm:prSet/>
      <dgm:spPr/>
      <dgm:t>
        <a:bodyPr/>
        <a:lstStyle/>
        <a:p>
          <a:endParaRPr lang="ru-RU"/>
        </a:p>
      </dgm:t>
    </dgm:pt>
    <dgm:pt modelId="{AD967ACC-C78B-4C04-B64F-B7ECF2E1AF77}" type="sibTrans" cxnId="{5AD400E2-AE89-4B60-AAE8-6B5E157DF676}">
      <dgm:prSet/>
      <dgm:spPr/>
      <dgm:t>
        <a:bodyPr/>
        <a:lstStyle/>
        <a:p>
          <a:endParaRPr lang="ru-RU"/>
        </a:p>
      </dgm:t>
    </dgm:pt>
    <dgm:pt modelId="{73E701D5-56C0-4137-A7A1-C920CA970F4D}">
      <dgm:prSet phldrT="[Текст]"/>
      <dgm:spPr/>
      <dgm:t>
        <a:bodyPr/>
        <a:lstStyle/>
        <a:p>
          <a:r>
            <a:rPr lang="ru-RU" b="1" dirty="0" smtClean="0"/>
            <a:t>Мастер-класс</a:t>
          </a:r>
          <a:endParaRPr lang="ru-RU" b="1" dirty="0"/>
        </a:p>
      </dgm:t>
    </dgm:pt>
    <dgm:pt modelId="{BF33BEDC-9D82-4818-B07D-71FD5F67251C}" type="parTrans" cxnId="{D752F209-18AD-4A9A-8723-2F8008751985}">
      <dgm:prSet/>
      <dgm:spPr/>
      <dgm:t>
        <a:bodyPr/>
        <a:lstStyle/>
        <a:p>
          <a:endParaRPr lang="ru-RU"/>
        </a:p>
      </dgm:t>
    </dgm:pt>
    <dgm:pt modelId="{3DE0D3DD-2C31-4BC1-A174-45718F231698}" type="sibTrans" cxnId="{D752F209-18AD-4A9A-8723-2F8008751985}">
      <dgm:prSet/>
      <dgm:spPr/>
      <dgm:t>
        <a:bodyPr/>
        <a:lstStyle/>
        <a:p>
          <a:endParaRPr lang="ru-RU"/>
        </a:p>
      </dgm:t>
    </dgm:pt>
    <dgm:pt modelId="{1F6B1D13-53A2-4B38-8721-A4F17A70E1CD}">
      <dgm:prSet phldrT="[Текст]"/>
      <dgm:spPr/>
      <dgm:t>
        <a:bodyPr/>
        <a:lstStyle/>
        <a:p>
          <a:r>
            <a:rPr lang="ru-RU" dirty="0" smtClean="0"/>
            <a:t>мастер выделяет проблему, участники ее решают сами</a:t>
          </a:r>
          <a:endParaRPr lang="ru-RU" dirty="0"/>
        </a:p>
      </dgm:t>
    </dgm:pt>
    <dgm:pt modelId="{7512CE41-FA28-49FD-8B23-DA75E2966812}" type="parTrans" cxnId="{4C7F3E99-BC43-4571-A382-E0E021FEFC18}">
      <dgm:prSet/>
      <dgm:spPr/>
      <dgm:t>
        <a:bodyPr/>
        <a:lstStyle/>
        <a:p>
          <a:endParaRPr lang="ru-RU"/>
        </a:p>
      </dgm:t>
    </dgm:pt>
    <dgm:pt modelId="{C20D0D83-B2DE-46CA-B081-91F45E78CB7A}" type="sibTrans" cxnId="{4C7F3E99-BC43-4571-A382-E0E021FEFC18}">
      <dgm:prSet/>
      <dgm:spPr/>
      <dgm:t>
        <a:bodyPr/>
        <a:lstStyle/>
        <a:p>
          <a:endParaRPr lang="ru-RU"/>
        </a:p>
      </dgm:t>
    </dgm:pt>
    <dgm:pt modelId="{03B0A203-E347-4C8B-A517-B7E3381232E2}">
      <dgm:prSet phldrT="[Текст]"/>
      <dgm:spPr/>
      <dgm:t>
        <a:bodyPr/>
        <a:lstStyle/>
        <a:p>
          <a:r>
            <a:rPr lang="ru-RU" dirty="0" smtClean="0"/>
            <a:t>взрослые в роли педагогов</a:t>
          </a:r>
          <a:endParaRPr lang="ru-RU" dirty="0"/>
        </a:p>
      </dgm:t>
    </dgm:pt>
    <dgm:pt modelId="{EC05DD72-139A-42CD-B3AA-B62C0B40F323}" type="parTrans" cxnId="{CC7B155E-FDC5-40D5-A094-D8969A20F95E}">
      <dgm:prSet/>
      <dgm:spPr/>
      <dgm:t>
        <a:bodyPr/>
        <a:lstStyle/>
        <a:p>
          <a:endParaRPr lang="ru-RU"/>
        </a:p>
      </dgm:t>
    </dgm:pt>
    <dgm:pt modelId="{D9599AC5-AE9E-4EE2-814F-51BB8054E25A}" type="sibTrans" cxnId="{CC7B155E-FDC5-40D5-A094-D8969A20F95E}">
      <dgm:prSet/>
      <dgm:spPr/>
      <dgm:t>
        <a:bodyPr/>
        <a:lstStyle/>
        <a:p>
          <a:endParaRPr lang="ru-RU"/>
        </a:p>
      </dgm:t>
    </dgm:pt>
    <dgm:pt modelId="{3B6C0812-6E5F-4FB6-9103-0D260AD89CFF}">
      <dgm:prSet phldrT="[Текст]"/>
      <dgm:spPr/>
      <dgm:t>
        <a:bodyPr/>
        <a:lstStyle/>
        <a:p>
          <a:r>
            <a:rPr lang="ru-RU" dirty="0" smtClean="0"/>
            <a:t>участники осваивают вид деятельности</a:t>
          </a:r>
          <a:endParaRPr lang="ru-RU" dirty="0"/>
        </a:p>
      </dgm:t>
    </dgm:pt>
    <dgm:pt modelId="{FD9884E0-5CE0-4EC9-8BBD-9C38EE960824}" type="parTrans" cxnId="{672E98A6-A306-40FE-B4B5-EF81220E1BB6}">
      <dgm:prSet/>
      <dgm:spPr/>
      <dgm:t>
        <a:bodyPr/>
        <a:lstStyle/>
        <a:p>
          <a:endParaRPr lang="ru-RU"/>
        </a:p>
      </dgm:t>
    </dgm:pt>
    <dgm:pt modelId="{E48425E8-27BA-4265-A1E0-A04830E11246}" type="sibTrans" cxnId="{672E98A6-A306-40FE-B4B5-EF81220E1BB6}">
      <dgm:prSet/>
      <dgm:spPr/>
      <dgm:t>
        <a:bodyPr/>
        <a:lstStyle/>
        <a:p>
          <a:endParaRPr lang="ru-RU"/>
        </a:p>
      </dgm:t>
    </dgm:pt>
    <dgm:pt modelId="{D8E27BD4-72F3-4C1A-8B05-6625560F4239}">
      <dgm:prSet phldrT="[Текст]"/>
      <dgm:spPr/>
      <dgm:t>
        <a:bodyPr/>
        <a:lstStyle/>
        <a:p>
          <a:r>
            <a:rPr lang="ru-RU" dirty="0" smtClean="0"/>
            <a:t>участники осваивают метод, прием, технологию</a:t>
          </a:r>
          <a:endParaRPr lang="ru-RU" dirty="0"/>
        </a:p>
      </dgm:t>
    </dgm:pt>
    <dgm:pt modelId="{2446D26E-0AD4-4CD4-AFFB-688010D58AB6}" type="parTrans" cxnId="{2669E5F1-8761-4FF9-A3AD-4DD62B4AEE01}">
      <dgm:prSet/>
      <dgm:spPr/>
      <dgm:t>
        <a:bodyPr/>
        <a:lstStyle/>
        <a:p>
          <a:endParaRPr lang="ru-RU"/>
        </a:p>
      </dgm:t>
    </dgm:pt>
    <dgm:pt modelId="{32F72430-BEFA-4CEE-B303-932A7E02F710}" type="sibTrans" cxnId="{2669E5F1-8761-4FF9-A3AD-4DD62B4AEE01}">
      <dgm:prSet/>
      <dgm:spPr/>
      <dgm:t>
        <a:bodyPr/>
        <a:lstStyle/>
        <a:p>
          <a:endParaRPr lang="ru-RU"/>
        </a:p>
      </dgm:t>
    </dgm:pt>
    <dgm:pt modelId="{5FD42C1B-7898-4B85-8AED-A58693B454B1}" type="pres">
      <dgm:prSet presAssocID="{E7AC32D1-B77D-4C03-9B77-4605F7E2097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F67D552-F25B-4B9E-932A-2B69F21214CB}" type="pres">
      <dgm:prSet presAssocID="{C522399E-D64D-4ABE-B0F6-CFACE07DD5E8}" presName="posSpace" presStyleCnt="0"/>
      <dgm:spPr/>
      <dgm:t>
        <a:bodyPr/>
        <a:lstStyle/>
        <a:p>
          <a:endParaRPr lang="ru-RU"/>
        </a:p>
      </dgm:t>
    </dgm:pt>
    <dgm:pt modelId="{1193A012-54B8-412E-80DE-0A906CEB68BE}" type="pres">
      <dgm:prSet presAssocID="{C522399E-D64D-4ABE-B0F6-CFACE07DD5E8}" presName="vertFlow" presStyleCnt="0"/>
      <dgm:spPr/>
      <dgm:t>
        <a:bodyPr/>
        <a:lstStyle/>
        <a:p>
          <a:endParaRPr lang="ru-RU"/>
        </a:p>
      </dgm:t>
    </dgm:pt>
    <dgm:pt modelId="{0F6BD686-6B3B-4407-8B12-E8DB647C0939}" type="pres">
      <dgm:prSet presAssocID="{C522399E-D64D-4ABE-B0F6-CFACE07DD5E8}" presName="topSpace" presStyleCnt="0"/>
      <dgm:spPr/>
      <dgm:t>
        <a:bodyPr/>
        <a:lstStyle/>
        <a:p>
          <a:endParaRPr lang="ru-RU"/>
        </a:p>
      </dgm:t>
    </dgm:pt>
    <dgm:pt modelId="{6CC7718F-8A81-4B0B-9C5C-9866CD6C7944}" type="pres">
      <dgm:prSet presAssocID="{C522399E-D64D-4ABE-B0F6-CFACE07DD5E8}" presName="firstComp" presStyleCnt="0"/>
      <dgm:spPr/>
      <dgm:t>
        <a:bodyPr/>
        <a:lstStyle/>
        <a:p>
          <a:endParaRPr lang="ru-RU"/>
        </a:p>
      </dgm:t>
    </dgm:pt>
    <dgm:pt modelId="{242BEBCF-D1E7-4AA6-ADA7-D0C9CF8B9C05}" type="pres">
      <dgm:prSet presAssocID="{C522399E-D64D-4ABE-B0F6-CFACE07DD5E8}" presName="firstChild" presStyleLbl="bgAccFollowNode1" presStyleIdx="0" presStyleCnt="6"/>
      <dgm:spPr/>
      <dgm:t>
        <a:bodyPr/>
        <a:lstStyle/>
        <a:p>
          <a:endParaRPr lang="ru-RU"/>
        </a:p>
      </dgm:t>
    </dgm:pt>
    <dgm:pt modelId="{A3D9E2F6-698A-4CDE-B3ED-64AC804FEA9C}" type="pres">
      <dgm:prSet presAssocID="{C522399E-D64D-4ABE-B0F6-CFACE07DD5E8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118B4-692E-46EF-BA4C-661EA792332E}" type="pres">
      <dgm:prSet presAssocID="{5E634775-A155-445E-A6D2-C7A1FA6B4441}" presName="comp" presStyleCnt="0"/>
      <dgm:spPr/>
      <dgm:t>
        <a:bodyPr/>
        <a:lstStyle/>
        <a:p>
          <a:endParaRPr lang="ru-RU"/>
        </a:p>
      </dgm:t>
    </dgm:pt>
    <dgm:pt modelId="{B3DEDAE6-4127-4ED3-8601-35FAFA89EC97}" type="pres">
      <dgm:prSet presAssocID="{5E634775-A155-445E-A6D2-C7A1FA6B4441}" presName="child" presStyleLbl="bgAccFollowNode1" presStyleIdx="1" presStyleCnt="6"/>
      <dgm:spPr/>
      <dgm:t>
        <a:bodyPr/>
        <a:lstStyle/>
        <a:p>
          <a:endParaRPr lang="ru-RU"/>
        </a:p>
      </dgm:t>
    </dgm:pt>
    <dgm:pt modelId="{2BF85FDD-B82C-48EF-B398-33A24FE0DC9B}" type="pres">
      <dgm:prSet presAssocID="{5E634775-A155-445E-A6D2-C7A1FA6B4441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30AFB-EBC8-418A-92EA-07B0FFE87B70}" type="pres">
      <dgm:prSet presAssocID="{3B6C0812-6E5F-4FB6-9103-0D260AD89CFF}" presName="comp" presStyleCnt="0"/>
      <dgm:spPr/>
      <dgm:t>
        <a:bodyPr/>
        <a:lstStyle/>
        <a:p>
          <a:endParaRPr lang="ru-RU"/>
        </a:p>
      </dgm:t>
    </dgm:pt>
    <dgm:pt modelId="{334559FD-9F4E-4988-AF0A-28443FFCAEAC}" type="pres">
      <dgm:prSet presAssocID="{3B6C0812-6E5F-4FB6-9103-0D260AD89CFF}" presName="child" presStyleLbl="bgAccFollowNode1" presStyleIdx="2" presStyleCnt="6"/>
      <dgm:spPr/>
      <dgm:t>
        <a:bodyPr/>
        <a:lstStyle/>
        <a:p>
          <a:endParaRPr lang="ru-RU"/>
        </a:p>
      </dgm:t>
    </dgm:pt>
    <dgm:pt modelId="{EC487938-5408-4227-A68A-44169E42FB40}" type="pres">
      <dgm:prSet presAssocID="{3B6C0812-6E5F-4FB6-9103-0D260AD89CFF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099D0-8BF0-4FB2-A770-B29A98B97271}" type="pres">
      <dgm:prSet presAssocID="{C522399E-D64D-4ABE-B0F6-CFACE07DD5E8}" presName="negSpace" presStyleCnt="0"/>
      <dgm:spPr/>
      <dgm:t>
        <a:bodyPr/>
        <a:lstStyle/>
        <a:p>
          <a:endParaRPr lang="ru-RU"/>
        </a:p>
      </dgm:t>
    </dgm:pt>
    <dgm:pt modelId="{E1F77EEB-2BF9-4E96-863C-F338ED50B306}" type="pres">
      <dgm:prSet presAssocID="{C522399E-D64D-4ABE-B0F6-CFACE07DD5E8}" presName="circle" presStyleLbl="node1" presStyleIdx="0" presStyleCnt="2"/>
      <dgm:spPr/>
      <dgm:t>
        <a:bodyPr/>
        <a:lstStyle/>
        <a:p>
          <a:endParaRPr lang="ru-RU"/>
        </a:p>
      </dgm:t>
    </dgm:pt>
    <dgm:pt modelId="{30BF0A13-CA31-405B-A50E-D69BF1632160}" type="pres">
      <dgm:prSet presAssocID="{3F059CBF-DA31-468E-900F-9D372091C4F5}" presName="transSpace" presStyleCnt="0"/>
      <dgm:spPr/>
      <dgm:t>
        <a:bodyPr/>
        <a:lstStyle/>
        <a:p>
          <a:endParaRPr lang="ru-RU"/>
        </a:p>
      </dgm:t>
    </dgm:pt>
    <dgm:pt modelId="{1692F080-7B93-421F-BC44-3AD2133E244C}" type="pres">
      <dgm:prSet presAssocID="{73E701D5-56C0-4137-A7A1-C920CA970F4D}" presName="posSpace" presStyleCnt="0"/>
      <dgm:spPr/>
      <dgm:t>
        <a:bodyPr/>
        <a:lstStyle/>
        <a:p>
          <a:endParaRPr lang="ru-RU"/>
        </a:p>
      </dgm:t>
    </dgm:pt>
    <dgm:pt modelId="{6B3E75C1-76E6-4003-9CD0-E9E026545737}" type="pres">
      <dgm:prSet presAssocID="{73E701D5-56C0-4137-A7A1-C920CA970F4D}" presName="vertFlow" presStyleCnt="0"/>
      <dgm:spPr/>
      <dgm:t>
        <a:bodyPr/>
        <a:lstStyle/>
        <a:p>
          <a:endParaRPr lang="ru-RU"/>
        </a:p>
      </dgm:t>
    </dgm:pt>
    <dgm:pt modelId="{F4928442-13D0-4853-835C-7C4E0DFFEAA1}" type="pres">
      <dgm:prSet presAssocID="{73E701D5-56C0-4137-A7A1-C920CA970F4D}" presName="topSpace" presStyleCnt="0"/>
      <dgm:spPr/>
      <dgm:t>
        <a:bodyPr/>
        <a:lstStyle/>
        <a:p>
          <a:endParaRPr lang="ru-RU"/>
        </a:p>
      </dgm:t>
    </dgm:pt>
    <dgm:pt modelId="{7AE25940-A998-4D85-88BA-FC1D3FA6C586}" type="pres">
      <dgm:prSet presAssocID="{73E701D5-56C0-4137-A7A1-C920CA970F4D}" presName="firstComp" presStyleCnt="0"/>
      <dgm:spPr/>
      <dgm:t>
        <a:bodyPr/>
        <a:lstStyle/>
        <a:p>
          <a:endParaRPr lang="ru-RU"/>
        </a:p>
      </dgm:t>
    </dgm:pt>
    <dgm:pt modelId="{343442EF-7032-44E5-92DD-E5C438502316}" type="pres">
      <dgm:prSet presAssocID="{73E701D5-56C0-4137-A7A1-C920CA970F4D}" presName="firstChild" presStyleLbl="bgAccFollowNode1" presStyleIdx="3" presStyleCnt="6"/>
      <dgm:spPr/>
      <dgm:t>
        <a:bodyPr/>
        <a:lstStyle/>
        <a:p>
          <a:endParaRPr lang="ru-RU"/>
        </a:p>
      </dgm:t>
    </dgm:pt>
    <dgm:pt modelId="{D4937871-3C45-4C44-BDBE-61124471F6F0}" type="pres">
      <dgm:prSet presAssocID="{73E701D5-56C0-4137-A7A1-C920CA970F4D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204D2-9B69-454B-8175-419FCF5B4872}" type="pres">
      <dgm:prSet presAssocID="{03B0A203-E347-4C8B-A517-B7E3381232E2}" presName="comp" presStyleCnt="0"/>
      <dgm:spPr/>
      <dgm:t>
        <a:bodyPr/>
        <a:lstStyle/>
        <a:p>
          <a:endParaRPr lang="ru-RU"/>
        </a:p>
      </dgm:t>
    </dgm:pt>
    <dgm:pt modelId="{2BBE015E-09A4-4B98-A895-31BB3047E47C}" type="pres">
      <dgm:prSet presAssocID="{03B0A203-E347-4C8B-A517-B7E3381232E2}" presName="child" presStyleLbl="bgAccFollowNode1" presStyleIdx="4" presStyleCnt="6"/>
      <dgm:spPr/>
      <dgm:t>
        <a:bodyPr/>
        <a:lstStyle/>
        <a:p>
          <a:endParaRPr lang="ru-RU"/>
        </a:p>
      </dgm:t>
    </dgm:pt>
    <dgm:pt modelId="{F601D3F9-10E4-438F-B08D-DB2EE8D2F824}" type="pres">
      <dgm:prSet presAssocID="{03B0A203-E347-4C8B-A517-B7E3381232E2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F8691-5D69-467F-811A-3389EB8AF42B}" type="pres">
      <dgm:prSet presAssocID="{D8E27BD4-72F3-4C1A-8B05-6625560F4239}" presName="comp" presStyleCnt="0"/>
      <dgm:spPr/>
      <dgm:t>
        <a:bodyPr/>
        <a:lstStyle/>
        <a:p>
          <a:endParaRPr lang="ru-RU"/>
        </a:p>
      </dgm:t>
    </dgm:pt>
    <dgm:pt modelId="{EEEA53AF-0F3A-4778-9FFE-5C00F74711BF}" type="pres">
      <dgm:prSet presAssocID="{D8E27BD4-72F3-4C1A-8B05-6625560F4239}" presName="child" presStyleLbl="bgAccFollowNode1" presStyleIdx="5" presStyleCnt="6"/>
      <dgm:spPr/>
      <dgm:t>
        <a:bodyPr/>
        <a:lstStyle/>
        <a:p>
          <a:endParaRPr lang="ru-RU"/>
        </a:p>
      </dgm:t>
    </dgm:pt>
    <dgm:pt modelId="{F2042DE4-31DD-4BD9-A75D-2E7D9D6CE7C6}" type="pres">
      <dgm:prSet presAssocID="{D8E27BD4-72F3-4C1A-8B05-6625560F4239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38D3D-013A-47C8-95B0-65E27B5754A9}" type="pres">
      <dgm:prSet presAssocID="{73E701D5-56C0-4137-A7A1-C920CA970F4D}" presName="negSpace" presStyleCnt="0"/>
      <dgm:spPr/>
      <dgm:t>
        <a:bodyPr/>
        <a:lstStyle/>
        <a:p>
          <a:endParaRPr lang="ru-RU"/>
        </a:p>
      </dgm:t>
    </dgm:pt>
    <dgm:pt modelId="{CCB63740-4169-4F60-B362-F0A654658C65}" type="pres">
      <dgm:prSet presAssocID="{73E701D5-56C0-4137-A7A1-C920CA970F4D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D6D251A1-8BF7-4FA8-9EBC-ADF4B3D4E5E4}" type="presOf" srcId="{03B0A203-E347-4C8B-A517-B7E3381232E2}" destId="{F601D3F9-10E4-438F-B08D-DB2EE8D2F824}" srcOrd="1" destOrd="0" presId="urn:microsoft.com/office/officeart/2005/8/layout/hList9"/>
    <dgm:cxn modelId="{A6F74DAA-DE32-4D81-BAF5-26FA903BDD10}" type="presOf" srcId="{3F631B84-F3F0-49F5-8C92-D3796FF76A4D}" destId="{242BEBCF-D1E7-4AA6-ADA7-D0C9CF8B9C05}" srcOrd="0" destOrd="0" presId="urn:microsoft.com/office/officeart/2005/8/layout/hList9"/>
    <dgm:cxn modelId="{37920E27-149C-4C6E-ACFC-75C71DEAB88D}" type="presOf" srcId="{3B6C0812-6E5F-4FB6-9103-0D260AD89CFF}" destId="{EC487938-5408-4227-A68A-44169E42FB40}" srcOrd="1" destOrd="0" presId="urn:microsoft.com/office/officeart/2005/8/layout/hList9"/>
    <dgm:cxn modelId="{4C7F3E99-BC43-4571-A382-E0E021FEFC18}" srcId="{73E701D5-56C0-4137-A7A1-C920CA970F4D}" destId="{1F6B1D13-53A2-4B38-8721-A4F17A70E1CD}" srcOrd="0" destOrd="0" parTransId="{7512CE41-FA28-49FD-8B23-DA75E2966812}" sibTransId="{C20D0D83-B2DE-46CA-B081-91F45E78CB7A}"/>
    <dgm:cxn modelId="{97691766-3A07-434E-BCEF-2B918465FE86}" type="presOf" srcId="{3B6C0812-6E5F-4FB6-9103-0D260AD89CFF}" destId="{334559FD-9F4E-4988-AF0A-28443FFCAEAC}" srcOrd="0" destOrd="0" presId="urn:microsoft.com/office/officeart/2005/8/layout/hList9"/>
    <dgm:cxn modelId="{290F9849-C6BB-4F21-B135-478FACD64E2E}" type="presOf" srcId="{73E701D5-56C0-4137-A7A1-C920CA970F4D}" destId="{CCB63740-4169-4F60-B362-F0A654658C65}" srcOrd="0" destOrd="0" presId="urn:microsoft.com/office/officeart/2005/8/layout/hList9"/>
    <dgm:cxn modelId="{C2CCA249-DE4B-4FDD-8484-7A65FB88D290}" type="presOf" srcId="{5E634775-A155-445E-A6D2-C7A1FA6B4441}" destId="{2BF85FDD-B82C-48EF-B398-33A24FE0DC9B}" srcOrd="1" destOrd="0" presId="urn:microsoft.com/office/officeart/2005/8/layout/hList9"/>
    <dgm:cxn modelId="{CC524405-5C4C-4706-9C3A-C1671AFAEE51}" type="presOf" srcId="{03B0A203-E347-4C8B-A517-B7E3381232E2}" destId="{2BBE015E-09A4-4B98-A895-31BB3047E47C}" srcOrd="0" destOrd="0" presId="urn:microsoft.com/office/officeart/2005/8/layout/hList9"/>
    <dgm:cxn modelId="{5BE8A20A-D7AF-4C99-8835-E85512027040}" type="presOf" srcId="{C522399E-D64D-4ABE-B0F6-CFACE07DD5E8}" destId="{E1F77EEB-2BF9-4E96-863C-F338ED50B306}" srcOrd="0" destOrd="0" presId="urn:microsoft.com/office/officeart/2005/8/layout/hList9"/>
    <dgm:cxn modelId="{672E98A6-A306-40FE-B4B5-EF81220E1BB6}" srcId="{C522399E-D64D-4ABE-B0F6-CFACE07DD5E8}" destId="{3B6C0812-6E5F-4FB6-9103-0D260AD89CFF}" srcOrd="2" destOrd="0" parTransId="{FD9884E0-5CE0-4EC9-8BBD-9C38EE960824}" sibTransId="{E48425E8-27BA-4265-A1E0-A04830E11246}"/>
    <dgm:cxn modelId="{183B2971-B655-493C-B94A-F1EFE0CB267E}" srcId="{E7AC32D1-B77D-4C03-9B77-4605F7E20972}" destId="{C522399E-D64D-4ABE-B0F6-CFACE07DD5E8}" srcOrd="0" destOrd="0" parTransId="{BB87EACC-2755-4A86-AC4F-81D7313DA1D3}" sibTransId="{3F059CBF-DA31-468E-900F-9D372091C4F5}"/>
    <dgm:cxn modelId="{2D5FB6FC-C326-4E06-877E-4820107C01BC}" srcId="{C522399E-D64D-4ABE-B0F6-CFACE07DD5E8}" destId="{3F631B84-F3F0-49F5-8C92-D3796FF76A4D}" srcOrd="0" destOrd="0" parTransId="{C5A6B659-1B3E-41DA-A7E2-A24942A6A415}" sibTransId="{C9288912-15CC-4B7D-9585-B8E45E57E7E7}"/>
    <dgm:cxn modelId="{2669E5F1-8761-4FF9-A3AD-4DD62B4AEE01}" srcId="{73E701D5-56C0-4137-A7A1-C920CA970F4D}" destId="{D8E27BD4-72F3-4C1A-8B05-6625560F4239}" srcOrd="2" destOrd="0" parTransId="{2446D26E-0AD4-4CD4-AFFB-688010D58AB6}" sibTransId="{32F72430-BEFA-4CEE-B303-932A7E02F710}"/>
    <dgm:cxn modelId="{C95BA2AC-D0DE-4406-B70D-E2F310B524F3}" type="presOf" srcId="{1F6B1D13-53A2-4B38-8721-A4F17A70E1CD}" destId="{D4937871-3C45-4C44-BDBE-61124471F6F0}" srcOrd="1" destOrd="0" presId="urn:microsoft.com/office/officeart/2005/8/layout/hList9"/>
    <dgm:cxn modelId="{0C3EDB6C-BDFA-459D-BB45-F19E061C7084}" type="presOf" srcId="{D8E27BD4-72F3-4C1A-8B05-6625560F4239}" destId="{EEEA53AF-0F3A-4778-9FFE-5C00F74711BF}" srcOrd="0" destOrd="0" presId="urn:microsoft.com/office/officeart/2005/8/layout/hList9"/>
    <dgm:cxn modelId="{2AB79E84-172D-4F16-B85D-AC4115FF54B3}" type="presOf" srcId="{3F631B84-F3F0-49F5-8C92-D3796FF76A4D}" destId="{A3D9E2F6-698A-4CDE-B3ED-64AC804FEA9C}" srcOrd="1" destOrd="0" presId="urn:microsoft.com/office/officeart/2005/8/layout/hList9"/>
    <dgm:cxn modelId="{07199646-2DAF-4BA3-8F41-5E602DDBDA36}" type="presOf" srcId="{5E634775-A155-445E-A6D2-C7A1FA6B4441}" destId="{B3DEDAE6-4127-4ED3-8601-35FAFA89EC97}" srcOrd="0" destOrd="0" presId="urn:microsoft.com/office/officeart/2005/8/layout/hList9"/>
    <dgm:cxn modelId="{1856A874-0829-4A7C-97C9-5E8336EB90BC}" type="presOf" srcId="{D8E27BD4-72F3-4C1A-8B05-6625560F4239}" destId="{F2042DE4-31DD-4BD9-A75D-2E7D9D6CE7C6}" srcOrd="1" destOrd="0" presId="urn:microsoft.com/office/officeart/2005/8/layout/hList9"/>
    <dgm:cxn modelId="{5AD400E2-AE89-4B60-AAE8-6B5E157DF676}" srcId="{C522399E-D64D-4ABE-B0F6-CFACE07DD5E8}" destId="{5E634775-A155-445E-A6D2-C7A1FA6B4441}" srcOrd="1" destOrd="0" parTransId="{6B5CA358-E743-44B9-BC17-E2B49E9783D7}" sibTransId="{AD967ACC-C78B-4C04-B64F-B7ECF2E1AF77}"/>
    <dgm:cxn modelId="{C1636031-2E9D-483E-B58E-F49FC82C3505}" type="presOf" srcId="{E7AC32D1-B77D-4C03-9B77-4605F7E20972}" destId="{5FD42C1B-7898-4B85-8AED-A58693B454B1}" srcOrd="0" destOrd="0" presId="urn:microsoft.com/office/officeart/2005/8/layout/hList9"/>
    <dgm:cxn modelId="{C8D079E6-8C8F-4115-912D-B543176E4DAC}" type="presOf" srcId="{1F6B1D13-53A2-4B38-8721-A4F17A70E1CD}" destId="{343442EF-7032-44E5-92DD-E5C438502316}" srcOrd="0" destOrd="0" presId="urn:microsoft.com/office/officeart/2005/8/layout/hList9"/>
    <dgm:cxn modelId="{D752F209-18AD-4A9A-8723-2F8008751985}" srcId="{E7AC32D1-B77D-4C03-9B77-4605F7E20972}" destId="{73E701D5-56C0-4137-A7A1-C920CA970F4D}" srcOrd="1" destOrd="0" parTransId="{BF33BEDC-9D82-4818-B07D-71FD5F67251C}" sibTransId="{3DE0D3DD-2C31-4BC1-A174-45718F231698}"/>
    <dgm:cxn modelId="{CC7B155E-FDC5-40D5-A094-D8969A20F95E}" srcId="{73E701D5-56C0-4137-A7A1-C920CA970F4D}" destId="{03B0A203-E347-4C8B-A517-B7E3381232E2}" srcOrd="1" destOrd="0" parTransId="{EC05DD72-139A-42CD-B3AA-B62C0B40F323}" sibTransId="{D9599AC5-AE9E-4EE2-814F-51BB8054E25A}"/>
    <dgm:cxn modelId="{4B119445-1DBD-494D-AD9D-4CB7DFABC897}" type="presParOf" srcId="{5FD42C1B-7898-4B85-8AED-A58693B454B1}" destId="{1F67D552-F25B-4B9E-932A-2B69F21214CB}" srcOrd="0" destOrd="0" presId="urn:microsoft.com/office/officeart/2005/8/layout/hList9"/>
    <dgm:cxn modelId="{B4A7900E-DA31-4889-9EBB-C04D613F2A8F}" type="presParOf" srcId="{5FD42C1B-7898-4B85-8AED-A58693B454B1}" destId="{1193A012-54B8-412E-80DE-0A906CEB68BE}" srcOrd="1" destOrd="0" presId="urn:microsoft.com/office/officeart/2005/8/layout/hList9"/>
    <dgm:cxn modelId="{800E2B8E-5D5F-45D1-9979-FAA34814FFD7}" type="presParOf" srcId="{1193A012-54B8-412E-80DE-0A906CEB68BE}" destId="{0F6BD686-6B3B-4407-8B12-E8DB647C0939}" srcOrd="0" destOrd="0" presId="urn:microsoft.com/office/officeart/2005/8/layout/hList9"/>
    <dgm:cxn modelId="{430851D4-1183-4E52-AB56-A3CBA3F68D16}" type="presParOf" srcId="{1193A012-54B8-412E-80DE-0A906CEB68BE}" destId="{6CC7718F-8A81-4B0B-9C5C-9866CD6C7944}" srcOrd="1" destOrd="0" presId="urn:microsoft.com/office/officeart/2005/8/layout/hList9"/>
    <dgm:cxn modelId="{52FD6FE4-19ED-44E9-AFE7-721E6C90D174}" type="presParOf" srcId="{6CC7718F-8A81-4B0B-9C5C-9866CD6C7944}" destId="{242BEBCF-D1E7-4AA6-ADA7-D0C9CF8B9C05}" srcOrd="0" destOrd="0" presId="urn:microsoft.com/office/officeart/2005/8/layout/hList9"/>
    <dgm:cxn modelId="{790B8D9C-3F3C-41D8-8DB4-F7567E5A98B3}" type="presParOf" srcId="{6CC7718F-8A81-4B0B-9C5C-9866CD6C7944}" destId="{A3D9E2F6-698A-4CDE-B3ED-64AC804FEA9C}" srcOrd="1" destOrd="0" presId="urn:microsoft.com/office/officeart/2005/8/layout/hList9"/>
    <dgm:cxn modelId="{F4CA53E6-FA25-4799-B13B-06A333851D37}" type="presParOf" srcId="{1193A012-54B8-412E-80DE-0A906CEB68BE}" destId="{2F2118B4-692E-46EF-BA4C-661EA792332E}" srcOrd="2" destOrd="0" presId="urn:microsoft.com/office/officeart/2005/8/layout/hList9"/>
    <dgm:cxn modelId="{F6F21E42-F84D-4C99-B40F-73F11D468C6B}" type="presParOf" srcId="{2F2118B4-692E-46EF-BA4C-661EA792332E}" destId="{B3DEDAE6-4127-4ED3-8601-35FAFA89EC97}" srcOrd="0" destOrd="0" presId="urn:microsoft.com/office/officeart/2005/8/layout/hList9"/>
    <dgm:cxn modelId="{99B4F221-CB34-4A91-A44D-F432A45F9375}" type="presParOf" srcId="{2F2118B4-692E-46EF-BA4C-661EA792332E}" destId="{2BF85FDD-B82C-48EF-B398-33A24FE0DC9B}" srcOrd="1" destOrd="0" presId="urn:microsoft.com/office/officeart/2005/8/layout/hList9"/>
    <dgm:cxn modelId="{016B24CA-3569-4775-8345-2301AE168F4A}" type="presParOf" srcId="{1193A012-54B8-412E-80DE-0A906CEB68BE}" destId="{BC230AFB-EBC8-418A-92EA-07B0FFE87B70}" srcOrd="3" destOrd="0" presId="urn:microsoft.com/office/officeart/2005/8/layout/hList9"/>
    <dgm:cxn modelId="{B0A422FE-65CC-4A2D-AAD4-9DB5387460F7}" type="presParOf" srcId="{BC230AFB-EBC8-418A-92EA-07B0FFE87B70}" destId="{334559FD-9F4E-4988-AF0A-28443FFCAEAC}" srcOrd="0" destOrd="0" presId="urn:microsoft.com/office/officeart/2005/8/layout/hList9"/>
    <dgm:cxn modelId="{0547B548-4A5F-43F1-A91F-3C7FB55F610B}" type="presParOf" srcId="{BC230AFB-EBC8-418A-92EA-07B0FFE87B70}" destId="{EC487938-5408-4227-A68A-44169E42FB40}" srcOrd="1" destOrd="0" presId="urn:microsoft.com/office/officeart/2005/8/layout/hList9"/>
    <dgm:cxn modelId="{64383DCA-89BA-4536-8004-D96A7D7C3819}" type="presParOf" srcId="{5FD42C1B-7898-4B85-8AED-A58693B454B1}" destId="{EAE099D0-8BF0-4FB2-A770-B29A98B97271}" srcOrd="2" destOrd="0" presId="urn:microsoft.com/office/officeart/2005/8/layout/hList9"/>
    <dgm:cxn modelId="{64EBB752-642A-4BE3-913C-07415A307C55}" type="presParOf" srcId="{5FD42C1B-7898-4B85-8AED-A58693B454B1}" destId="{E1F77EEB-2BF9-4E96-863C-F338ED50B306}" srcOrd="3" destOrd="0" presId="urn:microsoft.com/office/officeart/2005/8/layout/hList9"/>
    <dgm:cxn modelId="{980858C1-B5D9-41F9-9667-2C52A4F7B9C9}" type="presParOf" srcId="{5FD42C1B-7898-4B85-8AED-A58693B454B1}" destId="{30BF0A13-CA31-405B-A50E-D69BF1632160}" srcOrd="4" destOrd="0" presId="urn:microsoft.com/office/officeart/2005/8/layout/hList9"/>
    <dgm:cxn modelId="{B11DE442-7BCE-4A1E-8333-D34973151BD9}" type="presParOf" srcId="{5FD42C1B-7898-4B85-8AED-A58693B454B1}" destId="{1692F080-7B93-421F-BC44-3AD2133E244C}" srcOrd="5" destOrd="0" presId="urn:microsoft.com/office/officeart/2005/8/layout/hList9"/>
    <dgm:cxn modelId="{70ED5A39-AC07-44EB-A07A-17D67221295D}" type="presParOf" srcId="{5FD42C1B-7898-4B85-8AED-A58693B454B1}" destId="{6B3E75C1-76E6-4003-9CD0-E9E026545737}" srcOrd="6" destOrd="0" presId="urn:microsoft.com/office/officeart/2005/8/layout/hList9"/>
    <dgm:cxn modelId="{5C1C8454-3A45-419E-BA70-A1CF4BEEFEB8}" type="presParOf" srcId="{6B3E75C1-76E6-4003-9CD0-E9E026545737}" destId="{F4928442-13D0-4853-835C-7C4E0DFFEAA1}" srcOrd="0" destOrd="0" presId="urn:microsoft.com/office/officeart/2005/8/layout/hList9"/>
    <dgm:cxn modelId="{D57D25B1-7DB1-4995-9835-C0170964030F}" type="presParOf" srcId="{6B3E75C1-76E6-4003-9CD0-E9E026545737}" destId="{7AE25940-A998-4D85-88BA-FC1D3FA6C586}" srcOrd="1" destOrd="0" presId="urn:microsoft.com/office/officeart/2005/8/layout/hList9"/>
    <dgm:cxn modelId="{3D5070CD-2B1B-4138-8C7F-516884574404}" type="presParOf" srcId="{7AE25940-A998-4D85-88BA-FC1D3FA6C586}" destId="{343442EF-7032-44E5-92DD-E5C438502316}" srcOrd="0" destOrd="0" presId="urn:microsoft.com/office/officeart/2005/8/layout/hList9"/>
    <dgm:cxn modelId="{25EEDD8E-B4F8-443A-A220-3C97EC296D6E}" type="presParOf" srcId="{7AE25940-A998-4D85-88BA-FC1D3FA6C586}" destId="{D4937871-3C45-4C44-BDBE-61124471F6F0}" srcOrd="1" destOrd="0" presId="urn:microsoft.com/office/officeart/2005/8/layout/hList9"/>
    <dgm:cxn modelId="{AE0ABCAB-3911-4B8C-A59F-8EF42013C9C5}" type="presParOf" srcId="{6B3E75C1-76E6-4003-9CD0-E9E026545737}" destId="{AFC204D2-9B69-454B-8175-419FCF5B4872}" srcOrd="2" destOrd="0" presId="urn:microsoft.com/office/officeart/2005/8/layout/hList9"/>
    <dgm:cxn modelId="{40A69EB5-6EFB-4AC4-88C2-0B2EFE686F44}" type="presParOf" srcId="{AFC204D2-9B69-454B-8175-419FCF5B4872}" destId="{2BBE015E-09A4-4B98-A895-31BB3047E47C}" srcOrd="0" destOrd="0" presId="urn:microsoft.com/office/officeart/2005/8/layout/hList9"/>
    <dgm:cxn modelId="{CD540BA4-EE3D-48A0-A871-307A4DF6B490}" type="presParOf" srcId="{AFC204D2-9B69-454B-8175-419FCF5B4872}" destId="{F601D3F9-10E4-438F-B08D-DB2EE8D2F824}" srcOrd="1" destOrd="0" presId="urn:microsoft.com/office/officeart/2005/8/layout/hList9"/>
    <dgm:cxn modelId="{156A69E4-CBA1-4250-8C08-99D9A709EE35}" type="presParOf" srcId="{6B3E75C1-76E6-4003-9CD0-E9E026545737}" destId="{E27F8691-5D69-467F-811A-3389EB8AF42B}" srcOrd="3" destOrd="0" presId="urn:microsoft.com/office/officeart/2005/8/layout/hList9"/>
    <dgm:cxn modelId="{0F281E60-BDAB-4736-BE41-EA2374D136A5}" type="presParOf" srcId="{E27F8691-5D69-467F-811A-3389EB8AF42B}" destId="{EEEA53AF-0F3A-4778-9FFE-5C00F74711BF}" srcOrd="0" destOrd="0" presId="urn:microsoft.com/office/officeart/2005/8/layout/hList9"/>
    <dgm:cxn modelId="{B674B41C-858E-4388-8C24-17D037330DCC}" type="presParOf" srcId="{E27F8691-5D69-467F-811A-3389EB8AF42B}" destId="{F2042DE4-31DD-4BD9-A75D-2E7D9D6CE7C6}" srcOrd="1" destOrd="0" presId="urn:microsoft.com/office/officeart/2005/8/layout/hList9"/>
    <dgm:cxn modelId="{152AFD2F-85AE-45CF-A197-033B243F9C02}" type="presParOf" srcId="{5FD42C1B-7898-4B85-8AED-A58693B454B1}" destId="{D3038D3D-013A-47C8-95B0-65E27B5754A9}" srcOrd="7" destOrd="0" presId="urn:microsoft.com/office/officeart/2005/8/layout/hList9"/>
    <dgm:cxn modelId="{8A44FB42-259A-43A2-9862-650B84D1E1EB}" type="presParOf" srcId="{5FD42C1B-7898-4B85-8AED-A58693B454B1}" destId="{CCB63740-4169-4F60-B362-F0A654658C6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0521B4-7FA3-4212-8DAE-CED6F0A04DDF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0DBEAC-407F-4EB2-A831-0025C628580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МАСТЕР-КЛАСС</a:t>
          </a:r>
          <a:r>
            <a:rPr lang="ru-RU" sz="1800" dirty="0" smtClean="0">
              <a:solidFill>
                <a:srgbClr val="002060"/>
              </a:solidFill>
            </a:rPr>
            <a:t> это - </a:t>
          </a:r>
          <a:endParaRPr lang="ru-RU" sz="1800" dirty="0">
            <a:solidFill>
              <a:srgbClr val="002060"/>
            </a:solidFill>
          </a:endParaRPr>
        </a:p>
      </dgm:t>
    </dgm:pt>
    <dgm:pt modelId="{6AEB3DF3-1551-404A-A502-77E0DB1F7679}" type="parTrans" cxnId="{5A0DF63C-1D11-4F33-A59E-3E0937852E50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BE351FAC-1BD0-4312-9C29-91ACA23D4461}" type="sibTrans" cxnId="{5A0DF63C-1D11-4F33-A59E-3E0937852E50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7DD7CF89-06CA-4511-BD5B-076C92AF5D06}">
      <dgm:prSet phldrT="[Текст]"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продуктивная деятельность всех участников (изучение разработок по теме мастер-класса, обсуждение полученных результатов, вопросы, предложения по решению обсуждаемых проблем, консультации)</a:t>
          </a:r>
          <a:endParaRPr lang="ru-RU" sz="1800" dirty="0">
            <a:solidFill>
              <a:srgbClr val="002060"/>
            </a:solidFill>
          </a:endParaRPr>
        </a:p>
      </dgm:t>
    </dgm:pt>
    <dgm:pt modelId="{E684E9F2-61E2-4871-BC1B-C80A80B3A2D5}" type="parTrans" cxnId="{9ABC8224-BFCC-490B-A727-3D4EE02B6F9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738B95D-37CB-40AA-BA92-1792639AA49A}" type="sibTrans" cxnId="{9ABC8224-BFCC-490B-A727-3D4EE02B6F92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73DA63F3-705D-44C9-8510-7B5F01495C16}">
      <dgm:prSet phldrT="[Текст]"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одна из интерактивных форм профессионального взаимодействия педагогов, двусторонний процесс (непрерывный контакт, практический индивидуальный подход к каждому участнику)</a:t>
          </a:r>
          <a:endParaRPr lang="ru-RU" sz="1800" dirty="0">
            <a:solidFill>
              <a:srgbClr val="002060"/>
            </a:solidFill>
          </a:endParaRPr>
        </a:p>
      </dgm:t>
    </dgm:pt>
    <dgm:pt modelId="{5CA16368-CAF2-4037-B974-5C911E624ACB}" type="parTrans" cxnId="{68A28FB7-ACA7-4BC4-B93E-0720E7C00084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F36B6D5-76D7-4BAB-80D2-80735D3F7C73}" type="sibTrans" cxnId="{68A28FB7-ACA7-4BC4-B93E-0720E7C00084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E320C96-D192-4774-A99F-31AFB8A92450}">
      <dgm:prSet phldrT="[Текст]"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форма организации активной самостоятельной работы педагогов(наблюдение, изучение документов и результатов деятельности учителя-мастера, разработка дидактических материалов для использования в собственной педагогической деятельности и др.) </a:t>
          </a:r>
          <a:endParaRPr lang="ru-RU" sz="1800" dirty="0">
            <a:solidFill>
              <a:srgbClr val="002060"/>
            </a:solidFill>
          </a:endParaRPr>
        </a:p>
      </dgm:t>
    </dgm:pt>
    <dgm:pt modelId="{912DDD4A-8E8A-4398-B33F-7B68691976A2}" type="parTrans" cxnId="{9DF674C1-C6F5-47D3-8EE6-13EDD4AB4A8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0D0AC4C-D003-443F-9576-377038C2E3F2}" type="sibTrans" cxnId="{9DF674C1-C6F5-47D3-8EE6-13EDD4AB4A8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1AAEE6DF-84CE-4E2C-8654-7A21CD13DF92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передача опыта, который оттачивается на протяжении долгого времени</a:t>
          </a:r>
          <a:endParaRPr lang="ru-RU" sz="1800" dirty="0">
            <a:solidFill>
              <a:srgbClr val="002060"/>
            </a:solidFill>
          </a:endParaRPr>
        </a:p>
      </dgm:t>
    </dgm:pt>
    <dgm:pt modelId="{F9975C87-27CA-47C9-A1C3-BE40ED320BA8}" type="parTrans" cxnId="{64B375D5-822A-4E9E-80A4-C029F4B92C8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6FDDAC2-7523-498F-8FB9-6935951A3DBD}" type="sibTrans" cxnId="{64B375D5-822A-4E9E-80A4-C029F4B92C8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07778D8-F561-484C-B1FA-BDD11EA5C567}" type="pres">
      <dgm:prSet presAssocID="{DC0521B4-7FA3-4212-8DAE-CED6F0A04DD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97922C-A868-4CAA-BE23-EC645CD1B8E3}" type="pres">
      <dgm:prSet presAssocID="{980DBEAC-407F-4EB2-A831-0025C6285800}" presName="thickLine" presStyleLbl="alignNode1" presStyleIdx="0" presStyleCnt="1"/>
      <dgm:spPr/>
    </dgm:pt>
    <dgm:pt modelId="{AA8FC565-3206-4278-904D-222DC3ACA8F2}" type="pres">
      <dgm:prSet presAssocID="{980DBEAC-407F-4EB2-A831-0025C6285800}" presName="horz1" presStyleCnt="0"/>
      <dgm:spPr/>
    </dgm:pt>
    <dgm:pt modelId="{A75A587C-FCBA-4EB9-89D8-F89342F7E63A}" type="pres">
      <dgm:prSet presAssocID="{980DBEAC-407F-4EB2-A831-0025C6285800}" presName="tx1" presStyleLbl="revTx" presStyleIdx="0" presStyleCnt="5"/>
      <dgm:spPr/>
      <dgm:t>
        <a:bodyPr/>
        <a:lstStyle/>
        <a:p>
          <a:endParaRPr lang="ru-RU"/>
        </a:p>
      </dgm:t>
    </dgm:pt>
    <dgm:pt modelId="{3563904A-BA4A-4231-B849-5CC5825A1E2D}" type="pres">
      <dgm:prSet presAssocID="{980DBEAC-407F-4EB2-A831-0025C6285800}" presName="vert1" presStyleCnt="0"/>
      <dgm:spPr/>
    </dgm:pt>
    <dgm:pt modelId="{EA0BF0ED-7C7C-4377-A422-7129DF021670}" type="pres">
      <dgm:prSet presAssocID="{7DD7CF89-06CA-4511-BD5B-076C92AF5D06}" presName="vertSpace2a" presStyleCnt="0"/>
      <dgm:spPr/>
    </dgm:pt>
    <dgm:pt modelId="{1109D2D3-3569-4485-BA8F-EE30CA89A821}" type="pres">
      <dgm:prSet presAssocID="{7DD7CF89-06CA-4511-BD5B-076C92AF5D06}" presName="horz2" presStyleCnt="0"/>
      <dgm:spPr/>
    </dgm:pt>
    <dgm:pt modelId="{BFF9F4C3-1CAF-4C35-93D0-A008CA436C53}" type="pres">
      <dgm:prSet presAssocID="{7DD7CF89-06CA-4511-BD5B-076C92AF5D06}" presName="horzSpace2" presStyleCnt="0"/>
      <dgm:spPr/>
    </dgm:pt>
    <dgm:pt modelId="{46355344-176F-41B4-B9C5-A712D5E56C55}" type="pres">
      <dgm:prSet presAssocID="{7DD7CF89-06CA-4511-BD5B-076C92AF5D06}" presName="tx2" presStyleLbl="revTx" presStyleIdx="1" presStyleCnt="5" custScaleY="63671"/>
      <dgm:spPr/>
      <dgm:t>
        <a:bodyPr/>
        <a:lstStyle/>
        <a:p>
          <a:endParaRPr lang="ru-RU"/>
        </a:p>
      </dgm:t>
    </dgm:pt>
    <dgm:pt modelId="{1E76FC41-0414-4D6F-84E6-C97C71D2F3F8}" type="pres">
      <dgm:prSet presAssocID="{7DD7CF89-06CA-4511-BD5B-076C92AF5D06}" presName="vert2" presStyleCnt="0"/>
      <dgm:spPr/>
    </dgm:pt>
    <dgm:pt modelId="{E9AAF9F9-A460-4C2F-B9C9-C8F27129B7BF}" type="pres">
      <dgm:prSet presAssocID="{7DD7CF89-06CA-4511-BD5B-076C92AF5D06}" presName="thinLine2b" presStyleLbl="callout" presStyleIdx="0" presStyleCnt="4" custLinFactY="-300000" custLinFactNeighborX="-225" custLinFactNeighborY="-343504"/>
      <dgm:spPr/>
    </dgm:pt>
    <dgm:pt modelId="{885CBD80-E400-40A2-8D8B-28ACCABECC1B}" type="pres">
      <dgm:prSet presAssocID="{7DD7CF89-06CA-4511-BD5B-076C92AF5D06}" presName="vertSpace2b" presStyleCnt="0"/>
      <dgm:spPr/>
    </dgm:pt>
    <dgm:pt modelId="{7882CC66-D372-41B6-B19D-2D012D500162}" type="pres">
      <dgm:prSet presAssocID="{73DA63F3-705D-44C9-8510-7B5F01495C16}" presName="horz2" presStyleCnt="0"/>
      <dgm:spPr/>
    </dgm:pt>
    <dgm:pt modelId="{11C1256A-64CD-4FC3-9B99-7181EF3F8054}" type="pres">
      <dgm:prSet presAssocID="{73DA63F3-705D-44C9-8510-7B5F01495C16}" presName="horzSpace2" presStyleCnt="0"/>
      <dgm:spPr/>
    </dgm:pt>
    <dgm:pt modelId="{27FF19D9-871B-433B-B62D-25B038C1DA35}" type="pres">
      <dgm:prSet presAssocID="{73DA63F3-705D-44C9-8510-7B5F01495C16}" presName="tx2" presStyleLbl="revTx" presStyleIdx="2" presStyleCnt="5" custScaleY="37172" custLinFactNeighborX="-993" custLinFactNeighborY="-15881"/>
      <dgm:spPr/>
      <dgm:t>
        <a:bodyPr/>
        <a:lstStyle/>
        <a:p>
          <a:endParaRPr lang="ru-RU"/>
        </a:p>
      </dgm:t>
    </dgm:pt>
    <dgm:pt modelId="{88D11515-B975-4799-A687-A49E9A3E6D32}" type="pres">
      <dgm:prSet presAssocID="{73DA63F3-705D-44C9-8510-7B5F01495C16}" presName="vert2" presStyleCnt="0"/>
      <dgm:spPr/>
    </dgm:pt>
    <dgm:pt modelId="{A1555A83-152D-40A1-9E6A-8B47B24A2E39}" type="pres">
      <dgm:prSet presAssocID="{73DA63F3-705D-44C9-8510-7B5F01495C16}" presName="thinLine2b" presStyleLbl="callout" presStyleIdx="1" presStyleCnt="4" custLinFactY="-100000" custLinFactNeighborX="-225" custLinFactNeighborY="-164444"/>
      <dgm:spPr/>
    </dgm:pt>
    <dgm:pt modelId="{B3A6777F-027B-49CE-9A41-F18AC9D744EB}" type="pres">
      <dgm:prSet presAssocID="{73DA63F3-705D-44C9-8510-7B5F01495C16}" presName="vertSpace2b" presStyleCnt="0"/>
      <dgm:spPr/>
    </dgm:pt>
    <dgm:pt modelId="{C0E00201-C026-4630-B0D9-D63DE9EB7F69}" type="pres">
      <dgm:prSet presAssocID="{3E320C96-D192-4774-A99F-31AFB8A92450}" presName="horz2" presStyleCnt="0"/>
      <dgm:spPr/>
    </dgm:pt>
    <dgm:pt modelId="{E2A97309-DBB7-43BA-A927-FE0CA92DFED1}" type="pres">
      <dgm:prSet presAssocID="{3E320C96-D192-4774-A99F-31AFB8A92450}" presName="horzSpace2" presStyleCnt="0"/>
      <dgm:spPr/>
    </dgm:pt>
    <dgm:pt modelId="{75BF37F9-E15C-4486-BBED-92D3B64382DD}" type="pres">
      <dgm:prSet presAssocID="{3E320C96-D192-4774-A99F-31AFB8A92450}" presName="tx2" presStyleLbl="revTx" presStyleIdx="3" presStyleCnt="5" custScaleY="48470" custLinFactNeighborX="155" custLinFactNeighborY="-9600"/>
      <dgm:spPr/>
      <dgm:t>
        <a:bodyPr/>
        <a:lstStyle/>
        <a:p>
          <a:endParaRPr lang="ru-RU"/>
        </a:p>
      </dgm:t>
    </dgm:pt>
    <dgm:pt modelId="{6CBDFB88-E4DA-48FA-9EBF-AB42C35D34B8}" type="pres">
      <dgm:prSet presAssocID="{3E320C96-D192-4774-A99F-31AFB8A92450}" presName="vert2" presStyleCnt="0"/>
      <dgm:spPr/>
    </dgm:pt>
    <dgm:pt modelId="{901A6E4D-BF65-4885-8FAB-0F73CFC58A69}" type="pres">
      <dgm:prSet presAssocID="{3E320C96-D192-4774-A99F-31AFB8A92450}" presName="thinLine2b" presStyleLbl="callout" presStyleIdx="2" presStyleCnt="4" custLinFactY="-100000" custLinFactNeighborX="-225" custLinFactNeighborY="-116138"/>
      <dgm:spPr/>
    </dgm:pt>
    <dgm:pt modelId="{242FB5CC-A847-4DE5-8D63-23B0DDD1D4B2}" type="pres">
      <dgm:prSet presAssocID="{3E320C96-D192-4774-A99F-31AFB8A92450}" presName="vertSpace2b" presStyleCnt="0"/>
      <dgm:spPr/>
    </dgm:pt>
    <dgm:pt modelId="{E566CDF4-55D0-41CE-8F9A-F250B9DBF697}" type="pres">
      <dgm:prSet presAssocID="{1AAEE6DF-84CE-4E2C-8654-7A21CD13DF92}" presName="horz2" presStyleCnt="0"/>
      <dgm:spPr/>
    </dgm:pt>
    <dgm:pt modelId="{F006FF32-DE0B-4C70-8F72-A4490F6062A0}" type="pres">
      <dgm:prSet presAssocID="{1AAEE6DF-84CE-4E2C-8654-7A21CD13DF92}" presName="horzSpace2" presStyleCnt="0"/>
      <dgm:spPr/>
    </dgm:pt>
    <dgm:pt modelId="{0B0509E9-CD09-4FA8-AEBD-CB81615AD50D}" type="pres">
      <dgm:prSet presAssocID="{1AAEE6DF-84CE-4E2C-8654-7A21CD13DF92}" presName="tx2" presStyleLbl="revTx" presStyleIdx="4" presStyleCnt="5" custScaleY="40515" custLinFactNeighborX="-993" custLinFactNeighborY="-9548"/>
      <dgm:spPr/>
      <dgm:t>
        <a:bodyPr/>
        <a:lstStyle/>
        <a:p>
          <a:endParaRPr lang="ru-RU"/>
        </a:p>
      </dgm:t>
    </dgm:pt>
    <dgm:pt modelId="{38BCC4EC-8141-4AFC-8167-319AD5F1505E}" type="pres">
      <dgm:prSet presAssocID="{1AAEE6DF-84CE-4E2C-8654-7A21CD13DF92}" presName="vert2" presStyleCnt="0"/>
      <dgm:spPr/>
    </dgm:pt>
    <dgm:pt modelId="{A208F248-6179-4B7B-8066-293FD7A3B503}" type="pres">
      <dgm:prSet presAssocID="{1AAEE6DF-84CE-4E2C-8654-7A21CD13DF92}" presName="thinLine2b" presStyleLbl="callout" presStyleIdx="3" presStyleCnt="4"/>
      <dgm:spPr/>
    </dgm:pt>
    <dgm:pt modelId="{0A63EFE2-3F76-4021-B7AB-A6688C7770A9}" type="pres">
      <dgm:prSet presAssocID="{1AAEE6DF-84CE-4E2C-8654-7A21CD13DF92}" presName="vertSpace2b" presStyleCnt="0"/>
      <dgm:spPr/>
    </dgm:pt>
  </dgm:ptLst>
  <dgm:cxnLst>
    <dgm:cxn modelId="{EBAA95D0-6A76-466F-AD86-E854C45F2E49}" type="presOf" srcId="{3E320C96-D192-4774-A99F-31AFB8A92450}" destId="{75BF37F9-E15C-4486-BBED-92D3B64382DD}" srcOrd="0" destOrd="0" presId="urn:microsoft.com/office/officeart/2008/layout/LinedList"/>
    <dgm:cxn modelId="{64B375D5-822A-4E9E-80A4-C029F4B92C81}" srcId="{980DBEAC-407F-4EB2-A831-0025C6285800}" destId="{1AAEE6DF-84CE-4E2C-8654-7A21CD13DF92}" srcOrd="3" destOrd="0" parTransId="{F9975C87-27CA-47C9-A1C3-BE40ED320BA8}" sibTransId="{B6FDDAC2-7523-498F-8FB9-6935951A3DBD}"/>
    <dgm:cxn modelId="{68A28FB7-ACA7-4BC4-B93E-0720E7C00084}" srcId="{980DBEAC-407F-4EB2-A831-0025C6285800}" destId="{73DA63F3-705D-44C9-8510-7B5F01495C16}" srcOrd="1" destOrd="0" parTransId="{5CA16368-CAF2-4037-B974-5C911E624ACB}" sibTransId="{3F36B6D5-76D7-4BAB-80D2-80735D3F7C73}"/>
    <dgm:cxn modelId="{E1BC666F-5EAB-4A14-9845-FC09CC82362B}" type="presOf" srcId="{7DD7CF89-06CA-4511-BD5B-076C92AF5D06}" destId="{46355344-176F-41B4-B9C5-A712D5E56C55}" srcOrd="0" destOrd="0" presId="urn:microsoft.com/office/officeart/2008/layout/LinedList"/>
    <dgm:cxn modelId="{F1848A2F-7A44-45B3-A94A-421B17E65D76}" type="presOf" srcId="{980DBEAC-407F-4EB2-A831-0025C6285800}" destId="{A75A587C-FCBA-4EB9-89D8-F89342F7E63A}" srcOrd="0" destOrd="0" presId="urn:microsoft.com/office/officeart/2008/layout/LinedList"/>
    <dgm:cxn modelId="{5A0DF63C-1D11-4F33-A59E-3E0937852E50}" srcId="{DC0521B4-7FA3-4212-8DAE-CED6F0A04DDF}" destId="{980DBEAC-407F-4EB2-A831-0025C6285800}" srcOrd="0" destOrd="0" parTransId="{6AEB3DF3-1551-404A-A502-77E0DB1F7679}" sibTransId="{BE351FAC-1BD0-4312-9C29-91ACA23D4461}"/>
    <dgm:cxn modelId="{9DF674C1-C6F5-47D3-8EE6-13EDD4AB4A8A}" srcId="{980DBEAC-407F-4EB2-A831-0025C6285800}" destId="{3E320C96-D192-4774-A99F-31AFB8A92450}" srcOrd="2" destOrd="0" parTransId="{912DDD4A-8E8A-4398-B33F-7B68691976A2}" sibTransId="{80D0AC4C-D003-443F-9576-377038C2E3F2}"/>
    <dgm:cxn modelId="{4163B24A-3AD9-4FA9-B102-5EABFD520DB1}" type="presOf" srcId="{DC0521B4-7FA3-4212-8DAE-CED6F0A04DDF}" destId="{F07778D8-F561-484C-B1FA-BDD11EA5C567}" srcOrd="0" destOrd="0" presId="urn:microsoft.com/office/officeart/2008/layout/LinedList"/>
    <dgm:cxn modelId="{9ABC8224-BFCC-490B-A727-3D4EE02B6F92}" srcId="{980DBEAC-407F-4EB2-A831-0025C6285800}" destId="{7DD7CF89-06CA-4511-BD5B-076C92AF5D06}" srcOrd="0" destOrd="0" parTransId="{E684E9F2-61E2-4871-BC1B-C80A80B3A2D5}" sibTransId="{4738B95D-37CB-40AA-BA92-1792639AA49A}"/>
    <dgm:cxn modelId="{A84CED56-DAC7-40BC-96A6-3920EAE24FD8}" type="presOf" srcId="{73DA63F3-705D-44C9-8510-7B5F01495C16}" destId="{27FF19D9-871B-433B-B62D-25B038C1DA35}" srcOrd="0" destOrd="0" presId="urn:microsoft.com/office/officeart/2008/layout/LinedList"/>
    <dgm:cxn modelId="{252FAE4B-2A68-433C-A273-9324A0BD9759}" type="presOf" srcId="{1AAEE6DF-84CE-4E2C-8654-7A21CD13DF92}" destId="{0B0509E9-CD09-4FA8-AEBD-CB81615AD50D}" srcOrd="0" destOrd="0" presId="urn:microsoft.com/office/officeart/2008/layout/LinedList"/>
    <dgm:cxn modelId="{64822BA0-98EB-48F5-AA1A-45063401D6D8}" type="presParOf" srcId="{F07778D8-F561-484C-B1FA-BDD11EA5C567}" destId="{4F97922C-A868-4CAA-BE23-EC645CD1B8E3}" srcOrd="0" destOrd="0" presId="urn:microsoft.com/office/officeart/2008/layout/LinedList"/>
    <dgm:cxn modelId="{19D0BFBF-0DA4-425B-9E41-AE0D59818B18}" type="presParOf" srcId="{F07778D8-F561-484C-B1FA-BDD11EA5C567}" destId="{AA8FC565-3206-4278-904D-222DC3ACA8F2}" srcOrd="1" destOrd="0" presId="urn:microsoft.com/office/officeart/2008/layout/LinedList"/>
    <dgm:cxn modelId="{38B26CE2-9117-4023-88AA-61490A629F03}" type="presParOf" srcId="{AA8FC565-3206-4278-904D-222DC3ACA8F2}" destId="{A75A587C-FCBA-4EB9-89D8-F89342F7E63A}" srcOrd="0" destOrd="0" presId="urn:microsoft.com/office/officeart/2008/layout/LinedList"/>
    <dgm:cxn modelId="{16ADE1C8-5FFD-492C-8705-2B997502F694}" type="presParOf" srcId="{AA8FC565-3206-4278-904D-222DC3ACA8F2}" destId="{3563904A-BA4A-4231-B849-5CC5825A1E2D}" srcOrd="1" destOrd="0" presId="urn:microsoft.com/office/officeart/2008/layout/LinedList"/>
    <dgm:cxn modelId="{685C3972-42C5-4845-880D-B24CC5FFB801}" type="presParOf" srcId="{3563904A-BA4A-4231-B849-5CC5825A1E2D}" destId="{EA0BF0ED-7C7C-4377-A422-7129DF021670}" srcOrd="0" destOrd="0" presId="urn:microsoft.com/office/officeart/2008/layout/LinedList"/>
    <dgm:cxn modelId="{F7E1BB5D-1294-421E-BBED-8D0D0F2C3355}" type="presParOf" srcId="{3563904A-BA4A-4231-B849-5CC5825A1E2D}" destId="{1109D2D3-3569-4485-BA8F-EE30CA89A821}" srcOrd="1" destOrd="0" presId="urn:microsoft.com/office/officeart/2008/layout/LinedList"/>
    <dgm:cxn modelId="{EAD864B1-352C-491E-9F75-280F315369A6}" type="presParOf" srcId="{1109D2D3-3569-4485-BA8F-EE30CA89A821}" destId="{BFF9F4C3-1CAF-4C35-93D0-A008CA436C53}" srcOrd="0" destOrd="0" presId="urn:microsoft.com/office/officeart/2008/layout/LinedList"/>
    <dgm:cxn modelId="{C94A88E1-2D8F-41F6-A378-F3BAA4C95F27}" type="presParOf" srcId="{1109D2D3-3569-4485-BA8F-EE30CA89A821}" destId="{46355344-176F-41B4-B9C5-A712D5E56C55}" srcOrd="1" destOrd="0" presId="urn:microsoft.com/office/officeart/2008/layout/LinedList"/>
    <dgm:cxn modelId="{3566385A-8A50-430D-B3A3-92C5CF425FC6}" type="presParOf" srcId="{1109D2D3-3569-4485-BA8F-EE30CA89A821}" destId="{1E76FC41-0414-4D6F-84E6-C97C71D2F3F8}" srcOrd="2" destOrd="0" presId="urn:microsoft.com/office/officeart/2008/layout/LinedList"/>
    <dgm:cxn modelId="{B66ACAE4-C28D-493E-988F-9B1C542C60DD}" type="presParOf" srcId="{3563904A-BA4A-4231-B849-5CC5825A1E2D}" destId="{E9AAF9F9-A460-4C2F-B9C9-C8F27129B7BF}" srcOrd="2" destOrd="0" presId="urn:microsoft.com/office/officeart/2008/layout/LinedList"/>
    <dgm:cxn modelId="{892ECD26-F64C-4A58-A1BC-E627F72910CF}" type="presParOf" srcId="{3563904A-BA4A-4231-B849-5CC5825A1E2D}" destId="{885CBD80-E400-40A2-8D8B-28ACCABECC1B}" srcOrd="3" destOrd="0" presId="urn:microsoft.com/office/officeart/2008/layout/LinedList"/>
    <dgm:cxn modelId="{0CCDED21-D630-44C8-A6F6-B32C5CF383BA}" type="presParOf" srcId="{3563904A-BA4A-4231-B849-5CC5825A1E2D}" destId="{7882CC66-D372-41B6-B19D-2D012D500162}" srcOrd="4" destOrd="0" presId="urn:microsoft.com/office/officeart/2008/layout/LinedList"/>
    <dgm:cxn modelId="{813F564C-6F00-49C8-87C7-E7F9E03552CE}" type="presParOf" srcId="{7882CC66-D372-41B6-B19D-2D012D500162}" destId="{11C1256A-64CD-4FC3-9B99-7181EF3F8054}" srcOrd="0" destOrd="0" presId="urn:microsoft.com/office/officeart/2008/layout/LinedList"/>
    <dgm:cxn modelId="{2E19F7E3-054F-460E-AB94-1AD9B18446E8}" type="presParOf" srcId="{7882CC66-D372-41B6-B19D-2D012D500162}" destId="{27FF19D9-871B-433B-B62D-25B038C1DA35}" srcOrd="1" destOrd="0" presId="urn:microsoft.com/office/officeart/2008/layout/LinedList"/>
    <dgm:cxn modelId="{96ECD066-39B7-4628-8965-F517E0447113}" type="presParOf" srcId="{7882CC66-D372-41B6-B19D-2D012D500162}" destId="{88D11515-B975-4799-A687-A49E9A3E6D32}" srcOrd="2" destOrd="0" presId="urn:microsoft.com/office/officeart/2008/layout/LinedList"/>
    <dgm:cxn modelId="{A04EFEFC-42D7-45B9-A093-33212A54A510}" type="presParOf" srcId="{3563904A-BA4A-4231-B849-5CC5825A1E2D}" destId="{A1555A83-152D-40A1-9E6A-8B47B24A2E39}" srcOrd="5" destOrd="0" presId="urn:microsoft.com/office/officeart/2008/layout/LinedList"/>
    <dgm:cxn modelId="{6BE25A6B-FEAD-440E-A208-814A86FEA80A}" type="presParOf" srcId="{3563904A-BA4A-4231-B849-5CC5825A1E2D}" destId="{B3A6777F-027B-49CE-9A41-F18AC9D744EB}" srcOrd="6" destOrd="0" presId="urn:microsoft.com/office/officeart/2008/layout/LinedList"/>
    <dgm:cxn modelId="{98306E3E-5BCA-4140-95FE-F76A96C75A25}" type="presParOf" srcId="{3563904A-BA4A-4231-B849-5CC5825A1E2D}" destId="{C0E00201-C026-4630-B0D9-D63DE9EB7F69}" srcOrd="7" destOrd="0" presId="urn:microsoft.com/office/officeart/2008/layout/LinedList"/>
    <dgm:cxn modelId="{5A12992A-E9D9-4AF5-972E-A2497857A2DB}" type="presParOf" srcId="{C0E00201-C026-4630-B0D9-D63DE9EB7F69}" destId="{E2A97309-DBB7-43BA-A927-FE0CA92DFED1}" srcOrd="0" destOrd="0" presId="urn:microsoft.com/office/officeart/2008/layout/LinedList"/>
    <dgm:cxn modelId="{6D3A3AFB-345E-4E76-8C0D-FB2DEB85F821}" type="presParOf" srcId="{C0E00201-C026-4630-B0D9-D63DE9EB7F69}" destId="{75BF37F9-E15C-4486-BBED-92D3B64382DD}" srcOrd="1" destOrd="0" presId="urn:microsoft.com/office/officeart/2008/layout/LinedList"/>
    <dgm:cxn modelId="{291A0050-6258-4812-B7BB-F6F69A45ED04}" type="presParOf" srcId="{C0E00201-C026-4630-B0D9-D63DE9EB7F69}" destId="{6CBDFB88-E4DA-48FA-9EBF-AB42C35D34B8}" srcOrd="2" destOrd="0" presId="urn:microsoft.com/office/officeart/2008/layout/LinedList"/>
    <dgm:cxn modelId="{B00052D0-D352-4616-B6C7-FA186826C61A}" type="presParOf" srcId="{3563904A-BA4A-4231-B849-5CC5825A1E2D}" destId="{901A6E4D-BF65-4885-8FAB-0F73CFC58A69}" srcOrd="8" destOrd="0" presId="urn:microsoft.com/office/officeart/2008/layout/LinedList"/>
    <dgm:cxn modelId="{DB872988-9401-4B34-889F-B46AC92DA84B}" type="presParOf" srcId="{3563904A-BA4A-4231-B849-5CC5825A1E2D}" destId="{242FB5CC-A847-4DE5-8D63-23B0DDD1D4B2}" srcOrd="9" destOrd="0" presId="urn:microsoft.com/office/officeart/2008/layout/LinedList"/>
    <dgm:cxn modelId="{2EA24C66-1BF3-46A1-B5EF-5D74409499D4}" type="presParOf" srcId="{3563904A-BA4A-4231-B849-5CC5825A1E2D}" destId="{E566CDF4-55D0-41CE-8F9A-F250B9DBF697}" srcOrd="10" destOrd="0" presId="urn:microsoft.com/office/officeart/2008/layout/LinedList"/>
    <dgm:cxn modelId="{B8CED4C4-90D0-4CDF-8BC5-D12D4854A019}" type="presParOf" srcId="{E566CDF4-55D0-41CE-8F9A-F250B9DBF697}" destId="{F006FF32-DE0B-4C70-8F72-A4490F6062A0}" srcOrd="0" destOrd="0" presId="urn:microsoft.com/office/officeart/2008/layout/LinedList"/>
    <dgm:cxn modelId="{9C090C0F-AF88-47FB-9324-487C8F0BC1AB}" type="presParOf" srcId="{E566CDF4-55D0-41CE-8F9A-F250B9DBF697}" destId="{0B0509E9-CD09-4FA8-AEBD-CB81615AD50D}" srcOrd="1" destOrd="0" presId="urn:microsoft.com/office/officeart/2008/layout/LinedList"/>
    <dgm:cxn modelId="{EB7734C2-FDB4-4490-A58E-2D3479359DAB}" type="presParOf" srcId="{E566CDF4-55D0-41CE-8F9A-F250B9DBF697}" destId="{38BCC4EC-8141-4AFC-8167-319AD5F1505E}" srcOrd="2" destOrd="0" presId="urn:microsoft.com/office/officeart/2008/layout/LinedList"/>
    <dgm:cxn modelId="{7A4E0828-39C8-4E4D-B55D-87E0B7A4E313}" type="presParOf" srcId="{3563904A-BA4A-4231-B849-5CC5825A1E2D}" destId="{A208F248-6179-4B7B-8066-293FD7A3B503}" srcOrd="11" destOrd="0" presId="urn:microsoft.com/office/officeart/2008/layout/LinedList"/>
    <dgm:cxn modelId="{A3E55F40-E53B-4FFB-8067-C4DCF21D09CF}" type="presParOf" srcId="{3563904A-BA4A-4231-B849-5CC5825A1E2D}" destId="{0A63EFE2-3F76-4021-B7AB-A6688C7770A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DC8F8C-C3CD-4854-B9F4-5A5141080A62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749ED8-9B2A-4DC4-AC6F-2C22AF83E2B8}">
      <dgm:prSet phldrT="[Текст]" custT="1"/>
      <dgm:spPr/>
      <dgm:t>
        <a:bodyPr/>
        <a:lstStyle/>
        <a:p>
          <a:pPr algn="l"/>
          <a:r>
            <a:rPr lang="ru-RU" sz="1600" b="1" smtClean="0">
              <a:latin typeface="Times New Roman"/>
              <a:ea typeface="Calibri"/>
            </a:rPr>
            <a:t>Вступительная часть</a:t>
          </a:r>
          <a:endParaRPr lang="ru-RU" sz="1600" b="1" dirty="0"/>
        </a:p>
      </dgm:t>
    </dgm:pt>
    <dgm:pt modelId="{C0CDDCD9-C29B-41D4-ADA3-7CE1A38760ED}" type="parTrans" cxnId="{2B500842-DEF0-4D65-B6F4-669A3E641A77}">
      <dgm:prSet/>
      <dgm:spPr/>
      <dgm:t>
        <a:bodyPr/>
        <a:lstStyle/>
        <a:p>
          <a:endParaRPr lang="ru-RU"/>
        </a:p>
      </dgm:t>
    </dgm:pt>
    <dgm:pt modelId="{D500AFE9-1A3D-4930-92AB-4478C640EEF3}" type="sibTrans" cxnId="{2B500842-DEF0-4D65-B6F4-669A3E641A77}">
      <dgm:prSet/>
      <dgm:spPr/>
      <dgm:t>
        <a:bodyPr/>
        <a:lstStyle/>
        <a:p>
          <a:endParaRPr lang="ru-RU"/>
        </a:p>
      </dgm:t>
    </dgm:pt>
    <dgm:pt modelId="{CE824597-2318-4F36-8ACF-EFE98289BBBF}">
      <dgm:prSet phldrT="[Текст]" custT="1"/>
      <dgm:spPr/>
      <dgm:t>
        <a:bodyPr/>
        <a:lstStyle/>
        <a:p>
          <a:r>
            <a:rPr lang="ru-RU" sz="1600" dirty="0" smtClean="0"/>
            <a:t>приветствие аудитории;</a:t>
          </a:r>
          <a:endParaRPr lang="ru-RU" sz="1600" dirty="0"/>
        </a:p>
      </dgm:t>
    </dgm:pt>
    <dgm:pt modelId="{BAB9BA0A-0AF5-482D-9B23-7FF27B324F6C}" type="parTrans" cxnId="{81F5A4A8-1BDF-423F-B305-B2683E8C2385}">
      <dgm:prSet/>
      <dgm:spPr/>
      <dgm:t>
        <a:bodyPr/>
        <a:lstStyle/>
        <a:p>
          <a:endParaRPr lang="ru-RU"/>
        </a:p>
      </dgm:t>
    </dgm:pt>
    <dgm:pt modelId="{EFD20B2D-290A-4DE6-B9E4-D3BB3E414330}" type="sibTrans" cxnId="{81F5A4A8-1BDF-423F-B305-B2683E8C2385}">
      <dgm:prSet/>
      <dgm:spPr/>
      <dgm:t>
        <a:bodyPr/>
        <a:lstStyle/>
        <a:p>
          <a:endParaRPr lang="ru-RU"/>
        </a:p>
      </dgm:t>
    </dgm:pt>
    <dgm:pt modelId="{DB92256A-B6DE-4E1B-A01C-5F7804A47AA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/>
              <a:ea typeface="Calibri"/>
            </a:rPr>
            <a:t>Передача навыка</a:t>
          </a:r>
          <a:endParaRPr lang="ru-RU" sz="1600" b="1" dirty="0"/>
        </a:p>
      </dgm:t>
    </dgm:pt>
    <dgm:pt modelId="{31447E30-3EF2-4E78-88B8-3DB0C40B8BB2}" type="parTrans" cxnId="{D0770B13-EC9F-4675-AD6D-79B3EE309F87}">
      <dgm:prSet/>
      <dgm:spPr/>
      <dgm:t>
        <a:bodyPr/>
        <a:lstStyle/>
        <a:p>
          <a:endParaRPr lang="ru-RU"/>
        </a:p>
      </dgm:t>
    </dgm:pt>
    <dgm:pt modelId="{C3D80AFA-2652-4DBE-8573-A91F1AE07D51}" type="sibTrans" cxnId="{D0770B13-EC9F-4675-AD6D-79B3EE309F87}">
      <dgm:prSet/>
      <dgm:spPr/>
      <dgm:t>
        <a:bodyPr/>
        <a:lstStyle/>
        <a:p>
          <a:endParaRPr lang="ru-RU"/>
        </a:p>
      </dgm:t>
    </dgm:pt>
    <dgm:pt modelId="{FA1662D5-4449-4EBA-99C0-17FA3693B2AA}">
      <dgm:prSet phldrT="[Текст]" custT="1"/>
      <dgm:spPr/>
      <dgm:t>
        <a:bodyPr/>
        <a:lstStyle/>
        <a:p>
          <a:r>
            <a:rPr lang="ru-RU" sz="1600" dirty="0" smtClean="0"/>
            <a:t>определение смысловых частей (этапов, вариантов применения) метода (приёма, технологии или средства);</a:t>
          </a:r>
          <a:endParaRPr lang="ru-RU" sz="1600" dirty="0"/>
        </a:p>
      </dgm:t>
    </dgm:pt>
    <dgm:pt modelId="{E15AE404-653F-4557-AF87-8CDEEE67C478}" type="parTrans" cxnId="{CDDAE68C-3C4C-43B0-95D8-3781C9AF5993}">
      <dgm:prSet/>
      <dgm:spPr/>
      <dgm:t>
        <a:bodyPr/>
        <a:lstStyle/>
        <a:p>
          <a:endParaRPr lang="ru-RU"/>
        </a:p>
      </dgm:t>
    </dgm:pt>
    <dgm:pt modelId="{88DD670C-7051-49D4-B33B-425392389AA6}" type="sibTrans" cxnId="{CDDAE68C-3C4C-43B0-95D8-3781C9AF5993}">
      <dgm:prSet/>
      <dgm:spPr/>
      <dgm:t>
        <a:bodyPr/>
        <a:lstStyle/>
        <a:p>
          <a:endParaRPr lang="ru-RU"/>
        </a:p>
      </dgm:t>
    </dgm:pt>
    <dgm:pt modelId="{A4445AB3-AB78-47B2-ADCA-71F8AC54540B}">
      <dgm:prSet phldrT="[Текст]" custT="1"/>
      <dgm:spPr/>
      <dgm:t>
        <a:bodyPr/>
        <a:lstStyle/>
        <a:p>
          <a:r>
            <a:rPr lang="ru-RU" sz="1600" b="1" smtClean="0">
              <a:latin typeface="Times New Roman"/>
              <a:ea typeface="Calibri"/>
            </a:rPr>
            <a:t>Рефлексия</a:t>
          </a:r>
          <a:endParaRPr lang="ru-RU" sz="1600" b="1" dirty="0"/>
        </a:p>
      </dgm:t>
    </dgm:pt>
    <dgm:pt modelId="{44E9B599-BC91-4138-A61F-C9934B19CC6E}" type="parTrans" cxnId="{C110EE6A-3C64-4685-B11F-51773AAA0B36}">
      <dgm:prSet/>
      <dgm:spPr/>
      <dgm:t>
        <a:bodyPr/>
        <a:lstStyle/>
        <a:p>
          <a:endParaRPr lang="ru-RU"/>
        </a:p>
      </dgm:t>
    </dgm:pt>
    <dgm:pt modelId="{E7D303DB-8116-4D0C-A5EB-5416B6683C73}" type="sibTrans" cxnId="{C110EE6A-3C64-4685-B11F-51773AAA0B36}">
      <dgm:prSet/>
      <dgm:spPr/>
      <dgm:t>
        <a:bodyPr/>
        <a:lstStyle/>
        <a:p>
          <a:endParaRPr lang="ru-RU"/>
        </a:p>
      </dgm:t>
    </dgm:pt>
    <dgm:pt modelId="{4CB9DC0C-D645-4D44-9F25-A6D28EF64452}">
      <dgm:prSet phldrT="[Текст]" custT="1"/>
      <dgm:spPr/>
      <dgm:t>
        <a:bodyPr/>
        <a:lstStyle/>
        <a:p>
          <a:r>
            <a:rPr lang="ru-RU" sz="1600" dirty="0" smtClean="0"/>
            <a:t>подведение итогов;</a:t>
          </a:r>
          <a:endParaRPr lang="ru-RU" sz="1600" dirty="0"/>
        </a:p>
      </dgm:t>
    </dgm:pt>
    <dgm:pt modelId="{28959950-6A8E-4176-BFAD-4B572A923DE3}" type="parTrans" cxnId="{6236E48F-C643-48E9-8FD3-2C9C840B0EA7}">
      <dgm:prSet/>
      <dgm:spPr/>
      <dgm:t>
        <a:bodyPr/>
        <a:lstStyle/>
        <a:p>
          <a:endParaRPr lang="ru-RU"/>
        </a:p>
      </dgm:t>
    </dgm:pt>
    <dgm:pt modelId="{8110470D-95D3-41DF-9CB7-8780813ECDF6}" type="sibTrans" cxnId="{6236E48F-C643-48E9-8FD3-2C9C840B0EA7}">
      <dgm:prSet/>
      <dgm:spPr/>
      <dgm:t>
        <a:bodyPr/>
        <a:lstStyle/>
        <a:p>
          <a:endParaRPr lang="ru-RU"/>
        </a:p>
      </dgm:t>
    </dgm:pt>
    <dgm:pt modelId="{67805901-FABA-4C33-9DCD-471FBACE7CAD}">
      <dgm:prSet phldrT="[Текст]" custT="1"/>
      <dgm:spPr/>
      <dgm:t>
        <a:bodyPr/>
        <a:lstStyle/>
        <a:p>
          <a:r>
            <a:rPr lang="ru-RU" sz="1600" dirty="0" smtClean="0"/>
            <a:t>рассказ о теме мастер-класса;</a:t>
          </a:r>
          <a:endParaRPr lang="ru-RU" sz="1600" dirty="0"/>
        </a:p>
      </dgm:t>
    </dgm:pt>
    <dgm:pt modelId="{C52F9520-3FAE-432E-AAF0-9C123A949174}" type="parTrans" cxnId="{14B13DD8-8220-4F06-9F0E-28860E5B1179}">
      <dgm:prSet/>
      <dgm:spPr/>
      <dgm:t>
        <a:bodyPr/>
        <a:lstStyle/>
        <a:p>
          <a:endParaRPr lang="ru-RU"/>
        </a:p>
      </dgm:t>
    </dgm:pt>
    <dgm:pt modelId="{6DCCE3A4-B1F2-48EA-9C65-CCBDF4715032}" type="sibTrans" cxnId="{14B13DD8-8220-4F06-9F0E-28860E5B1179}">
      <dgm:prSet/>
      <dgm:spPr/>
      <dgm:t>
        <a:bodyPr/>
        <a:lstStyle/>
        <a:p>
          <a:endParaRPr lang="ru-RU"/>
        </a:p>
      </dgm:t>
    </dgm:pt>
    <dgm:pt modelId="{2B2ABA7C-C5E2-43FF-94CD-A3F0D3645A80}">
      <dgm:prSet phldrT="[Текст]" custT="1"/>
      <dgm:spPr/>
      <dgm:t>
        <a:bodyPr/>
        <a:lstStyle/>
        <a:p>
          <a:r>
            <a:rPr lang="ru-RU" sz="1600" dirty="0" smtClean="0"/>
            <a:t>обоснование её актуальности;</a:t>
          </a:r>
          <a:endParaRPr lang="ru-RU" sz="1600" dirty="0"/>
        </a:p>
      </dgm:t>
    </dgm:pt>
    <dgm:pt modelId="{2769C951-D434-4AC7-AE72-D5A601EA5779}" type="parTrans" cxnId="{1ECFAC7B-6732-429F-AD9A-73B8CFE28630}">
      <dgm:prSet/>
      <dgm:spPr/>
      <dgm:t>
        <a:bodyPr/>
        <a:lstStyle/>
        <a:p>
          <a:endParaRPr lang="ru-RU"/>
        </a:p>
      </dgm:t>
    </dgm:pt>
    <dgm:pt modelId="{64C6A594-B91D-438E-BB9B-670FB8F0D2A2}" type="sibTrans" cxnId="{1ECFAC7B-6732-429F-AD9A-73B8CFE28630}">
      <dgm:prSet/>
      <dgm:spPr/>
      <dgm:t>
        <a:bodyPr/>
        <a:lstStyle/>
        <a:p>
          <a:endParaRPr lang="ru-RU"/>
        </a:p>
      </dgm:t>
    </dgm:pt>
    <dgm:pt modelId="{10CE7EBF-8E66-477E-9D24-357E0D102A3E}">
      <dgm:prSet phldrT="[Текст]" custT="1"/>
      <dgm:spPr/>
      <dgm:t>
        <a:bodyPr/>
        <a:lstStyle/>
        <a:p>
          <a:r>
            <a:rPr lang="ru-RU" sz="1600" dirty="0" smtClean="0"/>
            <a:t>описание метода (приёма, технологии или средства), который будет демонстрироваться;</a:t>
          </a:r>
          <a:endParaRPr lang="ru-RU" sz="1600" dirty="0"/>
        </a:p>
      </dgm:t>
    </dgm:pt>
    <dgm:pt modelId="{791E351D-B9FA-4561-BF9D-B18487525CBD}" type="parTrans" cxnId="{1F15B3B2-37E8-4015-818B-8C778C27F424}">
      <dgm:prSet/>
      <dgm:spPr/>
      <dgm:t>
        <a:bodyPr/>
        <a:lstStyle/>
        <a:p>
          <a:endParaRPr lang="ru-RU"/>
        </a:p>
      </dgm:t>
    </dgm:pt>
    <dgm:pt modelId="{6596EDD5-2D86-4585-BED0-7B3D2952D42F}" type="sibTrans" cxnId="{1F15B3B2-37E8-4015-818B-8C778C27F424}">
      <dgm:prSet/>
      <dgm:spPr/>
      <dgm:t>
        <a:bodyPr/>
        <a:lstStyle/>
        <a:p>
          <a:endParaRPr lang="ru-RU"/>
        </a:p>
      </dgm:t>
    </dgm:pt>
    <dgm:pt modelId="{374AABF5-86B3-4953-8215-6A24CE9BD88F}">
      <dgm:prSet phldrT="[Текст]" custT="1"/>
      <dgm:spPr/>
      <dgm:t>
        <a:bodyPr/>
        <a:lstStyle/>
        <a:p>
          <a:r>
            <a:rPr lang="ru-RU" sz="1600" dirty="0" smtClean="0"/>
            <a:t>обозначение умения (знания), которое будет освоено участниками.</a:t>
          </a:r>
          <a:endParaRPr lang="ru-RU" sz="1600" dirty="0"/>
        </a:p>
      </dgm:t>
    </dgm:pt>
    <dgm:pt modelId="{B602C1FB-D1EA-4B5D-8B5C-DF1B81645E7D}" type="parTrans" cxnId="{B13C6FD9-9F8F-4C5B-97F7-3862545BB8DB}">
      <dgm:prSet/>
      <dgm:spPr/>
      <dgm:t>
        <a:bodyPr/>
        <a:lstStyle/>
        <a:p>
          <a:endParaRPr lang="ru-RU"/>
        </a:p>
      </dgm:t>
    </dgm:pt>
    <dgm:pt modelId="{04386F55-D3F6-4657-A0CC-893DF59A3DAE}" type="sibTrans" cxnId="{B13C6FD9-9F8F-4C5B-97F7-3862545BB8DB}">
      <dgm:prSet/>
      <dgm:spPr/>
      <dgm:t>
        <a:bodyPr/>
        <a:lstStyle/>
        <a:p>
          <a:endParaRPr lang="ru-RU"/>
        </a:p>
      </dgm:t>
    </dgm:pt>
    <dgm:pt modelId="{0EEEEA24-A979-4112-820A-9885AACED53F}">
      <dgm:prSet phldrT="[Текст]" custT="1"/>
      <dgm:spPr/>
      <dgm:t>
        <a:bodyPr/>
        <a:lstStyle/>
        <a:p>
          <a:r>
            <a:rPr lang="ru-RU" sz="1600" dirty="0" smtClean="0"/>
            <a:t>подбор для каждой части (этапа, варианта применения) практических заданий;</a:t>
          </a:r>
          <a:endParaRPr lang="ru-RU" sz="1600" dirty="0"/>
        </a:p>
      </dgm:t>
    </dgm:pt>
    <dgm:pt modelId="{271FD2A2-77B2-49E4-9564-21F9D6BB0D25}" type="parTrans" cxnId="{AAA10351-5256-4A68-BA1C-89C9037F1E3C}">
      <dgm:prSet/>
      <dgm:spPr/>
      <dgm:t>
        <a:bodyPr/>
        <a:lstStyle/>
        <a:p>
          <a:endParaRPr lang="ru-RU"/>
        </a:p>
      </dgm:t>
    </dgm:pt>
    <dgm:pt modelId="{851D16CA-8B9A-4445-A7C0-75017020C5EC}" type="sibTrans" cxnId="{AAA10351-5256-4A68-BA1C-89C9037F1E3C}">
      <dgm:prSet/>
      <dgm:spPr/>
      <dgm:t>
        <a:bodyPr/>
        <a:lstStyle/>
        <a:p>
          <a:endParaRPr lang="ru-RU"/>
        </a:p>
      </dgm:t>
    </dgm:pt>
    <dgm:pt modelId="{CF5B8F70-E54F-4D5E-A40D-8061C9D96953}">
      <dgm:prSet phldrT="[Текст]" custT="1"/>
      <dgm:spPr/>
      <dgm:t>
        <a:bodyPr/>
        <a:lstStyle/>
        <a:p>
          <a:r>
            <a:rPr lang="ru-RU" sz="1600" dirty="0" smtClean="0"/>
            <a:t>показ порядка выполнения заданий;</a:t>
          </a:r>
          <a:endParaRPr lang="ru-RU" sz="1600" dirty="0"/>
        </a:p>
      </dgm:t>
    </dgm:pt>
    <dgm:pt modelId="{F22FD6D4-1F9B-45DE-9598-EF0DE0F52572}" type="parTrans" cxnId="{B273F27B-18A9-4D26-8160-5EB2386B57C6}">
      <dgm:prSet/>
      <dgm:spPr/>
      <dgm:t>
        <a:bodyPr/>
        <a:lstStyle/>
        <a:p>
          <a:endParaRPr lang="ru-RU"/>
        </a:p>
      </dgm:t>
    </dgm:pt>
    <dgm:pt modelId="{BFD0324A-1943-4CB4-BB1A-2F6C4FF994B5}" type="sibTrans" cxnId="{B273F27B-18A9-4D26-8160-5EB2386B57C6}">
      <dgm:prSet/>
      <dgm:spPr/>
      <dgm:t>
        <a:bodyPr/>
        <a:lstStyle/>
        <a:p>
          <a:endParaRPr lang="ru-RU"/>
        </a:p>
      </dgm:t>
    </dgm:pt>
    <dgm:pt modelId="{8BDD6151-D804-46D7-80FF-53B8836D6BAD}">
      <dgm:prSet phldrT="[Текст]" custT="1"/>
      <dgm:spPr/>
      <dgm:t>
        <a:bodyPr/>
        <a:lstStyle/>
        <a:p>
          <a:r>
            <a:rPr lang="ru-RU" sz="1600" dirty="0" smtClean="0"/>
            <a:t>самостоятельное выполнение участниками заданий;</a:t>
          </a:r>
          <a:endParaRPr lang="ru-RU" sz="1600" dirty="0"/>
        </a:p>
      </dgm:t>
    </dgm:pt>
    <dgm:pt modelId="{F2933B63-EDBD-4872-A187-59D297D8F551}" type="parTrans" cxnId="{DBD43879-F4EB-48AD-9FB1-6A76A6D2C3D5}">
      <dgm:prSet/>
      <dgm:spPr/>
      <dgm:t>
        <a:bodyPr/>
        <a:lstStyle/>
        <a:p>
          <a:endParaRPr lang="ru-RU"/>
        </a:p>
      </dgm:t>
    </dgm:pt>
    <dgm:pt modelId="{F248A0DD-A429-42E5-94C4-43DCDBBE6FB1}" type="sibTrans" cxnId="{DBD43879-F4EB-48AD-9FB1-6A76A6D2C3D5}">
      <dgm:prSet/>
      <dgm:spPr/>
      <dgm:t>
        <a:bodyPr/>
        <a:lstStyle/>
        <a:p>
          <a:endParaRPr lang="ru-RU"/>
        </a:p>
      </dgm:t>
    </dgm:pt>
    <dgm:pt modelId="{D8843CA2-232C-47FC-9186-19BB8DF3824F}">
      <dgm:prSet phldrT="[Текст]" custT="1"/>
      <dgm:spPr/>
      <dgm:t>
        <a:bodyPr/>
        <a:lstStyle/>
        <a:p>
          <a:r>
            <a:rPr lang="ru-RU" sz="1600" dirty="0" smtClean="0"/>
            <a:t>комментарии о возможных  проблемах и ошибках при применении метода (приёма, технологии или средства).</a:t>
          </a:r>
          <a:endParaRPr lang="ru-RU" sz="1600" dirty="0"/>
        </a:p>
      </dgm:t>
    </dgm:pt>
    <dgm:pt modelId="{DBD03C0D-5B7C-4E64-BB3E-370481D3BC33}" type="parTrans" cxnId="{AF0D27BB-72EC-4E8D-9161-6D52944E50C9}">
      <dgm:prSet/>
      <dgm:spPr/>
      <dgm:t>
        <a:bodyPr/>
        <a:lstStyle/>
        <a:p>
          <a:endParaRPr lang="ru-RU"/>
        </a:p>
      </dgm:t>
    </dgm:pt>
    <dgm:pt modelId="{EC56E52E-7A4E-48FF-84E7-182710CA782D}" type="sibTrans" cxnId="{AF0D27BB-72EC-4E8D-9161-6D52944E50C9}">
      <dgm:prSet/>
      <dgm:spPr/>
      <dgm:t>
        <a:bodyPr/>
        <a:lstStyle/>
        <a:p>
          <a:endParaRPr lang="ru-RU"/>
        </a:p>
      </dgm:t>
    </dgm:pt>
    <dgm:pt modelId="{B6D44529-D551-4E1D-8318-83C79CA8070B}">
      <dgm:prSet phldrT="[Текст]" custT="1"/>
      <dgm:spPr/>
      <dgm:t>
        <a:bodyPr/>
        <a:lstStyle/>
        <a:p>
          <a:r>
            <a:rPr lang="ru-RU" sz="1600" dirty="0" smtClean="0"/>
            <a:t>выделение ключевых мыслей, озвученных на мастер-классе;</a:t>
          </a:r>
          <a:endParaRPr lang="ru-RU" sz="1600" dirty="0"/>
        </a:p>
      </dgm:t>
    </dgm:pt>
    <dgm:pt modelId="{7696848A-329E-4A10-8015-43372777EB70}" type="parTrans" cxnId="{A4B6F708-6C2D-4224-8FC7-43B1560DBB37}">
      <dgm:prSet/>
      <dgm:spPr/>
      <dgm:t>
        <a:bodyPr/>
        <a:lstStyle/>
        <a:p>
          <a:endParaRPr lang="ru-RU"/>
        </a:p>
      </dgm:t>
    </dgm:pt>
    <dgm:pt modelId="{29BF17A0-7A0F-4D83-8208-581732BDF0E9}" type="sibTrans" cxnId="{A4B6F708-6C2D-4224-8FC7-43B1560DBB37}">
      <dgm:prSet/>
      <dgm:spPr/>
      <dgm:t>
        <a:bodyPr/>
        <a:lstStyle/>
        <a:p>
          <a:endParaRPr lang="ru-RU"/>
        </a:p>
      </dgm:t>
    </dgm:pt>
    <dgm:pt modelId="{E334F229-FEC2-4916-8CEC-A4BBA799F99E}">
      <dgm:prSet phldrT="[Текст]" custT="1"/>
      <dgm:spPr/>
      <dgm:t>
        <a:bodyPr/>
        <a:lstStyle/>
        <a:p>
          <a:r>
            <a:rPr lang="ru-RU" sz="1600" dirty="0" smtClean="0"/>
            <a:t>оценивание участниками результатов мероприятия.</a:t>
          </a:r>
          <a:endParaRPr lang="ru-RU" sz="1600" dirty="0"/>
        </a:p>
      </dgm:t>
    </dgm:pt>
    <dgm:pt modelId="{4B175A44-6C7F-4722-8589-9996C1AE19C2}" type="parTrans" cxnId="{4A00B104-9974-4F6A-A146-ACCF9A900CA8}">
      <dgm:prSet/>
      <dgm:spPr/>
      <dgm:t>
        <a:bodyPr/>
        <a:lstStyle/>
        <a:p>
          <a:endParaRPr lang="ru-RU"/>
        </a:p>
      </dgm:t>
    </dgm:pt>
    <dgm:pt modelId="{A24464FF-C5A2-4533-B024-312F3ED88C73}" type="sibTrans" cxnId="{4A00B104-9974-4F6A-A146-ACCF9A900CA8}">
      <dgm:prSet/>
      <dgm:spPr/>
      <dgm:t>
        <a:bodyPr/>
        <a:lstStyle/>
        <a:p>
          <a:endParaRPr lang="ru-RU"/>
        </a:p>
      </dgm:t>
    </dgm:pt>
    <dgm:pt modelId="{A3CCE6C0-EC34-4A6D-B8C6-A75FEE117011}" type="pres">
      <dgm:prSet presAssocID="{E0DC8F8C-C3CD-4854-B9F4-5A5141080A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4D7005-8FCD-48CD-8172-673E9231238B}" type="pres">
      <dgm:prSet presAssocID="{E1749ED8-9B2A-4DC4-AC6F-2C22AF83E2B8}" presName="composite" presStyleCnt="0"/>
      <dgm:spPr/>
    </dgm:pt>
    <dgm:pt modelId="{D5849AF4-9D52-4389-AE76-5C407E0C16A4}" type="pres">
      <dgm:prSet presAssocID="{E1749ED8-9B2A-4DC4-AC6F-2C22AF83E2B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326CA-88EE-4363-A224-39216A90F440}" type="pres">
      <dgm:prSet presAssocID="{E1749ED8-9B2A-4DC4-AC6F-2C22AF83E2B8}" presName="parSh" presStyleLbl="node1" presStyleIdx="0" presStyleCnt="3"/>
      <dgm:spPr/>
      <dgm:t>
        <a:bodyPr/>
        <a:lstStyle/>
        <a:p>
          <a:endParaRPr lang="ru-RU"/>
        </a:p>
      </dgm:t>
    </dgm:pt>
    <dgm:pt modelId="{2546AA98-FF0B-4BD5-836E-2B0600EB728F}" type="pres">
      <dgm:prSet presAssocID="{E1749ED8-9B2A-4DC4-AC6F-2C22AF83E2B8}" presName="desTx" presStyleLbl="fgAcc1" presStyleIdx="0" presStyleCnt="3" custScaleX="11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CE8BA-342D-4165-9C49-3879E5329696}" type="pres">
      <dgm:prSet presAssocID="{D500AFE9-1A3D-4930-92AB-4478C640EEF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DA80165-E2BC-410A-9CAB-02348A229F1D}" type="pres">
      <dgm:prSet presAssocID="{D500AFE9-1A3D-4930-92AB-4478C640EEF3}" presName="connTx" presStyleLbl="sibTrans2D1" presStyleIdx="0" presStyleCnt="2"/>
      <dgm:spPr/>
      <dgm:t>
        <a:bodyPr/>
        <a:lstStyle/>
        <a:p>
          <a:endParaRPr lang="ru-RU"/>
        </a:p>
      </dgm:t>
    </dgm:pt>
    <dgm:pt modelId="{65E0A860-35AA-4B53-83FA-A59209042432}" type="pres">
      <dgm:prSet presAssocID="{DB92256A-B6DE-4E1B-A01C-5F7804A47AAC}" presName="composite" presStyleCnt="0"/>
      <dgm:spPr/>
    </dgm:pt>
    <dgm:pt modelId="{0FC475C7-2803-4192-A71B-033A8478601B}" type="pres">
      <dgm:prSet presAssocID="{DB92256A-B6DE-4E1B-A01C-5F7804A47AA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59F6E-134B-448A-B854-6BDFE12EC806}" type="pres">
      <dgm:prSet presAssocID="{DB92256A-B6DE-4E1B-A01C-5F7804A47AAC}" presName="parSh" presStyleLbl="node1" presStyleIdx="1" presStyleCnt="3"/>
      <dgm:spPr/>
      <dgm:t>
        <a:bodyPr/>
        <a:lstStyle/>
        <a:p>
          <a:endParaRPr lang="ru-RU"/>
        </a:p>
      </dgm:t>
    </dgm:pt>
    <dgm:pt modelId="{3FB61048-C84E-43C9-9146-258C039C8BF4}" type="pres">
      <dgm:prSet presAssocID="{DB92256A-B6DE-4E1B-A01C-5F7804A47AAC}" presName="desTx" presStyleLbl="fgAcc1" presStyleIdx="1" presStyleCnt="3" custScaleX="157060" custScaleY="98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3DB3F-7476-43E5-8FCB-988E1FCB9BB1}" type="pres">
      <dgm:prSet presAssocID="{C3D80AFA-2652-4DBE-8573-A91F1AE07D5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633157-CC7B-4A07-A91A-B0971FCE0CEA}" type="pres">
      <dgm:prSet presAssocID="{C3D80AFA-2652-4DBE-8573-A91F1AE07D51}" presName="connTx" presStyleLbl="sibTrans2D1" presStyleIdx="1" presStyleCnt="2"/>
      <dgm:spPr/>
      <dgm:t>
        <a:bodyPr/>
        <a:lstStyle/>
        <a:p>
          <a:endParaRPr lang="ru-RU"/>
        </a:p>
      </dgm:t>
    </dgm:pt>
    <dgm:pt modelId="{022B6EB5-A3BA-40D2-9467-8EA0338B64EE}" type="pres">
      <dgm:prSet presAssocID="{A4445AB3-AB78-47B2-ADCA-71F8AC54540B}" presName="composite" presStyleCnt="0"/>
      <dgm:spPr/>
    </dgm:pt>
    <dgm:pt modelId="{3858071B-189F-43CF-B040-78CEDD9EA771}" type="pres">
      <dgm:prSet presAssocID="{A4445AB3-AB78-47B2-ADCA-71F8AC54540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468BF-FC72-4C4B-90CC-741D9DD56D81}" type="pres">
      <dgm:prSet presAssocID="{A4445AB3-AB78-47B2-ADCA-71F8AC54540B}" presName="parSh" presStyleLbl="node1" presStyleIdx="2" presStyleCnt="3"/>
      <dgm:spPr/>
      <dgm:t>
        <a:bodyPr/>
        <a:lstStyle/>
        <a:p>
          <a:endParaRPr lang="ru-RU"/>
        </a:p>
      </dgm:t>
    </dgm:pt>
    <dgm:pt modelId="{FBADDFDB-6C4D-442E-AF40-B84F7DE7DB95}" type="pres">
      <dgm:prSet presAssocID="{A4445AB3-AB78-47B2-ADCA-71F8AC54540B}" presName="desTx" presStyleLbl="fgAcc1" presStyleIdx="2" presStyleCnt="3" custScaleX="125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6E48F-C643-48E9-8FD3-2C9C840B0EA7}" srcId="{A4445AB3-AB78-47B2-ADCA-71F8AC54540B}" destId="{4CB9DC0C-D645-4D44-9F25-A6D28EF64452}" srcOrd="0" destOrd="0" parTransId="{28959950-6A8E-4176-BFAD-4B572A923DE3}" sibTransId="{8110470D-95D3-41DF-9CB7-8780813ECDF6}"/>
    <dgm:cxn modelId="{0D00A7FC-B971-444A-9900-CA4E8574CAF0}" type="presOf" srcId="{E1749ED8-9B2A-4DC4-AC6F-2C22AF83E2B8}" destId="{640326CA-88EE-4363-A224-39216A90F440}" srcOrd="1" destOrd="0" presId="urn:microsoft.com/office/officeart/2005/8/layout/process3"/>
    <dgm:cxn modelId="{1D5772B0-3751-4EB8-BDAC-2E2C375E3238}" type="presOf" srcId="{E334F229-FEC2-4916-8CEC-A4BBA799F99E}" destId="{FBADDFDB-6C4D-442E-AF40-B84F7DE7DB95}" srcOrd="0" destOrd="2" presId="urn:microsoft.com/office/officeart/2005/8/layout/process3"/>
    <dgm:cxn modelId="{CC9B534C-418C-43DA-A5D0-4ABE901F6C17}" type="presOf" srcId="{CE824597-2318-4F36-8ACF-EFE98289BBBF}" destId="{2546AA98-FF0B-4BD5-836E-2B0600EB728F}" srcOrd="0" destOrd="0" presId="urn:microsoft.com/office/officeart/2005/8/layout/process3"/>
    <dgm:cxn modelId="{170AA58C-504A-4516-8EC0-07166C9223F4}" type="presOf" srcId="{C3D80AFA-2652-4DBE-8573-A91F1AE07D51}" destId="{99F3DB3F-7476-43E5-8FCB-988E1FCB9BB1}" srcOrd="0" destOrd="0" presId="urn:microsoft.com/office/officeart/2005/8/layout/process3"/>
    <dgm:cxn modelId="{E22908E2-C11D-483F-B98D-060D450B60B9}" type="presOf" srcId="{8BDD6151-D804-46D7-80FF-53B8836D6BAD}" destId="{3FB61048-C84E-43C9-9146-258C039C8BF4}" srcOrd="0" destOrd="3" presId="urn:microsoft.com/office/officeart/2005/8/layout/process3"/>
    <dgm:cxn modelId="{E6DDA652-47B8-4C4A-9CCB-CD34CC251A23}" type="presOf" srcId="{2B2ABA7C-C5E2-43FF-94CD-A3F0D3645A80}" destId="{2546AA98-FF0B-4BD5-836E-2B0600EB728F}" srcOrd="0" destOrd="2" presId="urn:microsoft.com/office/officeart/2005/8/layout/process3"/>
    <dgm:cxn modelId="{A4B6F708-6C2D-4224-8FC7-43B1560DBB37}" srcId="{A4445AB3-AB78-47B2-ADCA-71F8AC54540B}" destId="{B6D44529-D551-4E1D-8318-83C79CA8070B}" srcOrd="1" destOrd="0" parTransId="{7696848A-329E-4A10-8015-43372777EB70}" sibTransId="{29BF17A0-7A0F-4D83-8208-581732BDF0E9}"/>
    <dgm:cxn modelId="{AF0D27BB-72EC-4E8D-9161-6D52944E50C9}" srcId="{DB92256A-B6DE-4E1B-A01C-5F7804A47AAC}" destId="{D8843CA2-232C-47FC-9186-19BB8DF3824F}" srcOrd="4" destOrd="0" parTransId="{DBD03C0D-5B7C-4E64-BB3E-370481D3BC33}" sibTransId="{EC56E52E-7A4E-48FF-84E7-182710CA782D}"/>
    <dgm:cxn modelId="{918B472F-F4A6-4F96-9078-90AF2CA467E0}" type="presOf" srcId="{A4445AB3-AB78-47B2-ADCA-71F8AC54540B}" destId="{F5A468BF-FC72-4C4B-90CC-741D9DD56D81}" srcOrd="1" destOrd="0" presId="urn:microsoft.com/office/officeart/2005/8/layout/process3"/>
    <dgm:cxn modelId="{00D012BC-4022-40FD-A02C-C7AD0A0B1D77}" type="presOf" srcId="{4CB9DC0C-D645-4D44-9F25-A6D28EF64452}" destId="{FBADDFDB-6C4D-442E-AF40-B84F7DE7DB95}" srcOrd="0" destOrd="0" presId="urn:microsoft.com/office/officeart/2005/8/layout/process3"/>
    <dgm:cxn modelId="{F3EF7ADC-02CB-47A3-9AC3-5A8828A4B8E5}" type="presOf" srcId="{10CE7EBF-8E66-477E-9D24-357E0D102A3E}" destId="{2546AA98-FF0B-4BD5-836E-2B0600EB728F}" srcOrd="0" destOrd="3" presId="urn:microsoft.com/office/officeart/2005/8/layout/process3"/>
    <dgm:cxn modelId="{58292E21-A5F6-4A8A-9EE3-B4C80BF4A137}" type="presOf" srcId="{D500AFE9-1A3D-4930-92AB-4478C640EEF3}" destId="{835CE8BA-342D-4165-9C49-3879E5329696}" srcOrd="0" destOrd="0" presId="urn:microsoft.com/office/officeart/2005/8/layout/process3"/>
    <dgm:cxn modelId="{953700B8-1CC7-4162-9CD9-0CAA25A74B85}" type="presOf" srcId="{E0DC8F8C-C3CD-4854-B9F4-5A5141080A62}" destId="{A3CCE6C0-EC34-4A6D-B8C6-A75FEE117011}" srcOrd="0" destOrd="0" presId="urn:microsoft.com/office/officeart/2005/8/layout/process3"/>
    <dgm:cxn modelId="{B13C6FD9-9F8F-4C5B-97F7-3862545BB8DB}" srcId="{E1749ED8-9B2A-4DC4-AC6F-2C22AF83E2B8}" destId="{374AABF5-86B3-4953-8215-6A24CE9BD88F}" srcOrd="4" destOrd="0" parTransId="{B602C1FB-D1EA-4B5D-8B5C-DF1B81645E7D}" sibTransId="{04386F55-D3F6-4657-A0CC-893DF59A3DAE}"/>
    <dgm:cxn modelId="{81F5A4A8-1BDF-423F-B305-B2683E8C2385}" srcId="{E1749ED8-9B2A-4DC4-AC6F-2C22AF83E2B8}" destId="{CE824597-2318-4F36-8ACF-EFE98289BBBF}" srcOrd="0" destOrd="0" parTransId="{BAB9BA0A-0AF5-482D-9B23-7FF27B324F6C}" sibTransId="{EFD20B2D-290A-4DE6-B9E4-D3BB3E414330}"/>
    <dgm:cxn modelId="{AAA10351-5256-4A68-BA1C-89C9037F1E3C}" srcId="{DB92256A-B6DE-4E1B-A01C-5F7804A47AAC}" destId="{0EEEEA24-A979-4112-820A-9885AACED53F}" srcOrd="1" destOrd="0" parTransId="{271FD2A2-77B2-49E4-9564-21F9D6BB0D25}" sibTransId="{851D16CA-8B9A-4445-A7C0-75017020C5EC}"/>
    <dgm:cxn modelId="{EB9B2191-6D5E-46F2-AC66-4D150684752B}" type="presOf" srcId="{CF5B8F70-E54F-4D5E-A40D-8061C9D96953}" destId="{3FB61048-C84E-43C9-9146-258C039C8BF4}" srcOrd="0" destOrd="2" presId="urn:microsoft.com/office/officeart/2005/8/layout/process3"/>
    <dgm:cxn modelId="{93E499DF-E5A5-41C3-96A5-202FC7D40681}" type="presOf" srcId="{0EEEEA24-A979-4112-820A-9885AACED53F}" destId="{3FB61048-C84E-43C9-9146-258C039C8BF4}" srcOrd="0" destOrd="1" presId="urn:microsoft.com/office/officeart/2005/8/layout/process3"/>
    <dgm:cxn modelId="{C110EE6A-3C64-4685-B11F-51773AAA0B36}" srcId="{E0DC8F8C-C3CD-4854-B9F4-5A5141080A62}" destId="{A4445AB3-AB78-47B2-ADCA-71F8AC54540B}" srcOrd="2" destOrd="0" parTransId="{44E9B599-BC91-4138-A61F-C9934B19CC6E}" sibTransId="{E7D303DB-8116-4D0C-A5EB-5416B6683C73}"/>
    <dgm:cxn modelId="{4A00B104-9974-4F6A-A146-ACCF9A900CA8}" srcId="{A4445AB3-AB78-47B2-ADCA-71F8AC54540B}" destId="{E334F229-FEC2-4916-8CEC-A4BBA799F99E}" srcOrd="2" destOrd="0" parTransId="{4B175A44-6C7F-4722-8589-9996C1AE19C2}" sibTransId="{A24464FF-C5A2-4533-B024-312F3ED88C73}"/>
    <dgm:cxn modelId="{1ECFAC7B-6732-429F-AD9A-73B8CFE28630}" srcId="{E1749ED8-9B2A-4DC4-AC6F-2C22AF83E2B8}" destId="{2B2ABA7C-C5E2-43FF-94CD-A3F0D3645A80}" srcOrd="2" destOrd="0" parTransId="{2769C951-D434-4AC7-AE72-D5A601EA5779}" sibTransId="{64C6A594-B91D-438E-BB9B-670FB8F0D2A2}"/>
    <dgm:cxn modelId="{98113824-501E-4D4A-AEEB-18E8890107F8}" type="presOf" srcId="{DB92256A-B6DE-4E1B-A01C-5F7804A47AAC}" destId="{84759F6E-134B-448A-B854-6BDFE12EC806}" srcOrd="1" destOrd="0" presId="urn:microsoft.com/office/officeart/2005/8/layout/process3"/>
    <dgm:cxn modelId="{AF282816-2731-4A10-B7A3-688F58628B59}" type="presOf" srcId="{B6D44529-D551-4E1D-8318-83C79CA8070B}" destId="{FBADDFDB-6C4D-442E-AF40-B84F7DE7DB95}" srcOrd="0" destOrd="1" presId="urn:microsoft.com/office/officeart/2005/8/layout/process3"/>
    <dgm:cxn modelId="{D1C1BF91-8BFE-42B8-8D4E-C436551FAA20}" type="presOf" srcId="{FA1662D5-4449-4EBA-99C0-17FA3693B2AA}" destId="{3FB61048-C84E-43C9-9146-258C039C8BF4}" srcOrd="0" destOrd="0" presId="urn:microsoft.com/office/officeart/2005/8/layout/process3"/>
    <dgm:cxn modelId="{14B13DD8-8220-4F06-9F0E-28860E5B1179}" srcId="{E1749ED8-9B2A-4DC4-AC6F-2C22AF83E2B8}" destId="{67805901-FABA-4C33-9DCD-471FBACE7CAD}" srcOrd="1" destOrd="0" parTransId="{C52F9520-3FAE-432E-AAF0-9C123A949174}" sibTransId="{6DCCE3A4-B1F2-48EA-9C65-CCBDF4715032}"/>
    <dgm:cxn modelId="{12B819A2-1A47-41D6-B875-E230167A3349}" type="presOf" srcId="{DB92256A-B6DE-4E1B-A01C-5F7804A47AAC}" destId="{0FC475C7-2803-4192-A71B-033A8478601B}" srcOrd="0" destOrd="0" presId="urn:microsoft.com/office/officeart/2005/8/layout/process3"/>
    <dgm:cxn modelId="{B245A0C2-AB8C-4BD3-AD45-655810BC26DF}" type="presOf" srcId="{E1749ED8-9B2A-4DC4-AC6F-2C22AF83E2B8}" destId="{D5849AF4-9D52-4389-AE76-5C407E0C16A4}" srcOrd="0" destOrd="0" presId="urn:microsoft.com/office/officeart/2005/8/layout/process3"/>
    <dgm:cxn modelId="{2B500842-DEF0-4D65-B6F4-669A3E641A77}" srcId="{E0DC8F8C-C3CD-4854-B9F4-5A5141080A62}" destId="{E1749ED8-9B2A-4DC4-AC6F-2C22AF83E2B8}" srcOrd="0" destOrd="0" parTransId="{C0CDDCD9-C29B-41D4-ADA3-7CE1A38760ED}" sibTransId="{D500AFE9-1A3D-4930-92AB-4478C640EEF3}"/>
    <dgm:cxn modelId="{B273F27B-18A9-4D26-8160-5EB2386B57C6}" srcId="{DB92256A-B6DE-4E1B-A01C-5F7804A47AAC}" destId="{CF5B8F70-E54F-4D5E-A40D-8061C9D96953}" srcOrd="2" destOrd="0" parTransId="{F22FD6D4-1F9B-45DE-9598-EF0DE0F52572}" sibTransId="{BFD0324A-1943-4CB4-BB1A-2F6C4FF994B5}"/>
    <dgm:cxn modelId="{F5A7387C-BF89-435F-B5BE-BF51232ABB7F}" type="presOf" srcId="{C3D80AFA-2652-4DBE-8573-A91F1AE07D51}" destId="{EE633157-CC7B-4A07-A91A-B0971FCE0CEA}" srcOrd="1" destOrd="0" presId="urn:microsoft.com/office/officeart/2005/8/layout/process3"/>
    <dgm:cxn modelId="{1F15B3B2-37E8-4015-818B-8C778C27F424}" srcId="{E1749ED8-9B2A-4DC4-AC6F-2C22AF83E2B8}" destId="{10CE7EBF-8E66-477E-9D24-357E0D102A3E}" srcOrd="3" destOrd="0" parTransId="{791E351D-B9FA-4561-BF9D-B18487525CBD}" sibTransId="{6596EDD5-2D86-4585-BED0-7B3D2952D42F}"/>
    <dgm:cxn modelId="{61AAFBDB-EBD2-4A13-9F84-DF7DA57DB7CA}" type="presOf" srcId="{D8843CA2-232C-47FC-9186-19BB8DF3824F}" destId="{3FB61048-C84E-43C9-9146-258C039C8BF4}" srcOrd="0" destOrd="4" presId="urn:microsoft.com/office/officeart/2005/8/layout/process3"/>
    <dgm:cxn modelId="{D0770B13-EC9F-4675-AD6D-79B3EE309F87}" srcId="{E0DC8F8C-C3CD-4854-B9F4-5A5141080A62}" destId="{DB92256A-B6DE-4E1B-A01C-5F7804A47AAC}" srcOrd="1" destOrd="0" parTransId="{31447E30-3EF2-4E78-88B8-3DB0C40B8BB2}" sibTransId="{C3D80AFA-2652-4DBE-8573-A91F1AE07D51}"/>
    <dgm:cxn modelId="{DCB6781A-0379-4E98-A67C-525789B1BA0E}" type="presOf" srcId="{D500AFE9-1A3D-4930-92AB-4478C640EEF3}" destId="{6DA80165-E2BC-410A-9CAB-02348A229F1D}" srcOrd="1" destOrd="0" presId="urn:microsoft.com/office/officeart/2005/8/layout/process3"/>
    <dgm:cxn modelId="{A98B088C-72B5-4936-9654-7AE944853283}" type="presOf" srcId="{A4445AB3-AB78-47B2-ADCA-71F8AC54540B}" destId="{3858071B-189F-43CF-B040-78CEDD9EA771}" srcOrd="0" destOrd="0" presId="urn:microsoft.com/office/officeart/2005/8/layout/process3"/>
    <dgm:cxn modelId="{BCD5DB13-85EB-470E-A7ED-F433B5AFE540}" type="presOf" srcId="{374AABF5-86B3-4953-8215-6A24CE9BD88F}" destId="{2546AA98-FF0B-4BD5-836E-2B0600EB728F}" srcOrd="0" destOrd="4" presId="urn:microsoft.com/office/officeart/2005/8/layout/process3"/>
    <dgm:cxn modelId="{CDDAE68C-3C4C-43B0-95D8-3781C9AF5993}" srcId="{DB92256A-B6DE-4E1B-A01C-5F7804A47AAC}" destId="{FA1662D5-4449-4EBA-99C0-17FA3693B2AA}" srcOrd="0" destOrd="0" parTransId="{E15AE404-653F-4557-AF87-8CDEEE67C478}" sibTransId="{88DD670C-7051-49D4-B33B-425392389AA6}"/>
    <dgm:cxn modelId="{DBD43879-F4EB-48AD-9FB1-6A76A6D2C3D5}" srcId="{DB92256A-B6DE-4E1B-A01C-5F7804A47AAC}" destId="{8BDD6151-D804-46D7-80FF-53B8836D6BAD}" srcOrd="3" destOrd="0" parTransId="{F2933B63-EDBD-4872-A187-59D297D8F551}" sibTransId="{F248A0DD-A429-42E5-94C4-43DCDBBE6FB1}"/>
    <dgm:cxn modelId="{1E1175C3-B020-4C6E-8EA0-96092CFAC125}" type="presOf" srcId="{67805901-FABA-4C33-9DCD-471FBACE7CAD}" destId="{2546AA98-FF0B-4BD5-836E-2B0600EB728F}" srcOrd="0" destOrd="1" presId="urn:microsoft.com/office/officeart/2005/8/layout/process3"/>
    <dgm:cxn modelId="{D4305065-F68F-4203-ABDA-E4147501A5FE}" type="presParOf" srcId="{A3CCE6C0-EC34-4A6D-B8C6-A75FEE117011}" destId="{E74D7005-8FCD-48CD-8172-673E9231238B}" srcOrd="0" destOrd="0" presId="urn:microsoft.com/office/officeart/2005/8/layout/process3"/>
    <dgm:cxn modelId="{DB1B8BCA-6D59-48DF-A13F-FF3CA2BF9190}" type="presParOf" srcId="{E74D7005-8FCD-48CD-8172-673E9231238B}" destId="{D5849AF4-9D52-4389-AE76-5C407E0C16A4}" srcOrd="0" destOrd="0" presId="urn:microsoft.com/office/officeart/2005/8/layout/process3"/>
    <dgm:cxn modelId="{57DC4128-F3A5-4298-B60A-1CFF774652D2}" type="presParOf" srcId="{E74D7005-8FCD-48CD-8172-673E9231238B}" destId="{640326CA-88EE-4363-A224-39216A90F440}" srcOrd="1" destOrd="0" presId="urn:microsoft.com/office/officeart/2005/8/layout/process3"/>
    <dgm:cxn modelId="{5E4BBF8F-FC55-4AB0-8A4E-5FFF5453E306}" type="presParOf" srcId="{E74D7005-8FCD-48CD-8172-673E9231238B}" destId="{2546AA98-FF0B-4BD5-836E-2B0600EB728F}" srcOrd="2" destOrd="0" presId="urn:microsoft.com/office/officeart/2005/8/layout/process3"/>
    <dgm:cxn modelId="{A2A3E201-B544-4539-8880-A6F8185C38C9}" type="presParOf" srcId="{A3CCE6C0-EC34-4A6D-B8C6-A75FEE117011}" destId="{835CE8BA-342D-4165-9C49-3879E5329696}" srcOrd="1" destOrd="0" presId="urn:microsoft.com/office/officeart/2005/8/layout/process3"/>
    <dgm:cxn modelId="{36CD43D0-4FEE-490A-9BE1-FAB24639A5D7}" type="presParOf" srcId="{835CE8BA-342D-4165-9C49-3879E5329696}" destId="{6DA80165-E2BC-410A-9CAB-02348A229F1D}" srcOrd="0" destOrd="0" presId="urn:microsoft.com/office/officeart/2005/8/layout/process3"/>
    <dgm:cxn modelId="{B881A993-042A-4414-8F78-1ACC1D519A10}" type="presParOf" srcId="{A3CCE6C0-EC34-4A6D-B8C6-A75FEE117011}" destId="{65E0A860-35AA-4B53-83FA-A59209042432}" srcOrd="2" destOrd="0" presId="urn:microsoft.com/office/officeart/2005/8/layout/process3"/>
    <dgm:cxn modelId="{0BF0D540-5C44-4329-8691-192C20D76094}" type="presParOf" srcId="{65E0A860-35AA-4B53-83FA-A59209042432}" destId="{0FC475C7-2803-4192-A71B-033A8478601B}" srcOrd="0" destOrd="0" presId="urn:microsoft.com/office/officeart/2005/8/layout/process3"/>
    <dgm:cxn modelId="{D0421359-685F-4FCE-9B0C-8750EA854693}" type="presParOf" srcId="{65E0A860-35AA-4B53-83FA-A59209042432}" destId="{84759F6E-134B-448A-B854-6BDFE12EC806}" srcOrd="1" destOrd="0" presId="urn:microsoft.com/office/officeart/2005/8/layout/process3"/>
    <dgm:cxn modelId="{C6249627-6EA9-4D55-8D2F-DDAA18A78115}" type="presParOf" srcId="{65E0A860-35AA-4B53-83FA-A59209042432}" destId="{3FB61048-C84E-43C9-9146-258C039C8BF4}" srcOrd="2" destOrd="0" presId="urn:microsoft.com/office/officeart/2005/8/layout/process3"/>
    <dgm:cxn modelId="{52E443EA-A546-40E7-996B-30029ECC92E9}" type="presParOf" srcId="{A3CCE6C0-EC34-4A6D-B8C6-A75FEE117011}" destId="{99F3DB3F-7476-43E5-8FCB-988E1FCB9BB1}" srcOrd="3" destOrd="0" presId="urn:microsoft.com/office/officeart/2005/8/layout/process3"/>
    <dgm:cxn modelId="{64CB0610-BC2A-443C-B179-C9779EB0D28C}" type="presParOf" srcId="{99F3DB3F-7476-43E5-8FCB-988E1FCB9BB1}" destId="{EE633157-CC7B-4A07-A91A-B0971FCE0CEA}" srcOrd="0" destOrd="0" presId="urn:microsoft.com/office/officeart/2005/8/layout/process3"/>
    <dgm:cxn modelId="{F64B4842-5D49-41F8-8B9A-BE08BF836CC4}" type="presParOf" srcId="{A3CCE6C0-EC34-4A6D-B8C6-A75FEE117011}" destId="{022B6EB5-A3BA-40D2-9467-8EA0338B64EE}" srcOrd="4" destOrd="0" presId="urn:microsoft.com/office/officeart/2005/8/layout/process3"/>
    <dgm:cxn modelId="{2B40CBDF-D608-4DA7-B865-1E0D9452F3DD}" type="presParOf" srcId="{022B6EB5-A3BA-40D2-9467-8EA0338B64EE}" destId="{3858071B-189F-43CF-B040-78CEDD9EA771}" srcOrd="0" destOrd="0" presId="urn:microsoft.com/office/officeart/2005/8/layout/process3"/>
    <dgm:cxn modelId="{B026D028-2FD2-4987-A90C-7378CA0C86A4}" type="presParOf" srcId="{022B6EB5-A3BA-40D2-9467-8EA0338B64EE}" destId="{F5A468BF-FC72-4C4B-90CC-741D9DD56D81}" srcOrd="1" destOrd="0" presId="urn:microsoft.com/office/officeart/2005/8/layout/process3"/>
    <dgm:cxn modelId="{587374F2-E164-4E17-8E3B-C0940565EC42}" type="presParOf" srcId="{022B6EB5-A3BA-40D2-9467-8EA0338B64EE}" destId="{FBADDFDB-6C4D-442E-AF40-B84F7DE7DB9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01429-B553-407C-B331-D7AC7F04D436}">
      <dsp:nvSpPr>
        <dsp:cNvPr id="0" name=""/>
        <dsp:cNvSpPr/>
      </dsp:nvSpPr>
      <dsp:spPr>
        <a:xfrm>
          <a:off x="1296150" y="34538"/>
          <a:ext cx="2936094" cy="28395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AD838C-48EE-49F3-9A8C-CE42EAC48019}">
      <dsp:nvSpPr>
        <dsp:cNvPr id="0" name=""/>
        <dsp:cNvSpPr/>
      </dsp:nvSpPr>
      <dsp:spPr>
        <a:xfrm>
          <a:off x="4270580" y="87552"/>
          <a:ext cx="4433226" cy="2327969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u="sng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Результат: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ребенок накопил опыт слушания;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появились читательские предпочтения;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ребенок проявляет инициативность;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развились внимание, память, восприятие, воображение, мышление</a:t>
          </a:r>
          <a:endParaRPr lang="ru-RU" sz="18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0580" y="87552"/>
        <a:ext cx="4433226" cy="2327969"/>
      </dsp:txXfrm>
    </dsp:sp>
    <dsp:sp modelId="{9DE7035F-B667-4AF2-BC48-AB07194DC9ED}">
      <dsp:nvSpPr>
        <dsp:cNvPr id="0" name=""/>
        <dsp:cNvSpPr/>
      </dsp:nvSpPr>
      <dsp:spPr>
        <a:xfrm>
          <a:off x="1584182" y="1059219"/>
          <a:ext cx="2249161" cy="1124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Пассивный этап</a:t>
          </a:r>
          <a:endParaRPr lang="ru-RU" sz="20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4182" y="1059219"/>
        <a:ext cx="2249161" cy="1124448"/>
      </dsp:txXfrm>
    </dsp:sp>
    <dsp:sp modelId="{05066015-2BAC-4F03-9B57-B640FC1C88A6}">
      <dsp:nvSpPr>
        <dsp:cNvPr id="0" name=""/>
        <dsp:cNvSpPr/>
      </dsp:nvSpPr>
      <dsp:spPr>
        <a:xfrm>
          <a:off x="504045" y="2499383"/>
          <a:ext cx="2464319" cy="243466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0F5B27-B732-4F63-8C45-2B499E1AB230}">
      <dsp:nvSpPr>
        <dsp:cNvPr id="0" name=""/>
        <dsp:cNvSpPr/>
      </dsp:nvSpPr>
      <dsp:spPr>
        <a:xfrm>
          <a:off x="3240356" y="2859425"/>
          <a:ext cx="5360062" cy="3047413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2800" lvl="1" indent="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u="none" kern="12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u="sng" kern="12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Результат:</a:t>
          </a:r>
        </a:p>
        <a:p>
          <a:pPr marL="172800" lvl="1" indent="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ребенок хорошо запоминает содержание произведений;</a:t>
          </a:r>
        </a:p>
        <a:p>
          <a:pPr marL="172800" lvl="1" indent="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может логично пересказать небольшой по объему текст;</a:t>
          </a:r>
        </a:p>
        <a:p>
          <a:pPr marL="172800" lvl="1" indent="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правильно отвечает на вопросы по тексту;</a:t>
          </a:r>
        </a:p>
        <a:p>
          <a:pPr marL="172800" lvl="1" indent="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использует сюжет произведения в своих играх, умеет преобразовать его согласно замыслу;</a:t>
          </a:r>
        </a:p>
        <a:p>
          <a:pPr marL="172800" lvl="1" indent="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n>
                <a:noFill/>
              </a:ln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- усваивает буквы и после ознакомления с ними начинает читать сам.</a:t>
          </a:r>
          <a:endParaRPr lang="ru-RU" sz="1800" kern="1200" dirty="0" smtClean="0">
            <a:ln>
              <a:noFill/>
            </a:ln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0356" y="2859425"/>
        <a:ext cx="5360062" cy="3047413"/>
      </dsp:txXfrm>
    </dsp:sp>
    <dsp:sp modelId="{6A4CFE6D-A8B8-4D7D-B49D-37E041FD04F2}">
      <dsp:nvSpPr>
        <dsp:cNvPr id="0" name=""/>
        <dsp:cNvSpPr/>
      </dsp:nvSpPr>
      <dsp:spPr>
        <a:xfrm>
          <a:off x="648080" y="3003439"/>
          <a:ext cx="2249161" cy="1124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Активный этап</a:t>
          </a:r>
          <a:endParaRPr lang="ru-RU" sz="20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80" y="3003439"/>
        <a:ext cx="2249161" cy="1124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BEBCF-D1E7-4AA6-ADA7-D0C9CF8B9C05}">
      <dsp:nvSpPr>
        <dsp:cNvPr id="0" name=""/>
        <dsp:cNvSpPr/>
      </dsp:nvSpPr>
      <dsp:spPr>
        <a:xfrm>
          <a:off x="2002114" y="552506"/>
          <a:ext cx="2061603" cy="13750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мастер показывает, участники повторяют</a:t>
          </a:r>
          <a:endParaRPr lang="ru-RU" sz="1600" kern="1200" dirty="0"/>
        </a:p>
      </dsp:txBody>
      <dsp:txXfrm>
        <a:off x="2331971" y="552506"/>
        <a:ext cx="1731747" cy="1375089"/>
      </dsp:txXfrm>
    </dsp:sp>
    <dsp:sp modelId="{B3DEDAE6-4127-4ED3-8601-35FAFA89EC97}">
      <dsp:nvSpPr>
        <dsp:cNvPr id="0" name=""/>
        <dsp:cNvSpPr/>
      </dsp:nvSpPr>
      <dsp:spPr>
        <a:xfrm>
          <a:off x="2002114" y="1927595"/>
          <a:ext cx="2061603" cy="13750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взрослые в роли детей</a:t>
          </a:r>
          <a:endParaRPr lang="ru-RU" sz="1600" kern="1200" dirty="0"/>
        </a:p>
      </dsp:txBody>
      <dsp:txXfrm>
        <a:off x="2331971" y="1927595"/>
        <a:ext cx="1731747" cy="1375089"/>
      </dsp:txXfrm>
    </dsp:sp>
    <dsp:sp modelId="{334559FD-9F4E-4988-AF0A-28443FFCAEAC}">
      <dsp:nvSpPr>
        <dsp:cNvPr id="0" name=""/>
        <dsp:cNvSpPr/>
      </dsp:nvSpPr>
      <dsp:spPr>
        <a:xfrm>
          <a:off x="2002114" y="3302685"/>
          <a:ext cx="2061603" cy="137508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участники осваивают вид деятельности</a:t>
          </a:r>
          <a:endParaRPr lang="ru-RU" sz="1600" kern="1200" dirty="0"/>
        </a:p>
      </dsp:txBody>
      <dsp:txXfrm>
        <a:off x="2331971" y="3302685"/>
        <a:ext cx="1731747" cy="1375089"/>
      </dsp:txXfrm>
    </dsp:sp>
    <dsp:sp modelId="{E1F77EEB-2BF9-4E96-863C-F338ED50B306}">
      <dsp:nvSpPr>
        <dsp:cNvPr id="0" name=""/>
        <dsp:cNvSpPr/>
      </dsp:nvSpPr>
      <dsp:spPr>
        <a:xfrm>
          <a:off x="902592" y="2745"/>
          <a:ext cx="1374402" cy="13744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Практикум</a:t>
          </a:r>
          <a:endParaRPr lang="ru-RU" sz="1400" b="1" kern="1200" dirty="0"/>
        </a:p>
      </dsp:txBody>
      <dsp:txXfrm>
        <a:off x="1103869" y="204022"/>
        <a:ext cx="971848" cy="971848"/>
      </dsp:txXfrm>
    </dsp:sp>
    <dsp:sp modelId="{343442EF-7032-44E5-92DD-E5C438502316}">
      <dsp:nvSpPr>
        <dsp:cNvPr id="0" name=""/>
        <dsp:cNvSpPr/>
      </dsp:nvSpPr>
      <dsp:spPr>
        <a:xfrm>
          <a:off x="5438120" y="552506"/>
          <a:ext cx="2061603" cy="137508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мастер выделяет проблему, участники ее решают сами</a:t>
          </a:r>
          <a:endParaRPr lang="ru-RU" sz="1600" kern="1200" dirty="0"/>
        </a:p>
      </dsp:txBody>
      <dsp:txXfrm>
        <a:off x="5767977" y="552506"/>
        <a:ext cx="1731747" cy="1375089"/>
      </dsp:txXfrm>
    </dsp:sp>
    <dsp:sp modelId="{2BBE015E-09A4-4B98-A895-31BB3047E47C}">
      <dsp:nvSpPr>
        <dsp:cNvPr id="0" name=""/>
        <dsp:cNvSpPr/>
      </dsp:nvSpPr>
      <dsp:spPr>
        <a:xfrm>
          <a:off x="5438120" y="1927595"/>
          <a:ext cx="2061603" cy="137508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взрослые в роли педагогов</a:t>
          </a:r>
          <a:endParaRPr lang="ru-RU" sz="1600" kern="1200" dirty="0"/>
        </a:p>
      </dsp:txBody>
      <dsp:txXfrm>
        <a:off x="5767977" y="1927595"/>
        <a:ext cx="1731747" cy="1375089"/>
      </dsp:txXfrm>
    </dsp:sp>
    <dsp:sp modelId="{EEEA53AF-0F3A-4778-9FFE-5C00F74711BF}">
      <dsp:nvSpPr>
        <dsp:cNvPr id="0" name=""/>
        <dsp:cNvSpPr/>
      </dsp:nvSpPr>
      <dsp:spPr>
        <a:xfrm>
          <a:off x="5438120" y="3302685"/>
          <a:ext cx="2061603" cy="13750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участники осваивают метод, прием, технологию</a:t>
          </a:r>
          <a:endParaRPr lang="ru-RU" sz="1600" kern="1200" dirty="0"/>
        </a:p>
      </dsp:txBody>
      <dsp:txXfrm>
        <a:off x="5767977" y="3302685"/>
        <a:ext cx="1731747" cy="1375089"/>
      </dsp:txXfrm>
    </dsp:sp>
    <dsp:sp modelId="{CCB63740-4169-4F60-B362-F0A654658C65}">
      <dsp:nvSpPr>
        <dsp:cNvPr id="0" name=""/>
        <dsp:cNvSpPr/>
      </dsp:nvSpPr>
      <dsp:spPr>
        <a:xfrm>
          <a:off x="4338598" y="2745"/>
          <a:ext cx="1374402" cy="13744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Мастер-класс</a:t>
          </a:r>
          <a:endParaRPr lang="ru-RU" sz="1400" b="1" kern="1200" dirty="0"/>
        </a:p>
      </dsp:txBody>
      <dsp:txXfrm>
        <a:off x="4539875" y="204022"/>
        <a:ext cx="971848" cy="971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7922C-A868-4CAA-BE23-EC645CD1B8E3}">
      <dsp:nvSpPr>
        <dsp:cNvPr id="0" name=""/>
        <dsp:cNvSpPr/>
      </dsp:nvSpPr>
      <dsp:spPr>
        <a:xfrm>
          <a:off x="0" y="0"/>
          <a:ext cx="79928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5A587C-FCBA-4EB9-89D8-F89342F7E63A}">
      <dsp:nvSpPr>
        <dsp:cNvPr id="0" name=""/>
        <dsp:cNvSpPr/>
      </dsp:nvSpPr>
      <dsp:spPr>
        <a:xfrm>
          <a:off x="0" y="0"/>
          <a:ext cx="1598577" cy="6408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МАСТЕР-КЛАСС</a:t>
          </a:r>
          <a:r>
            <a:rPr lang="ru-RU" sz="1800" kern="1200" dirty="0" smtClean="0">
              <a:solidFill>
                <a:srgbClr val="002060"/>
              </a:solidFill>
            </a:rPr>
            <a:t> это -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0"/>
        <a:ext cx="1598577" cy="6408712"/>
      </dsp:txXfrm>
    </dsp:sp>
    <dsp:sp modelId="{46355344-176F-41B4-B9C5-A712D5E56C55}">
      <dsp:nvSpPr>
        <dsp:cNvPr id="0" name=""/>
        <dsp:cNvSpPr/>
      </dsp:nvSpPr>
      <dsp:spPr>
        <a:xfrm>
          <a:off x="1718470" y="149108"/>
          <a:ext cx="6274417" cy="1898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продуктивная деятельность всех участников (изучение разработок по теме мастер-класса, обсуждение полученных результатов, вопросы, предложения по решению обсуждаемых проблем, консультации)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718470" y="149108"/>
        <a:ext cx="6274417" cy="1898783"/>
      </dsp:txXfrm>
    </dsp:sp>
    <dsp:sp modelId="{E9AAF9F9-A460-4C2F-B9C9-C8F27129B7BF}">
      <dsp:nvSpPr>
        <dsp:cNvPr id="0" name=""/>
        <dsp:cNvSpPr/>
      </dsp:nvSpPr>
      <dsp:spPr>
        <a:xfrm>
          <a:off x="1584190" y="1427696"/>
          <a:ext cx="63943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FF19D9-871B-433B-B62D-25B038C1DA35}">
      <dsp:nvSpPr>
        <dsp:cNvPr id="0" name=""/>
        <dsp:cNvSpPr/>
      </dsp:nvSpPr>
      <dsp:spPr>
        <a:xfrm>
          <a:off x="1656165" y="1723401"/>
          <a:ext cx="6274417" cy="1108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одна из интерактивных форм профессионального взаимодействия педагогов, двусторонний процесс (непрерывный контакт, практический индивидуальный подход к каждому участнику)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656165" y="1723401"/>
        <a:ext cx="6274417" cy="1108535"/>
      </dsp:txXfrm>
    </dsp:sp>
    <dsp:sp modelId="{A1555A83-152D-40A1-9E6A-8B47B24A2E39}">
      <dsp:nvSpPr>
        <dsp:cNvPr id="0" name=""/>
        <dsp:cNvSpPr/>
      </dsp:nvSpPr>
      <dsp:spPr>
        <a:xfrm>
          <a:off x="1584190" y="3024335"/>
          <a:ext cx="63943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BF37F9-E15C-4486-BBED-92D3B64382DD}">
      <dsp:nvSpPr>
        <dsp:cNvPr id="0" name=""/>
        <dsp:cNvSpPr/>
      </dsp:nvSpPr>
      <dsp:spPr>
        <a:xfrm>
          <a:off x="1718470" y="3168356"/>
          <a:ext cx="6274417" cy="144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форма организации активной самостоятельной работы педагогов(наблюдение, изучение документов и результатов деятельности учителя-мастера, разработка дидактических материалов для использования в собственной педагогической деятельности и др.) 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718470" y="3168356"/>
        <a:ext cx="6274417" cy="1445462"/>
      </dsp:txXfrm>
    </dsp:sp>
    <dsp:sp modelId="{901A6E4D-BF65-4885-8FAB-0F73CFC58A69}">
      <dsp:nvSpPr>
        <dsp:cNvPr id="0" name=""/>
        <dsp:cNvSpPr/>
      </dsp:nvSpPr>
      <dsp:spPr>
        <a:xfrm>
          <a:off x="1584190" y="4690935"/>
          <a:ext cx="63943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0509E9-CD09-4FA8-AEBD-CB81615AD50D}">
      <dsp:nvSpPr>
        <dsp:cNvPr id="0" name=""/>
        <dsp:cNvSpPr/>
      </dsp:nvSpPr>
      <dsp:spPr>
        <a:xfrm>
          <a:off x="1656165" y="4764478"/>
          <a:ext cx="6274417" cy="1208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передача опыта, который оттачивается на протяжении долгого времени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1656165" y="4764478"/>
        <a:ext cx="6274417" cy="1208229"/>
      </dsp:txXfrm>
    </dsp:sp>
    <dsp:sp modelId="{A208F248-6179-4B7B-8066-293FD7A3B503}">
      <dsp:nvSpPr>
        <dsp:cNvPr id="0" name=""/>
        <dsp:cNvSpPr/>
      </dsp:nvSpPr>
      <dsp:spPr>
        <a:xfrm>
          <a:off x="1598577" y="6257446"/>
          <a:ext cx="63943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326CA-88EE-4363-A224-39216A90F440}">
      <dsp:nvSpPr>
        <dsp:cNvPr id="0" name=""/>
        <dsp:cNvSpPr/>
      </dsp:nvSpPr>
      <dsp:spPr>
        <a:xfrm>
          <a:off x="7871" y="61733"/>
          <a:ext cx="1715607" cy="9031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/>
              <a:ea typeface="Calibri"/>
            </a:rPr>
            <a:t>Вступительная часть</a:t>
          </a:r>
          <a:endParaRPr lang="ru-RU" sz="1600" b="1" kern="1200" dirty="0"/>
        </a:p>
      </dsp:txBody>
      <dsp:txXfrm>
        <a:off x="7871" y="61733"/>
        <a:ext cx="1715607" cy="602083"/>
      </dsp:txXfrm>
    </dsp:sp>
    <dsp:sp modelId="{2546AA98-FF0B-4BD5-836E-2B0600EB728F}">
      <dsp:nvSpPr>
        <dsp:cNvPr id="0" name=""/>
        <dsp:cNvSpPr/>
      </dsp:nvSpPr>
      <dsp:spPr>
        <a:xfrm>
          <a:off x="224236" y="663816"/>
          <a:ext cx="1984168" cy="5467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приветствие аудитории;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рассказ о теме мастер-класса;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обоснование её актуальности;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описание метода (приёма, технологии или средства), который будет демонстрироваться;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обозначение умения (знания), которое будет освоено участниками.</a:t>
          </a:r>
          <a:endParaRPr lang="ru-RU" sz="1600" kern="1200" dirty="0"/>
        </a:p>
      </dsp:txBody>
      <dsp:txXfrm>
        <a:off x="282350" y="721930"/>
        <a:ext cx="1867940" cy="5350910"/>
      </dsp:txXfrm>
    </dsp:sp>
    <dsp:sp modelId="{835CE8BA-342D-4165-9C49-3879E5329696}">
      <dsp:nvSpPr>
        <dsp:cNvPr id="0" name=""/>
        <dsp:cNvSpPr/>
      </dsp:nvSpPr>
      <dsp:spPr>
        <a:xfrm rot="58319">
          <a:off x="2051428" y="175432"/>
          <a:ext cx="695460" cy="426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2051437" y="259690"/>
        <a:ext cx="567444" cy="256031"/>
      </dsp:txXfrm>
    </dsp:sp>
    <dsp:sp modelId="{84759F6E-134B-448A-B854-6BDFE12EC806}">
      <dsp:nvSpPr>
        <dsp:cNvPr id="0" name=""/>
        <dsp:cNvSpPr/>
      </dsp:nvSpPr>
      <dsp:spPr>
        <a:xfrm>
          <a:off x="3035478" y="113099"/>
          <a:ext cx="1715607" cy="903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/>
              <a:ea typeface="Calibri"/>
            </a:rPr>
            <a:t>Передача навыка</a:t>
          </a:r>
          <a:endParaRPr lang="ru-RU" sz="1600" b="1" kern="1200" dirty="0"/>
        </a:p>
      </dsp:txBody>
      <dsp:txXfrm>
        <a:off x="3035478" y="113099"/>
        <a:ext cx="1715607" cy="602083"/>
      </dsp:txXfrm>
    </dsp:sp>
    <dsp:sp modelId="{3FB61048-C84E-43C9-9146-258C039C8BF4}">
      <dsp:nvSpPr>
        <dsp:cNvPr id="0" name=""/>
        <dsp:cNvSpPr/>
      </dsp:nvSpPr>
      <dsp:spPr>
        <a:xfrm>
          <a:off x="2896661" y="749138"/>
          <a:ext cx="2694532" cy="5330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определение смысловых частей (этапов, вариантов применения) метода (приёма, технологии или средства);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подбор для каждой части (этапа, варианта применения) практических заданий;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показ порядка выполнения заданий;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самостоятельное выполнение участниками заданий;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комментарии о возможных  проблемах и ошибках при применении метода (приёма, технологии или средства).</a:t>
          </a:r>
          <a:endParaRPr lang="ru-RU" sz="1600" kern="1200" dirty="0"/>
        </a:p>
      </dsp:txBody>
      <dsp:txXfrm>
        <a:off x="2975581" y="828058"/>
        <a:ext cx="2536692" cy="5172610"/>
      </dsp:txXfrm>
    </dsp:sp>
    <dsp:sp modelId="{99F3DB3F-7476-43E5-8FCB-988E1FCB9BB1}">
      <dsp:nvSpPr>
        <dsp:cNvPr id="0" name=""/>
        <dsp:cNvSpPr/>
      </dsp:nvSpPr>
      <dsp:spPr>
        <a:xfrm rot="21582008">
          <a:off x="5133171" y="192172"/>
          <a:ext cx="810044" cy="426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5133172" y="277851"/>
        <a:ext cx="682028" cy="256031"/>
      </dsp:txXfrm>
    </dsp:sp>
    <dsp:sp modelId="{F5A468BF-FC72-4C4B-90CC-741D9DD56D81}">
      <dsp:nvSpPr>
        <dsp:cNvPr id="0" name=""/>
        <dsp:cNvSpPr/>
      </dsp:nvSpPr>
      <dsp:spPr>
        <a:xfrm>
          <a:off x="6279450" y="96121"/>
          <a:ext cx="1715607" cy="9031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/>
              <a:ea typeface="Calibri"/>
            </a:rPr>
            <a:t>Рефлексия</a:t>
          </a:r>
          <a:endParaRPr lang="ru-RU" sz="1600" b="1" kern="1200" dirty="0"/>
        </a:p>
      </dsp:txBody>
      <dsp:txXfrm>
        <a:off x="6279450" y="96121"/>
        <a:ext cx="1715607" cy="602083"/>
      </dsp:txXfrm>
    </dsp:sp>
    <dsp:sp modelId="{FBADDFDB-6C4D-442E-AF40-B84F7DE7DB95}">
      <dsp:nvSpPr>
        <dsp:cNvPr id="0" name=""/>
        <dsp:cNvSpPr/>
      </dsp:nvSpPr>
      <dsp:spPr>
        <a:xfrm>
          <a:off x="6414718" y="698204"/>
          <a:ext cx="2146361" cy="5398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подведение итогов;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выделение ключевых мыслей, озвученных на мастер-классе;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оценивание участниками результатов мероприятия.</a:t>
          </a:r>
          <a:endParaRPr lang="ru-RU" sz="1600" kern="1200" dirty="0"/>
        </a:p>
      </dsp:txBody>
      <dsp:txXfrm>
        <a:off x="6477583" y="761069"/>
        <a:ext cx="2020631" cy="5272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F3403-B1F7-461A-9185-C14A02F47B5A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2C803-8FAB-4560-ABCC-7708EBB75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5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0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2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6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0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3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1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2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2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4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6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310F-E8A3-40A4-AE3F-63B84AF690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794F6-3BA1-407E-98A7-89268A8F3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8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конф 2016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4784" y="1556792"/>
            <a:ext cx="7268344" cy="4536504"/>
          </a:xfrm>
        </p:spPr>
        <p:txBody>
          <a:bodyPr anchor="t"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Проектировочная сессия 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для руководителей муниципальных методических объединений воспитателей, воспитателей групп раннего возраста, старших воспитателей, музыкальных руководителей ДОО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700" b="1" dirty="0">
                <a:solidFill>
                  <a:srgbClr val="002060"/>
                </a:solidFill>
              </a:rPr>
              <a:t>Проектирование образовательного процесса в соответствии с требованиями ФГОС ОО, ФООП, ФАОП: формирование и развитие читательской грамотности участников образовательного процесса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28 октября 2024 </a:t>
            </a:r>
            <a:r>
              <a:rPr lang="ru-RU" sz="2000" b="1" dirty="0">
                <a:solidFill>
                  <a:srgbClr val="002060"/>
                </a:solidFill>
              </a:rPr>
              <a:t>года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16632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Государственное автономное учреждение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дополнительного профессионального образования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«Новосибирский институт повышения квалификации и переподготовки работников образования»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47" y="137589"/>
            <a:ext cx="685355" cy="8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70512510"/>
              </p:ext>
            </p:extLst>
          </p:nvPr>
        </p:nvGraphicFramePr>
        <p:xfrm>
          <a:off x="107504" y="641590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188640"/>
            <a:ext cx="4733219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Этапы формирования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читателя</a:t>
            </a:r>
            <a:endParaRPr lang="ru-RU" sz="2400" b="1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2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712967" cy="6196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Методы и приёмы формирования предпосылок читательской грамотности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чтение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педагогом по книге или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наизусть;</a:t>
            </a:r>
            <a:endParaRPr lang="ru-RU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прослушивание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аудиозаписей и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просмотр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 видеоматериалов;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беседа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 по 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прочитанному;</a:t>
            </a:r>
            <a:endParaRPr lang="ru-RU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чтение с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продолжением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;</a:t>
            </a:r>
            <a:endParaRPr lang="ru-RU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разучивание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 стихотворений;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чтение и рассказывание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 с использованием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наглядного материала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;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театрализованные игры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;</a:t>
            </a:r>
          </a:p>
          <a:p>
            <a:pPr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изготовление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книжек-самоделок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 с рисунками о произведениях;</a:t>
            </a:r>
          </a:p>
          <a:p>
            <a:pPr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создание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тематических журналов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 и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детских энциклопедий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на основе знакомства с литературными произведениями;</a:t>
            </a: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использование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технологий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</a:rPr>
              <a:t>синквейн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, графические головоломки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</a:rPr>
              <a:t>Друдлы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, «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</a:rPr>
              <a:t>Скрайбинг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»,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</a:rPr>
              <a:t>Сторителлинг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»,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</a:rPr>
              <a:t>мнемотаблицы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, карты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Calibri"/>
              </a:rPr>
              <a:t>Проппа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, методика «Расскажи стихи руками», «Тонкие и толстые вопросы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»,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создание вместе с детьми «толкового словаря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» и др.;</a:t>
            </a:r>
            <a:endParaRPr lang="ru-RU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lvl="0" indent="266700">
              <a:lnSpc>
                <a:spcPct val="107000"/>
              </a:lnSpc>
              <a:spcAft>
                <a:spcPts val="6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</a:rPr>
              <a:t>проведение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литературных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гостиных,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праздников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детской книги,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экскурсии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в библиотеку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  <a:endParaRPr lang="ru-RU" dirty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919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142663"/>
              </p:ext>
            </p:extLst>
          </p:nvPr>
        </p:nvGraphicFramePr>
        <p:xfrm>
          <a:off x="95343" y="550328"/>
          <a:ext cx="9048657" cy="619268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677251"/>
                <a:gridCol w="5371406"/>
              </a:tblGrid>
              <a:tr h="2781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18825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62121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задачи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75300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организации деятельности (работа по подгруппам, в парах, совместная деятельность педагога с детьми и самостоятельной деятельности детей)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190002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образовательного мероприятия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Организационный этап 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(организация пространства / установка правил взаимодействия / разделение детей на группы)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564754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Мотивационный этап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 к деятельности, актуализация представлений и умений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131776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Информационный этап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 разными способами, «открытие» нового знания (способа действий): поиск и работа с источниками информации, выявление фактов и мнений, выдвижение гипотез и т.п.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75300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Практический этап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полученных знаний и способов действий в самостоятельной и совместной со сверстниками деятельности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  <a:tr h="76328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Оценочно-рефлексивный этап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/ самооценка,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взаимооценка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деятельности, рефлексия эмоционального отношения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133" marR="2713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67744" y="96306"/>
            <a:ext cx="5040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Конспект образовательного мероприятия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191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52928" cy="12961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480" y="1412776"/>
            <a:ext cx="85650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Разработать в группах конспект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мероприятия формированию предпосылок функциональной читательской грамотности у детей раннего и дошкольного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текстов: </a:t>
            </a:r>
          </a:p>
          <a:p>
            <a:pPr indent="442913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(проза, стихотворение), </a:t>
            </a:r>
          </a:p>
          <a:p>
            <a:pPr indent="442913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познавательного, </a:t>
            </a:r>
          </a:p>
          <a:p>
            <a:pPr indent="442913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энциклопедического.</a:t>
            </a:r>
          </a:p>
          <a:p>
            <a:pPr indent="442913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группы.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4162474"/>
          </a:xfrm>
        </p:spPr>
        <p:txBody>
          <a:bodyPr anchor="t"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 2: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представление мастер-класса, посвященного формированию предпосылок функциональной читательской грамотности у детей раннего и дошкольного возраста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endParaRPr lang="ru-RU" sz="27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0502" y="3933056"/>
            <a:ext cx="3545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Регламент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75 минут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23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880" y="177207"/>
            <a:ext cx="8558607" cy="6420145"/>
          </a:xfrm>
        </p:spPr>
        <p:txBody>
          <a:bodyPr anchor="t"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         «</a:t>
            </a:r>
            <a:r>
              <a:rPr lang="ru-RU" sz="2000" dirty="0">
                <a:solidFill>
                  <a:srgbClr val="002060"/>
                </a:solidFill>
              </a:rPr>
              <a:t>Мастер-класс — это ярко </a:t>
            </a:r>
            <a:r>
              <a:rPr lang="ru-RU" sz="2000" dirty="0" smtClean="0">
                <a:solidFill>
                  <a:srgbClr val="002060"/>
                </a:solidFill>
              </a:rPr>
              <a:t>выраженная форма </a:t>
            </a:r>
            <a:r>
              <a:rPr lang="ru-RU" sz="2000" dirty="0">
                <a:solidFill>
                  <a:srgbClr val="002060"/>
                </a:solidFill>
              </a:rPr>
              <a:t>ученичества именно у учителя-мастера, процесс </a:t>
            </a:r>
            <a:r>
              <a:rPr lang="ru-RU" sz="2000" dirty="0" smtClean="0">
                <a:solidFill>
                  <a:srgbClr val="002060"/>
                </a:solidFill>
              </a:rPr>
              <a:t>передачи мастером </a:t>
            </a:r>
            <a:r>
              <a:rPr lang="ru-RU" sz="2000" dirty="0">
                <a:solidFill>
                  <a:srgbClr val="002060"/>
                </a:solidFill>
              </a:rPr>
              <a:t>ученикам опыта, мастерства чаще всего путем </a:t>
            </a:r>
            <a:r>
              <a:rPr lang="ru-RU" sz="2000" dirty="0" smtClean="0">
                <a:solidFill>
                  <a:srgbClr val="002060"/>
                </a:solidFill>
              </a:rPr>
              <a:t>прямого и </a:t>
            </a:r>
            <a:r>
              <a:rPr lang="ru-RU" sz="2000" dirty="0">
                <a:solidFill>
                  <a:srgbClr val="002060"/>
                </a:solidFill>
              </a:rPr>
              <a:t>комментированного показа приемов </a:t>
            </a:r>
            <a:r>
              <a:rPr lang="ru-RU" sz="2000" dirty="0" smtClean="0">
                <a:solidFill>
                  <a:srgbClr val="002060"/>
                </a:solidFill>
              </a:rPr>
              <a:t>работы»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М. Поташник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 Мастер-класс </a:t>
            </a:r>
            <a:r>
              <a:rPr lang="ru-RU" sz="2000" dirty="0">
                <a:solidFill>
                  <a:srgbClr val="002060"/>
                </a:solidFill>
              </a:rPr>
              <a:t>— это особый жанр обобщения и распространения педагогического опыта, </a:t>
            </a:r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процессе </a:t>
            </a:r>
            <a:r>
              <a:rPr lang="ru-RU" sz="2000" dirty="0" smtClean="0">
                <a:solidFill>
                  <a:srgbClr val="002060"/>
                </a:solidFill>
              </a:rPr>
              <a:t>которого идет непосредственное </a:t>
            </a:r>
            <a:r>
              <a:rPr lang="ru-RU" sz="2000" dirty="0">
                <a:solidFill>
                  <a:srgbClr val="002060"/>
                </a:solidFill>
              </a:rPr>
              <a:t>обсуждение предлагаемого методического продукта и поиск творческого решения педагогической проблемы </a:t>
            </a:r>
            <a:r>
              <a:rPr lang="ru-RU" sz="2000" dirty="0" smtClean="0">
                <a:solidFill>
                  <a:srgbClr val="002060"/>
                </a:solidFill>
              </a:rPr>
              <a:t>как со </a:t>
            </a:r>
            <a:r>
              <a:rPr lang="ru-RU" sz="2000" dirty="0">
                <a:solidFill>
                  <a:srgbClr val="002060"/>
                </a:solidFill>
              </a:rPr>
              <a:t>стороны участников мастер-класса, так и со стороны </a:t>
            </a:r>
            <a:r>
              <a:rPr lang="ru-RU" sz="2000" dirty="0" smtClean="0">
                <a:solidFill>
                  <a:srgbClr val="002060"/>
                </a:solidFill>
              </a:rPr>
              <a:t>мастера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 Мастер-класс — </a:t>
            </a:r>
            <a:r>
              <a:rPr lang="ru-RU" sz="2000" dirty="0">
                <a:solidFill>
                  <a:srgbClr val="002060"/>
                </a:solidFill>
              </a:rPr>
              <a:t>это </a:t>
            </a:r>
            <a:r>
              <a:rPr lang="ru-RU" sz="2000" dirty="0" smtClean="0">
                <a:solidFill>
                  <a:srgbClr val="002060"/>
                </a:solidFill>
              </a:rPr>
              <a:t>форма индивидуально-творческой </a:t>
            </a:r>
            <a:r>
              <a:rPr lang="ru-RU" sz="2000" dirty="0">
                <a:solidFill>
                  <a:srgbClr val="002060"/>
                </a:solidFill>
              </a:rPr>
              <a:t>деятельности педагога по изучению</a:t>
            </a:r>
            <a:r>
              <a:rPr lang="ru-RU" sz="2000" dirty="0" smtClean="0">
                <a:solidFill>
                  <a:srgbClr val="002060"/>
                </a:solidFill>
              </a:rPr>
              <a:t>, систематизации </a:t>
            </a:r>
            <a:r>
              <a:rPr lang="ru-RU" sz="2000" dirty="0">
                <a:solidFill>
                  <a:srgbClr val="002060"/>
                </a:solidFill>
              </a:rPr>
              <a:t>и распространению передового и </a:t>
            </a:r>
            <a:r>
              <a:rPr lang="ru-RU" sz="2000" dirty="0" smtClean="0">
                <a:solidFill>
                  <a:srgbClr val="002060"/>
                </a:solidFill>
              </a:rPr>
              <a:t>новаторского педагогического </a:t>
            </a:r>
            <a:r>
              <a:rPr lang="ru-RU" sz="2000" dirty="0">
                <a:solidFill>
                  <a:srgbClr val="002060"/>
                </a:solidFill>
              </a:rPr>
              <a:t>опыта, демонстрации собственного систематизированного профессионального опыта и уровня </a:t>
            </a:r>
            <a:r>
              <a:rPr lang="ru-RU" sz="2000" dirty="0" smtClean="0">
                <a:solidFill>
                  <a:srgbClr val="002060"/>
                </a:solidFill>
              </a:rPr>
              <a:t>педагогического мастерства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9" y="177207"/>
            <a:ext cx="7283152" cy="947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77207"/>
            <a:ext cx="4896544" cy="58749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Практикум или мастер-класс?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03649" y="177207"/>
            <a:ext cx="7283152" cy="947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b="1" dirty="0">
              <a:solidFill>
                <a:srgbClr val="4F81BD">
                  <a:lumMod val="75000"/>
                </a:srgb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71370"/>
              </p:ext>
            </p:extLst>
          </p:nvPr>
        </p:nvGraphicFramePr>
        <p:xfrm>
          <a:off x="284484" y="980728"/>
          <a:ext cx="840231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6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00435018"/>
              </p:ext>
            </p:extLst>
          </p:nvPr>
        </p:nvGraphicFramePr>
        <p:xfrm>
          <a:off x="611560" y="332656"/>
          <a:ext cx="79928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49074122"/>
              </p:ext>
            </p:extLst>
          </p:nvPr>
        </p:nvGraphicFramePr>
        <p:xfrm>
          <a:off x="323528" y="548680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70539" y="116632"/>
            <a:ext cx="318689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Этапы мастер-класса</a:t>
            </a:r>
          </a:p>
        </p:txBody>
      </p:sp>
    </p:spTree>
    <p:extLst>
      <p:ext uri="{BB962C8B-B14F-4D97-AF65-F5344CB8AC3E}">
        <p14:creationId xmlns:p14="http://schemas.microsoft.com/office/powerpoint/2010/main" val="5179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52928" cy="12961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480" y="1412776"/>
            <a:ext cx="8565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Разработать в группах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мастер-класса, посвященного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 формирования предпосылок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читательской грамотности у детей раннего и дошкольного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(45 минут).</a:t>
            </a:r>
          </a:p>
          <a:p>
            <a:pPr indent="442913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Представить результаты работы группы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минут)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ctr">
              <a:lnSpc>
                <a:spcPct val="150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мастер-класса – 10 минут</a:t>
            </a:r>
          </a:p>
        </p:txBody>
      </p:sp>
    </p:spTree>
    <p:extLst>
      <p:ext uri="{BB962C8B-B14F-4D97-AF65-F5344CB8AC3E}">
        <p14:creationId xmlns:p14="http://schemas.microsoft.com/office/powerpoint/2010/main" val="5948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568952" cy="4525963"/>
          </a:xfrm>
        </p:spPr>
        <p:txBody>
          <a:bodyPr>
            <a:normAutofit/>
          </a:bodyPr>
          <a:lstStyle/>
          <a:p>
            <a:pPr marL="0" indent="442913">
              <a:buNone/>
            </a:pPr>
            <a:r>
              <a:rPr lang="ru-RU" b="1" dirty="0">
                <a:solidFill>
                  <a:srgbClr val="C00000"/>
                </a:solidFill>
              </a:rPr>
              <a:t>Цель проектировочной сессии:</a:t>
            </a:r>
          </a:p>
          <a:p>
            <a:pPr marL="0" indent="442913">
              <a:buNone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</a:p>
          <a:p>
            <a:pPr marL="0" indent="442913">
              <a:lnSpc>
                <a:spcPct val="150000"/>
              </a:lnSpc>
              <a:buNone/>
            </a:pPr>
            <a:r>
              <a:rPr lang="ru-RU" sz="2400" dirty="0">
                <a:solidFill>
                  <a:srgbClr val="002060"/>
                </a:solidFill>
              </a:rPr>
              <a:t>проектирование фрагмента образовательного процесса в рамках компетенций и особенностей профессиональной деятельности с учетом требований ФГОС ОО, содержания ФООП и ФАОП, а также </a:t>
            </a:r>
            <a:r>
              <a:rPr lang="ru-RU" sz="2400" dirty="0" smtClean="0">
                <a:solidFill>
                  <a:srgbClr val="002060"/>
                </a:solidFill>
              </a:rPr>
              <a:t>задачи </a:t>
            </a:r>
            <a:r>
              <a:rPr lang="ru-RU" sz="2400" dirty="0">
                <a:solidFill>
                  <a:srgbClr val="002060"/>
                </a:solidFill>
              </a:rPr>
              <a:t>повышения уровня читательской грамотности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4131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43309"/>
              </p:ext>
            </p:extLst>
          </p:nvPr>
        </p:nvGraphicFramePr>
        <p:xfrm>
          <a:off x="57017" y="1268760"/>
          <a:ext cx="8886488" cy="5352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400"/>
                <a:gridCol w="111648"/>
                <a:gridCol w="3240360"/>
                <a:gridCol w="4473442"/>
                <a:gridCol w="740638"/>
              </a:tblGrid>
              <a:tr h="169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Этап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Содержание мастер-класса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Время (мин.)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</a:tr>
              <a:tr h="8284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 Вступительная часть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</a:tr>
              <a:tr h="169592">
                <a:tc grid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1.1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02" marR="2580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рассказ о теме мастер-класса;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590">
                <a:tc grid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1.2.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02" marR="2580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обоснование её актуальности, цели и задач;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581">
                <a:tc grid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1.3.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02" marR="2580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описание метода (приёма, технологии или средства), который будет демонстрироваться;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586">
                <a:tc grid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1.4.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02" marR="2580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обозначение умения (знания), которое будет освоено участниками.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9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 Передача навыка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</a:tr>
              <a:tr h="256590">
                <a:tc grid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2.1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02" marR="2580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 порядка выполнения заданий;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410">
                <a:tc grid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02" marR="2580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самостоятельное выполнение участниками заданий;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1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 Рефлексия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</a:tr>
              <a:tr h="203765">
                <a:tc grid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3.1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hMerge="1"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подведение итогов;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 marL="25802" marR="25802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586">
                <a:tc grid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02" marR="25802" marT="0" marB="0"/>
                </a:tc>
                <a:tc hMerge="1"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выделение ключевых мыслей, озвученных на мастер-классе;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179">
                <a:tc gridSpan="2"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3.3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02" marR="25802" marT="0" marB="0"/>
                </a:tc>
                <a:tc hMerge="1"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оценивание участниками результатов мероприятия.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59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(минут)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02" marR="2580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532" y="180837"/>
            <a:ext cx="898745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Сценарий мастер-класса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Представляемый метод (приём, технология или средство) _________________________________________________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3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7158" y="116632"/>
            <a:ext cx="60032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spc="-8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Проектировочная сессия 2024</a:t>
            </a:r>
            <a:endParaRPr lang="ru-RU" sz="3200" b="1" spc="-8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64088" y="1212532"/>
            <a:ext cx="2874553" cy="26215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- Руководитель ММО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9592" y="1228021"/>
            <a:ext cx="2874553" cy="262158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- Педагог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308238" y="4437112"/>
            <a:ext cx="2119746" cy="9997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308238" y="3804128"/>
            <a:ext cx="0" cy="602997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562885" y="3878643"/>
            <a:ext cx="0" cy="528482"/>
          </a:xfrm>
          <a:prstGeom prst="line">
            <a:avLst/>
          </a:prstGeom>
          <a:ln w="38100">
            <a:prstDash val="sysDash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427984" y="4427115"/>
            <a:ext cx="2119746" cy="999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691680" y="5047070"/>
            <a:ext cx="4990307" cy="646986"/>
          </a:xfrm>
          <a:prstGeom prst="round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ММО</a:t>
            </a:r>
          </a:p>
        </p:txBody>
      </p:sp>
    </p:spTree>
    <p:extLst>
      <p:ext uri="{BB962C8B-B14F-4D97-AF65-F5344CB8AC3E}">
        <p14:creationId xmlns:p14="http://schemas.microsoft.com/office/powerpoint/2010/main" val="4978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Треки проектировочной сессии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образовательного мероприятия по формированию предпосылок функциональной читательской грамотности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раннего и дошкольного возраста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 2: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представление мастер-класса, посвященного формированию предпосылок функциональной читательской грамотности у детей раннего и дошкольного возраста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2362274"/>
          </a:xfrm>
        </p:spPr>
        <p:txBody>
          <a:bodyPr anchor="t"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Трек 1: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Проектирование образовательного мероприятия по формированию предпосылок функциональной читательской грамотности у детей раннего и дошкольного возраста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endParaRPr lang="ru-RU" sz="27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8575" y="3717032"/>
            <a:ext cx="3545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Регламент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55 минут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95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023" y="1400597"/>
            <a:ext cx="3384376" cy="201622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7904" y="404664"/>
            <a:ext cx="5328592" cy="302433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61048"/>
            <a:ext cx="4427984" cy="263731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992" y="3856831"/>
            <a:ext cx="4426234" cy="2637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798" y="260648"/>
            <a:ext cx="3070825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XXIV</a:t>
            </a:r>
            <a:r>
              <a:rPr lang="ru-RU" b="1" dirty="0" smtClean="0">
                <a:solidFill>
                  <a:srgbClr val="7030A0"/>
                </a:solidFill>
              </a:rPr>
              <a:t> съезд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работников образования Новосибирской области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2362274"/>
          </a:xfrm>
        </p:spPr>
        <p:txBody>
          <a:bodyPr anchor="t">
            <a:noAutofit/>
          </a:bodyPr>
          <a:lstStyle/>
          <a:p>
            <a:pPr lvl="0" indent="449263" algn="l" defTabSz="449263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«Есть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талант писателя, а есть талант читателя.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 любой талант (а он есть в каждом), его надо открыть, вырастить, воспитать. Истоки читательского таланта, как и многие другие способности, лежат в раннем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детстве»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  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Я. Маршак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«Читательская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грамотность – это способность человека понимать и использовать письменные тексты, размышлять о них, и заниматься чтением для того, чтобы достигать своих целей, расширять свои знания и возможности, участвовать в социальной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жизни»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PISA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Programme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International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Student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Assessment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14861"/>
              </p:ext>
            </p:extLst>
          </p:nvPr>
        </p:nvGraphicFramePr>
        <p:xfrm>
          <a:off x="-1" y="116633"/>
          <a:ext cx="9144000" cy="478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49870"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ПРЕДПОСЫЛОК </a:t>
                      </a:r>
                      <a:r>
                        <a:rPr lang="ru-RU" sz="1400" dirty="0" smtClean="0">
                          <a:effectLst/>
                        </a:rPr>
                        <a:t>ЧИТАТЕЛЬСКОЙ </a:t>
                      </a:r>
                      <a:r>
                        <a:rPr lang="ru-RU" sz="1400" dirty="0">
                          <a:effectLst/>
                        </a:rPr>
                        <a:t>ГРАМОТНОСТИ В СООТВЕТСВИИ С ФОП ДО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95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20.3.1. Задачи в группе раннего возраста </a:t>
                      </a:r>
                      <a:endParaRPr lang="ru-RU" sz="1000" b="1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(</a:t>
                      </a:r>
                      <a:r>
                        <a:rPr lang="ru-RU" sz="1000" b="1" dirty="0">
                          <a:effectLst/>
                        </a:rPr>
                        <a:t>от 2 до 3 лет)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20.4.1. Задачи в группе младшего возраста </a:t>
                      </a:r>
                      <a:endParaRPr lang="ru-RU" sz="1000" b="1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(</a:t>
                      </a:r>
                      <a:r>
                        <a:rPr lang="ru-RU" sz="1000" b="1" dirty="0">
                          <a:effectLst/>
                        </a:rPr>
                        <a:t>3-4 года)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20.5.1. Задачи в группе среднего возраста </a:t>
                      </a:r>
                      <a:endParaRPr lang="ru-RU" sz="1000" b="1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(</a:t>
                      </a:r>
                      <a:r>
                        <a:rPr lang="ru-RU" sz="1000" b="1" dirty="0">
                          <a:effectLst/>
                        </a:rPr>
                        <a:t>4-5 лет)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20.6.1. Задачи в группе старшего возраста </a:t>
                      </a:r>
                      <a:endParaRPr lang="ru-RU" sz="1000" b="1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(</a:t>
                      </a:r>
                      <a:r>
                        <a:rPr lang="ru-RU" sz="1000" b="1" dirty="0">
                          <a:effectLst/>
                        </a:rPr>
                        <a:t>5-6 лет)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20.7.1. Задачи в подготовительной к школе группе (6-7 лет)</a:t>
                      </a:r>
                      <a:endParaRPr lang="ru-RU" sz="10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</a:tr>
              <a:tr h="3975220">
                <a:tc>
                  <a:txBody>
                    <a:bodyPr/>
                    <a:lstStyle/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у детей умение воспринимать небольшие по объему потешки, сказки и рассказы с наглядным сопровождением (и без него);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побуждать договаривать и произносить четверостишия уже известных ребёнку стихов и песенок, воспроизводить игровые действия, движения персонажей;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поощрять отклик на ритм и мелодичность стихотворений, </a:t>
                      </a:r>
                      <a:r>
                        <a:rPr lang="ru-RU" sz="800" dirty="0" err="1">
                          <a:effectLst/>
                        </a:rPr>
                        <a:t>потешек</a:t>
                      </a:r>
                      <a:r>
                        <a:rPr lang="ru-RU" sz="800" dirty="0">
                          <a:effectLst/>
                        </a:rPr>
                        <a:t>; формировать умение в процессе чтения произведения повторять звуковые жесты;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развивать умение произносить звукоподражания, связанные с содержанием литературного материала (мяу-мяу, тик-так, баю-бай, ква-ква и тому подобное), отвечать на вопросы по содержанию прочитанных произведений;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побуждать рассматривать книги и иллюстрации вместе с педагогом и самостоятельно;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развивать восприятие вопросительных и восклицательных интонаций художественного произведения.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обогащать опыт восприятия жанров фольклора (потешки, песенки, прибаутки, сказки о животных) и художественной литературы (небольшие авторские сказки, рассказы, стихотворения);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навык совместного слушания выразительного чтения и рассказывания (с наглядным сопровождением и без него);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способствовать восприятию и пониманию содержания и композиции </a:t>
                      </a:r>
                      <a:r>
                        <a:rPr lang="ru-RU" sz="800" dirty="0" smtClean="0">
                          <a:effectLst/>
                        </a:rPr>
                        <a:t>текста;</a:t>
                      </a:r>
                      <a:endParaRPr lang="ru-RU" sz="800" dirty="0">
                        <a:effectLst/>
                      </a:endParaRP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умение внятно, не спеша произносить небольшие потешки и стихотворения, воспроизводить короткие ролевые диалоги из сказок и прибауток в играх-драматизациях, повторять за педагогом знакомые строчки и рифмы из стихов, песенок, пальчиковых игр;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поддерживать общение детей друг с другом и с педагогом в процессе совместного рассматривания книжек-картинок, </a:t>
                      </a:r>
                      <a:r>
                        <a:rPr lang="ru-RU" sz="800" dirty="0" smtClean="0">
                          <a:effectLst/>
                        </a:rPr>
                        <a:t>иллюстраций</a:t>
                      </a:r>
                      <a:r>
                        <a:rPr lang="ru-RU" sz="800" dirty="0">
                          <a:effectLst/>
                        </a:rPr>
                        <a:t>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поддерживать </a:t>
                      </a:r>
                      <a:r>
                        <a:rPr lang="ru-RU" sz="800" dirty="0" smtClean="0">
                          <a:effectLst/>
                        </a:rPr>
                        <a:t>положительные </a:t>
                      </a:r>
                      <a:r>
                        <a:rPr lang="ru-RU" sz="800" dirty="0">
                          <a:effectLst/>
                        </a:rPr>
                        <a:t>эмоциональные проявления </a:t>
                      </a:r>
                      <a:r>
                        <a:rPr lang="ru-RU" sz="800" dirty="0" smtClean="0">
                          <a:effectLst/>
                        </a:rPr>
                        <a:t>детей </a:t>
                      </a:r>
                      <a:r>
                        <a:rPr lang="ru-RU" sz="800" dirty="0">
                          <a:effectLst/>
                        </a:rPr>
                        <a:t>в процессе совместного слушания художественных произведений</a:t>
                      </a:r>
                      <a:r>
                        <a:rPr lang="ru-RU" sz="800" dirty="0" smtClean="0">
                          <a:effectLst/>
                        </a:rPr>
                        <a:t>.</a:t>
                      </a:r>
                      <a:endParaRPr lang="ru-RU" sz="800" dirty="0">
                        <a:effectLst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обогащать опыт восприятия жанров фольклора (загадки, считалки, </a:t>
                      </a:r>
                      <a:r>
                        <a:rPr lang="ru-RU" sz="800" dirty="0" err="1">
                          <a:effectLst/>
                        </a:rPr>
                        <a:t>заклички</a:t>
                      </a:r>
                      <a:r>
                        <a:rPr lang="ru-RU" sz="800" dirty="0">
                          <a:effectLst/>
                        </a:rPr>
                        <a:t>, сказки о животных, волшебные сказки) и художественной литературы (авторские сказки, рассказы, стихотворения); знать основные особенности жанров литературных произведений;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развивать способность воспринимать содержание и форму художественных произведений (устанавливать причинно-следственные связи в повествовании, понимать главные характеристики героев; привлекать внимание детей к ритму поэтической речи, образным характеристикам предметов и явлений);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развивать художественно-речевые и исполнительские умения (выразительное чтение наизусть </a:t>
                      </a:r>
                      <a:r>
                        <a:rPr lang="ru-RU" sz="800" dirty="0" err="1">
                          <a:effectLst/>
                        </a:rPr>
                        <a:t>потешек</a:t>
                      </a:r>
                      <a:r>
                        <a:rPr lang="ru-RU" sz="800" dirty="0">
                          <a:effectLst/>
                        </a:rPr>
                        <a:t>, прибауток, стихотворений; выразительное исполнение ролей в инсценировках; пересказ небольших рассказов и сказок);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воспитывать ценностное отношение к книге, уважение к творчеству писателей и иллюстраторов.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обогащать опыт восприятия жанров фольклора (потешки, песенки, прибаутки, сказки о животных, волшебные сказки) и художественной </a:t>
                      </a:r>
                      <a:r>
                        <a:rPr lang="ru-RU" sz="800" dirty="0" smtClean="0">
                          <a:effectLst/>
                        </a:rPr>
                        <a:t>литературы;</a:t>
                      </a:r>
                      <a:endParaRPr lang="ru-RU" sz="800" dirty="0">
                        <a:effectLst/>
                      </a:endParaRP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развивать интерес к произведениям познавательного характера; формировать </a:t>
                      </a:r>
                      <a:r>
                        <a:rPr lang="ru-RU" sz="800" dirty="0" smtClean="0">
                          <a:effectLst/>
                        </a:rPr>
                        <a:t>положи-тельное </a:t>
                      </a:r>
                      <a:r>
                        <a:rPr lang="ru-RU" sz="800" dirty="0">
                          <a:effectLst/>
                        </a:rPr>
                        <a:t>эмоциональное отношение к «чтению с продолжением» (сказка-повесть, цикл рассказов со сквозным персонажем);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избирательное отношение к известным произведениям фольклора и художественной литературы, поддерживать инициативу детей в выборе </a:t>
                      </a:r>
                      <a:r>
                        <a:rPr lang="ru-RU" sz="800" dirty="0" smtClean="0">
                          <a:effectLst/>
                        </a:rPr>
                        <a:t>произведений </a:t>
                      </a:r>
                      <a:r>
                        <a:rPr lang="ru-RU" sz="800" dirty="0">
                          <a:effectLst/>
                        </a:rPr>
                        <a:t>для совместного </a:t>
                      </a:r>
                      <a:r>
                        <a:rPr lang="ru-RU" sz="800" dirty="0" smtClean="0">
                          <a:effectLst/>
                        </a:rPr>
                        <a:t>слушания;</a:t>
                      </a:r>
                      <a:endParaRPr lang="ru-RU" sz="800" dirty="0">
                        <a:effectLst/>
                      </a:endParaRP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представления о некоторых жанровых, композиционных, языковых особенностях произведений: поговорка, загадка, считалка, скороговорка, народная сказка, рассказ, </a:t>
                      </a:r>
                      <a:r>
                        <a:rPr lang="ru-RU" sz="800" dirty="0" smtClean="0">
                          <a:effectLst/>
                        </a:rPr>
                        <a:t>стихотворение</a:t>
                      </a:r>
                      <a:r>
                        <a:rPr lang="ru-RU" sz="800" dirty="0">
                          <a:effectLst/>
                        </a:rPr>
                        <a:t>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углублять восприятие содержания и формы </a:t>
                      </a:r>
                      <a:r>
                        <a:rPr lang="ru-RU" sz="800" dirty="0" smtClean="0">
                          <a:effectLst/>
                        </a:rPr>
                        <a:t>произведений;</a:t>
                      </a:r>
                      <a:endParaRPr lang="ru-RU" sz="800" dirty="0">
                        <a:effectLst/>
                      </a:endParaRP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совершенствовать </a:t>
                      </a:r>
                      <a:r>
                        <a:rPr lang="ru-RU" sz="800" dirty="0" smtClean="0">
                          <a:effectLst/>
                        </a:rPr>
                        <a:t>художественно-речевые </a:t>
                      </a:r>
                      <a:r>
                        <a:rPr lang="ru-RU" sz="800" dirty="0">
                          <a:effectLst/>
                        </a:rPr>
                        <a:t>и </a:t>
                      </a:r>
                      <a:r>
                        <a:rPr lang="ru-RU" sz="800" dirty="0" smtClean="0">
                          <a:effectLst/>
                        </a:rPr>
                        <a:t>исполнительские </a:t>
                      </a:r>
                      <a:r>
                        <a:rPr lang="ru-RU" sz="800" dirty="0">
                          <a:effectLst/>
                        </a:rPr>
                        <a:t>умения </a:t>
                      </a:r>
                      <a:r>
                        <a:rPr lang="ru-RU" sz="800" dirty="0" smtClean="0">
                          <a:effectLst/>
                        </a:rPr>
                        <a:t>развивать </a:t>
                      </a:r>
                      <a:r>
                        <a:rPr lang="ru-RU" sz="800" dirty="0">
                          <a:effectLst/>
                        </a:rPr>
                        <a:t>образность речи и словесное творчество  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  <a:tc>
                  <a:txBody>
                    <a:bodyPr/>
                    <a:lstStyle/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отношение детей к книге как эстетическому объекту, поддерживать положительные эмоциональные проявления детей (радость, удовольствие при слушании произведений);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развивать интерес к изданиям познавательного и энциклопедического характера; знакомить с разнообразными по жанру и тематике художественными произведениями;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положительное эмоциональное отношение к «чтению с продолжением</a:t>
                      </a:r>
                      <a:r>
                        <a:rPr lang="ru-RU" sz="800" dirty="0" smtClean="0">
                          <a:effectLst/>
                        </a:rPr>
                        <a:t>»;</a:t>
                      </a:r>
                      <a:endParaRPr lang="ru-RU" sz="800" dirty="0">
                        <a:effectLst/>
                      </a:endParaRP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формировать представления о жанровых, </a:t>
                      </a:r>
                      <a:r>
                        <a:rPr lang="ru-RU" sz="800" dirty="0" smtClean="0">
                          <a:effectLst/>
                        </a:rPr>
                        <a:t>композиционных </a:t>
                      </a:r>
                      <a:r>
                        <a:rPr lang="ru-RU" sz="800" dirty="0">
                          <a:effectLst/>
                        </a:rPr>
                        <a:t>и языковых особенностях жанров литературы: литературная сказка, рассказ, </a:t>
                      </a:r>
                      <a:r>
                        <a:rPr lang="ru-RU" sz="800" dirty="0" smtClean="0">
                          <a:effectLst/>
                        </a:rPr>
                        <a:t>стихотворение</a:t>
                      </a:r>
                      <a:r>
                        <a:rPr lang="ru-RU" sz="800" dirty="0">
                          <a:effectLst/>
                        </a:rPr>
                        <a:t>, басня, пословица, небылица, былина;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углублять восприятие </a:t>
                      </a:r>
                      <a:r>
                        <a:rPr lang="ru-RU" sz="800" dirty="0" smtClean="0">
                          <a:effectLst/>
                        </a:rPr>
                        <a:t>содержания </a:t>
                      </a:r>
                      <a:r>
                        <a:rPr lang="ru-RU" sz="800" dirty="0">
                          <a:effectLst/>
                        </a:rPr>
                        <a:t>и формы произведений </a:t>
                      </a:r>
                      <a:r>
                        <a:rPr lang="ru-RU" sz="800" dirty="0" smtClean="0">
                          <a:effectLst/>
                        </a:rPr>
                        <a:t>;</a:t>
                      </a:r>
                      <a:endParaRPr lang="ru-RU" sz="800" dirty="0">
                        <a:effectLst/>
                      </a:endParaRP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поддерживать </a:t>
                      </a:r>
                      <a:r>
                        <a:rPr lang="ru-RU" sz="800" dirty="0" smtClean="0">
                          <a:effectLst/>
                        </a:rPr>
                        <a:t>избирательные </a:t>
                      </a:r>
                      <a:r>
                        <a:rPr lang="ru-RU" sz="800" dirty="0">
                          <a:effectLst/>
                        </a:rPr>
                        <a:t>интересы детей к произведениям </a:t>
                      </a:r>
                      <a:r>
                        <a:rPr lang="ru-RU" sz="800" dirty="0" smtClean="0">
                          <a:effectLst/>
                        </a:rPr>
                        <a:t>определенного </a:t>
                      </a:r>
                      <a:r>
                        <a:rPr lang="ru-RU" sz="800" dirty="0">
                          <a:effectLst/>
                        </a:rPr>
                        <a:t>жанра и тематики;</a:t>
                      </a:r>
                    </a:p>
                    <a:p>
                      <a:pPr indent="108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развивать образность речи и словесное творчество  </a:t>
                      </a:r>
                      <a:endParaRPr lang="ru-RU" sz="8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31387" marR="31387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5085184"/>
            <a:ext cx="885698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Планируемые результаты ФОП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ДО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ребёнок знает и осмысленно воспринимает литературные произведения различных жанров, имеет предпочтения в жанрах литературы, проявляет интерес к книгам познавательного характера, определяет характеры персонажей, мотивы их поведения, оценивает поступки литературных героев</a:t>
            </a:r>
          </a:p>
        </p:txBody>
      </p:sp>
    </p:spTree>
    <p:extLst>
      <p:ext uri="{BB962C8B-B14F-4D97-AF65-F5344CB8AC3E}">
        <p14:creationId xmlns:p14="http://schemas.microsoft.com/office/powerpoint/2010/main" val="19948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280920" cy="5613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Качества будущего читателя: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– интерес к чтению и мотивация к обучению чтению;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– наличие умений: </a:t>
            </a:r>
          </a:p>
          <a:p>
            <a:pPr marL="714375" lvl="0" indent="-342900">
              <a:lnSpc>
                <a:spcPct val="107000"/>
              </a:lnSpc>
              <a:spcAft>
                <a:spcPts val="0"/>
              </a:spcAft>
              <a:buFont typeface="Times New Roman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воспринимать и понимать смысл тестов различных жанров на слух;</a:t>
            </a:r>
          </a:p>
          <a:p>
            <a:pPr marL="714375" lvl="0" indent="-342900">
              <a:lnSpc>
                <a:spcPct val="107000"/>
              </a:lnSpc>
              <a:spcAft>
                <a:spcPts val="0"/>
              </a:spcAft>
              <a:buFont typeface="Times New Roman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оценивать содержание и форму текста;</a:t>
            </a:r>
          </a:p>
          <a:p>
            <a:pPr marL="714375" lvl="0" indent="-342900">
              <a:lnSpc>
                <a:spcPct val="107000"/>
              </a:lnSpc>
              <a:spcAft>
                <a:spcPts val="0"/>
              </a:spcAft>
              <a:buFont typeface="Times New Roman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находить, извлекать и интерпретировать информацию из текстов;</a:t>
            </a:r>
          </a:p>
          <a:p>
            <a:pPr marL="714375" lvl="0" indent="-342900">
              <a:lnSpc>
                <a:spcPct val="107000"/>
              </a:lnSpc>
              <a:spcAft>
                <a:spcPts val="800"/>
              </a:spcAft>
              <a:buFont typeface="Times New Roman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применять извлеченную информацию в самостоятельной игровой, творческой, бытовой деятельности;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– избирательное отношение к произведениям определенного жанра и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тематики.</a:t>
            </a:r>
            <a:endParaRPr lang="ru-RU" sz="2400" dirty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9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1602</Words>
  <Application>Microsoft Office PowerPoint</Application>
  <PresentationFormat>Экран (4:3)</PresentationFormat>
  <Paragraphs>212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Проектировочная сессия  для руководителей муниципальных методических объединений воспитателей, воспитателей групп раннего возраста, старших воспитателей, музыкальных руководителей ДОО  «Проектирование образовательного процесса в соответствии с требованиями ФГОС ОО, ФООП, ФАОП: формирование и развитие читательской грамотности участников образовательного процесса»      28 октября 2024 года  </vt:lpstr>
      <vt:lpstr>Презентация PowerPoint</vt:lpstr>
      <vt:lpstr>Презентация PowerPoint</vt:lpstr>
      <vt:lpstr>Презентация PowerPoint</vt:lpstr>
      <vt:lpstr>Трек 1: Проектирование образовательного мероприятия по формированию предпосылок функциональной читательской грамотности у детей раннего и дошкольного возраста     </vt:lpstr>
      <vt:lpstr>Презентация PowerPoint</vt:lpstr>
      <vt:lpstr>«Есть талант писателя, а есть талант читателя.  Как любой талант (а он есть в каждом), его надо открыть, вырастить, воспитать. Истоки читательского таланта, как и многие другие способности, лежат в раннем детстве»                     C. Я. Маршак     «Читательская грамотность – это способность человека понимать и использовать письменные тексты, размышлять о них, и заниматься чтением для того, чтобы достигать своих целей, расширять свои знания и возможности, участвовать в социальной жизни»                                      PISA (Programme for International Student Assessment)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</vt:lpstr>
      <vt:lpstr>Трек 2: Проектирование и представление мастер-класса, посвященного формированию предпосылок функциональной читательской грамотности у детей раннего и дошкольного возраста  </vt:lpstr>
      <vt:lpstr>         «Мастер-класс — это ярко выраженная форма ученичества именно у учителя-мастера, процесс передачи мастером ученикам опыта, мастерства чаще всего путем прямого и комментированного показа приемов работы»                                                                                                                М. Поташник           Мастер-класс — это особый жанр обобщения и распространения педагогического опыта, в процессе которого идет непосредственное обсуждение предлагаемого методического продукта и поиск творческого решения педагогической проблемы как со стороны участников мастер-класса, так и со стороны мастера         Мастер-класс — это форма индивидуально-творческой деятельности педагога по изучению, систематизации и распространению передового и новаторского педагогического опыта, демонстрации собственного систематизированного профессионального опыта и уровня педагогического мастерства.</vt:lpstr>
      <vt:lpstr>Практикум или мастер-класс?</vt:lpstr>
      <vt:lpstr>Презентация PowerPoint</vt:lpstr>
      <vt:lpstr>Презентация PowerPoint</vt:lpstr>
      <vt:lpstr>ЗАДАНИЕ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Проектировочная сессия  для руководителей муниципальных методических объединений воспитателей, воспитателей групп раннего возраста, старших воспитателей, музыкальных руководителей ДОО  «Формирование предпосылок функциональной грамотности у детей дошкольного возраста с учетом требований ФГОС ДО»    14 ноября 2022 года</dc:title>
  <dc:creator>Oxana Chechulina</dc:creator>
  <cp:lastModifiedBy>Oxana Chechulina</cp:lastModifiedBy>
  <cp:revision>83</cp:revision>
  <dcterms:created xsi:type="dcterms:W3CDTF">2022-11-08T14:01:47Z</dcterms:created>
  <dcterms:modified xsi:type="dcterms:W3CDTF">2024-10-26T10:28:15Z</dcterms:modified>
</cp:coreProperties>
</file>