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8" r:id="rId5"/>
    <p:sldMasterId id="2147483660" r:id="rId6"/>
    <p:sldMasterId id="2147483662" r:id="rId7"/>
    <p:sldMasterId id="2147483664" r:id="rId8"/>
    <p:sldMasterId id="2147483666" r:id="rId9"/>
    <p:sldMasterId id="2147483668" r:id="rId10"/>
  </p:sldMasterIdLst>
  <p:notesMasterIdLst>
    <p:notesMasterId r:id="rId30"/>
  </p:notesMasterIdLst>
  <p:sldIdLst>
    <p:sldId id="256" r:id="rId11"/>
    <p:sldId id="257" r:id="rId12"/>
    <p:sldId id="258" r:id="rId13"/>
    <p:sldId id="278" r:id="rId14"/>
    <p:sldId id="260" r:id="rId15"/>
    <p:sldId id="264" r:id="rId16"/>
    <p:sldId id="262" r:id="rId17"/>
    <p:sldId id="263" r:id="rId18"/>
    <p:sldId id="281" r:id="rId19"/>
    <p:sldId id="267" r:id="rId20"/>
    <p:sldId id="268" r:id="rId21"/>
    <p:sldId id="270" r:id="rId22"/>
    <p:sldId id="271" r:id="rId23"/>
    <p:sldId id="282" r:id="rId24"/>
    <p:sldId id="272" r:id="rId25"/>
    <p:sldId id="273" r:id="rId26"/>
    <p:sldId id="274" r:id="rId27"/>
    <p:sldId id="275" r:id="rId28"/>
    <p:sldId id="2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EF4F3-C84C-4519-B184-7B9D07048DAC}" type="doc">
      <dgm:prSet loTypeId="urn:microsoft.com/office/officeart/2005/8/layout/cycle2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0BAFAFD-7C92-49CA-9767-8FF30336C731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Старт/Финиш</a:t>
          </a:r>
          <a:endParaRPr lang="ru-RU" sz="1200" b="1" dirty="0">
            <a:latin typeface="Arial Black" pitchFamily="34" charset="0"/>
          </a:endParaRPr>
        </a:p>
      </dgm:t>
    </dgm:pt>
    <dgm:pt modelId="{56D6B754-B40E-4385-8D30-E568C6DB50E9}" type="parTrans" cxnId="{F8172E2D-5902-41C8-8FF4-E66AB6D3347D}">
      <dgm:prSet/>
      <dgm:spPr/>
      <dgm:t>
        <a:bodyPr/>
        <a:lstStyle/>
        <a:p>
          <a:endParaRPr lang="ru-RU"/>
        </a:p>
      </dgm:t>
    </dgm:pt>
    <dgm:pt modelId="{0EBB3334-E7E9-42A4-A4B8-45680B30B039}" type="sibTrans" cxnId="{F8172E2D-5902-41C8-8FF4-E66AB6D3347D}">
      <dgm:prSet/>
      <dgm:spPr/>
      <dgm:t>
        <a:bodyPr/>
        <a:lstStyle/>
        <a:p>
          <a:endParaRPr lang="ru-RU"/>
        </a:p>
      </dgm:t>
    </dgm:pt>
    <dgm:pt modelId="{DB33471E-0F1C-47DD-B388-E2CFC6DA6BB1}">
      <dgm:prSet phldrT="[Текст]" custT="1"/>
      <dgm:spPr/>
      <dgm:t>
        <a:bodyPr/>
        <a:lstStyle/>
        <a:p>
          <a:r>
            <a:rPr lang="ru-RU" sz="1800" b="1" dirty="0" smtClean="0">
              <a:latin typeface="Arial Black" pitchFamily="34" charset="0"/>
            </a:rPr>
            <a:t>1</a:t>
          </a:r>
          <a:endParaRPr lang="ru-RU" sz="1800" b="1" dirty="0">
            <a:latin typeface="Arial Black" pitchFamily="34" charset="0"/>
          </a:endParaRPr>
        </a:p>
      </dgm:t>
    </dgm:pt>
    <dgm:pt modelId="{7B228362-8CA4-49F1-9784-2A223DC29A3E}" type="parTrans" cxnId="{9A506E41-9A0C-4A2F-9612-077168ADCF06}">
      <dgm:prSet/>
      <dgm:spPr/>
      <dgm:t>
        <a:bodyPr/>
        <a:lstStyle/>
        <a:p>
          <a:endParaRPr lang="ru-RU"/>
        </a:p>
      </dgm:t>
    </dgm:pt>
    <dgm:pt modelId="{92AFA387-01DA-4BC6-8FD6-3B9686E4C259}" type="sibTrans" cxnId="{9A506E41-9A0C-4A2F-9612-077168ADCF06}">
      <dgm:prSet/>
      <dgm:spPr/>
      <dgm:t>
        <a:bodyPr/>
        <a:lstStyle/>
        <a:p>
          <a:endParaRPr lang="ru-RU"/>
        </a:p>
      </dgm:t>
    </dgm:pt>
    <dgm:pt modelId="{A4F6B750-0ABB-4282-8FC7-43349F2465E3}">
      <dgm:prSet phldrT="[Текст]" custT="1"/>
      <dgm:spPr/>
      <dgm:t>
        <a:bodyPr/>
        <a:lstStyle/>
        <a:p>
          <a:r>
            <a:rPr lang="ru-RU" sz="1800" b="1" dirty="0" smtClean="0">
              <a:latin typeface="Arial Black" pitchFamily="34" charset="0"/>
            </a:rPr>
            <a:t>2</a:t>
          </a:r>
          <a:endParaRPr lang="ru-RU" sz="1800" b="1" dirty="0">
            <a:latin typeface="Arial Black" pitchFamily="34" charset="0"/>
          </a:endParaRPr>
        </a:p>
      </dgm:t>
    </dgm:pt>
    <dgm:pt modelId="{426C1D13-7683-465B-9BFF-766EDA7AD984}" type="parTrans" cxnId="{3EFEDFB4-8FE0-47C7-9FA7-FE2A7AC2255B}">
      <dgm:prSet/>
      <dgm:spPr/>
      <dgm:t>
        <a:bodyPr/>
        <a:lstStyle/>
        <a:p>
          <a:endParaRPr lang="ru-RU"/>
        </a:p>
      </dgm:t>
    </dgm:pt>
    <dgm:pt modelId="{28EBAE04-7170-42E2-A399-0338EA8101CA}" type="sibTrans" cxnId="{3EFEDFB4-8FE0-47C7-9FA7-FE2A7AC2255B}">
      <dgm:prSet/>
      <dgm:spPr/>
      <dgm:t>
        <a:bodyPr/>
        <a:lstStyle/>
        <a:p>
          <a:endParaRPr lang="ru-RU"/>
        </a:p>
      </dgm:t>
    </dgm:pt>
    <dgm:pt modelId="{B054EFCD-996A-44D9-AEFF-CC83C5A68D60}">
      <dgm:prSet phldrT="[Текст]" custT="1"/>
      <dgm:spPr/>
      <dgm:t>
        <a:bodyPr/>
        <a:lstStyle/>
        <a:p>
          <a:r>
            <a:rPr lang="ru-RU" sz="1800" b="1" dirty="0" smtClean="0">
              <a:latin typeface="Arial Black" pitchFamily="34" charset="0"/>
            </a:rPr>
            <a:t>3</a:t>
          </a:r>
          <a:endParaRPr lang="ru-RU" sz="1800" b="1" dirty="0">
            <a:latin typeface="Arial Black" pitchFamily="34" charset="0"/>
          </a:endParaRPr>
        </a:p>
      </dgm:t>
    </dgm:pt>
    <dgm:pt modelId="{567E342A-FAA2-4A89-A314-EB2F5C151784}" type="parTrans" cxnId="{35A99FC6-88B3-4F4F-8B9B-C505EF627B9A}">
      <dgm:prSet/>
      <dgm:spPr/>
      <dgm:t>
        <a:bodyPr/>
        <a:lstStyle/>
        <a:p>
          <a:endParaRPr lang="ru-RU"/>
        </a:p>
      </dgm:t>
    </dgm:pt>
    <dgm:pt modelId="{E7FCE335-2C47-426A-936C-2651539FF218}" type="sibTrans" cxnId="{35A99FC6-88B3-4F4F-8B9B-C505EF627B9A}">
      <dgm:prSet/>
      <dgm:spPr/>
      <dgm:t>
        <a:bodyPr/>
        <a:lstStyle/>
        <a:p>
          <a:endParaRPr lang="ru-RU"/>
        </a:p>
      </dgm:t>
    </dgm:pt>
    <dgm:pt modelId="{E00145CD-D1A2-4835-A132-E246336E8F3B}">
      <dgm:prSet phldrT="[Текст]" custT="1"/>
      <dgm:spPr/>
      <dgm:t>
        <a:bodyPr/>
        <a:lstStyle/>
        <a:p>
          <a:r>
            <a:rPr lang="ru-RU" sz="1800" b="1" dirty="0" smtClean="0">
              <a:latin typeface="Arial Black" pitchFamily="34" charset="0"/>
            </a:rPr>
            <a:t>4</a:t>
          </a:r>
          <a:endParaRPr lang="ru-RU" sz="1800" b="1" dirty="0">
            <a:latin typeface="Arial Black" pitchFamily="34" charset="0"/>
          </a:endParaRPr>
        </a:p>
      </dgm:t>
    </dgm:pt>
    <dgm:pt modelId="{4B9EABCC-028A-4FEB-A0BE-4342C980CDB9}" type="parTrans" cxnId="{5617155B-71E7-4920-800A-F4150ED11BF0}">
      <dgm:prSet/>
      <dgm:spPr/>
      <dgm:t>
        <a:bodyPr/>
        <a:lstStyle/>
        <a:p>
          <a:endParaRPr lang="ru-RU"/>
        </a:p>
      </dgm:t>
    </dgm:pt>
    <dgm:pt modelId="{8DA62D53-2F39-48F7-B12F-D2EA8A7E124B}" type="sibTrans" cxnId="{5617155B-71E7-4920-800A-F4150ED11BF0}">
      <dgm:prSet/>
      <dgm:spPr/>
      <dgm:t>
        <a:bodyPr/>
        <a:lstStyle/>
        <a:p>
          <a:endParaRPr lang="ru-RU"/>
        </a:p>
      </dgm:t>
    </dgm:pt>
    <dgm:pt modelId="{9DD7C2A0-4C95-4D8A-95C1-2A01528D935C}" type="pres">
      <dgm:prSet presAssocID="{346EF4F3-C84C-4519-B184-7B9D07048DA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E74989-54F2-4A66-BB0D-D38DACB616C2}" type="pres">
      <dgm:prSet presAssocID="{80BAFAFD-7C92-49CA-9767-8FF30336C731}" presName="node" presStyleLbl="node1" presStyleIdx="0" presStyleCnt="5" custRadScaleRad="70441" custRadScaleInc="8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70BB8-6681-4DAB-9455-8A47A6D5C461}" type="pres">
      <dgm:prSet presAssocID="{0EBB3334-E7E9-42A4-A4B8-45680B30B039}" presName="sibTrans" presStyleLbl="sibTrans2D1" presStyleIdx="0" presStyleCnt="5"/>
      <dgm:spPr/>
      <dgm:t>
        <a:bodyPr/>
        <a:lstStyle/>
        <a:p>
          <a:endParaRPr lang="ru-RU"/>
        </a:p>
      </dgm:t>
    </dgm:pt>
    <dgm:pt modelId="{934A25B3-2911-4AD0-93F7-019069C02721}" type="pres">
      <dgm:prSet presAssocID="{0EBB3334-E7E9-42A4-A4B8-45680B30B039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10ED2828-0BDA-4951-81EE-7017518DEE1C}" type="pres">
      <dgm:prSet presAssocID="{DB33471E-0F1C-47DD-B388-E2CFC6DA6BB1}" presName="node" presStyleLbl="node1" presStyleIdx="1" presStyleCnt="5" custRadScaleRad="116338" custRadScaleInc="17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EDC7D-5543-4E22-B877-F3011E412DFB}" type="pres">
      <dgm:prSet presAssocID="{92AFA387-01DA-4BC6-8FD6-3B9686E4C259}" presName="sibTrans" presStyleLbl="sibTrans2D1" presStyleIdx="1" presStyleCnt="5"/>
      <dgm:spPr/>
      <dgm:t>
        <a:bodyPr/>
        <a:lstStyle/>
        <a:p>
          <a:endParaRPr lang="ru-RU"/>
        </a:p>
      </dgm:t>
    </dgm:pt>
    <dgm:pt modelId="{1D3905EC-C464-4DF0-BF89-272E284ACA0D}" type="pres">
      <dgm:prSet presAssocID="{92AFA387-01DA-4BC6-8FD6-3B9686E4C259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A3EE395-315F-4BA8-ABB3-6E5350F00DCA}" type="pres">
      <dgm:prSet presAssocID="{A4F6B750-0ABB-4282-8FC7-43349F2465E3}" presName="node" presStyleLbl="node1" presStyleIdx="2" presStyleCnt="5" custRadScaleRad="118301" custRadScaleInc="-48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97591-6945-4F44-94E2-1F9DA71350BF}" type="pres">
      <dgm:prSet presAssocID="{28EBAE04-7170-42E2-A399-0338EA8101CA}" presName="sibTrans" presStyleLbl="sibTrans2D1" presStyleIdx="2" presStyleCnt="5"/>
      <dgm:spPr/>
      <dgm:t>
        <a:bodyPr/>
        <a:lstStyle/>
        <a:p>
          <a:endParaRPr lang="ru-RU"/>
        </a:p>
      </dgm:t>
    </dgm:pt>
    <dgm:pt modelId="{B71D9FDC-8CC6-4005-BD49-A81F7DB8ECB9}" type="pres">
      <dgm:prSet presAssocID="{28EBAE04-7170-42E2-A399-0338EA8101CA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20B0FD72-E9BE-466D-B344-87CD18CF022F}" type="pres">
      <dgm:prSet presAssocID="{B054EFCD-996A-44D9-AEFF-CC83C5A68D60}" presName="node" presStyleLbl="node1" presStyleIdx="3" presStyleCnt="5" custRadScaleRad="74755" custRadScaleInc="-100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1B0B3-8955-4CF9-9DD6-2F2D7693B4A3}" type="pres">
      <dgm:prSet presAssocID="{E7FCE335-2C47-426A-936C-2651539FF218}" presName="sibTrans" presStyleLbl="sibTrans2D1" presStyleIdx="3" presStyleCnt="5"/>
      <dgm:spPr/>
      <dgm:t>
        <a:bodyPr/>
        <a:lstStyle/>
        <a:p>
          <a:endParaRPr lang="ru-RU"/>
        </a:p>
      </dgm:t>
    </dgm:pt>
    <dgm:pt modelId="{9C9EA827-6820-4674-8894-2BD210ABDFA7}" type="pres">
      <dgm:prSet presAssocID="{E7FCE335-2C47-426A-936C-2651539FF218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9F2A7338-EE71-48AA-A31C-B1EAEBA40079}" type="pres">
      <dgm:prSet presAssocID="{E00145CD-D1A2-4835-A132-E246336E8F3B}" presName="node" presStyleLbl="node1" presStyleIdx="4" presStyleCnt="5" custRadScaleRad="36171" custRadScaleInc="-24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DF6B-17E2-45F8-B936-7AFBC896FC0A}" type="pres">
      <dgm:prSet presAssocID="{8DA62D53-2F39-48F7-B12F-D2EA8A7E124B}" presName="sibTrans" presStyleLbl="sibTrans2D1" presStyleIdx="4" presStyleCnt="5"/>
      <dgm:spPr/>
      <dgm:t>
        <a:bodyPr/>
        <a:lstStyle/>
        <a:p>
          <a:endParaRPr lang="ru-RU"/>
        </a:p>
      </dgm:t>
    </dgm:pt>
    <dgm:pt modelId="{20556BE3-A46E-4010-8AA0-CA5EBE9F8006}" type="pres">
      <dgm:prSet presAssocID="{8DA62D53-2F39-48F7-B12F-D2EA8A7E124B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3F845007-C853-4FEE-AFEC-B08126DF368C}" type="presOf" srcId="{0EBB3334-E7E9-42A4-A4B8-45680B30B039}" destId="{1E070BB8-6681-4DAB-9455-8A47A6D5C461}" srcOrd="0" destOrd="0" presId="urn:microsoft.com/office/officeart/2005/8/layout/cycle2"/>
    <dgm:cxn modelId="{38DFB200-A027-4E05-A169-2644B64F4528}" type="presOf" srcId="{8DA62D53-2F39-48F7-B12F-D2EA8A7E124B}" destId="{0917DF6B-17E2-45F8-B936-7AFBC896FC0A}" srcOrd="0" destOrd="0" presId="urn:microsoft.com/office/officeart/2005/8/layout/cycle2"/>
    <dgm:cxn modelId="{F79288F8-3754-42E8-9EBC-E875A84E9E57}" type="presOf" srcId="{92AFA387-01DA-4BC6-8FD6-3B9686E4C259}" destId="{F11EDC7D-5543-4E22-B877-F3011E412DFB}" srcOrd="0" destOrd="0" presId="urn:microsoft.com/office/officeart/2005/8/layout/cycle2"/>
    <dgm:cxn modelId="{35A99FC6-88B3-4F4F-8B9B-C505EF627B9A}" srcId="{346EF4F3-C84C-4519-B184-7B9D07048DAC}" destId="{B054EFCD-996A-44D9-AEFF-CC83C5A68D60}" srcOrd="3" destOrd="0" parTransId="{567E342A-FAA2-4A89-A314-EB2F5C151784}" sibTransId="{E7FCE335-2C47-426A-936C-2651539FF218}"/>
    <dgm:cxn modelId="{7AEBF8C0-5B05-4E5D-A98E-9DBB9C3B2BAE}" type="presOf" srcId="{E7FCE335-2C47-426A-936C-2651539FF218}" destId="{09C1B0B3-8955-4CF9-9DD6-2F2D7693B4A3}" srcOrd="0" destOrd="0" presId="urn:microsoft.com/office/officeart/2005/8/layout/cycle2"/>
    <dgm:cxn modelId="{E3FC7817-DD69-4D41-96BD-1A62E4279BA6}" type="presOf" srcId="{80BAFAFD-7C92-49CA-9767-8FF30336C731}" destId="{E3E74989-54F2-4A66-BB0D-D38DACB616C2}" srcOrd="0" destOrd="0" presId="urn:microsoft.com/office/officeart/2005/8/layout/cycle2"/>
    <dgm:cxn modelId="{9A506E41-9A0C-4A2F-9612-077168ADCF06}" srcId="{346EF4F3-C84C-4519-B184-7B9D07048DAC}" destId="{DB33471E-0F1C-47DD-B388-E2CFC6DA6BB1}" srcOrd="1" destOrd="0" parTransId="{7B228362-8CA4-49F1-9784-2A223DC29A3E}" sibTransId="{92AFA387-01DA-4BC6-8FD6-3B9686E4C259}"/>
    <dgm:cxn modelId="{5617155B-71E7-4920-800A-F4150ED11BF0}" srcId="{346EF4F3-C84C-4519-B184-7B9D07048DAC}" destId="{E00145CD-D1A2-4835-A132-E246336E8F3B}" srcOrd="4" destOrd="0" parTransId="{4B9EABCC-028A-4FEB-A0BE-4342C980CDB9}" sibTransId="{8DA62D53-2F39-48F7-B12F-D2EA8A7E124B}"/>
    <dgm:cxn modelId="{CCF05174-58E1-449E-991C-6FEF8C7410F0}" type="presOf" srcId="{346EF4F3-C84C-4519-B184-7B9D07048DAC}" destId="{9DD7C2A0-4C95-4D8A-95C1-2A01528D935C}" srcOrd="0" destOrd="0" presId="urn:microsoft.com/office/officeart/2005/8/layout/cycle2"/>
    <dgm:cxn modelId="{F547441A-9EBD-416E-80D0-159D90984107}" type="presOf" srcId="{A4F6B750-0ABB-4282-8FC7-43349F2465E3}" destId="{BA3EE395-315F-4BA8-ABB3-6E5350F00DCA}" srcOrd="0" destOrd="0" presId="urn:microsoft.com/office/officeart/2005/8/layout/cycle2"/>
    <dgm:cxn modelId="{BD141526-C905-409E-B47F-6783BF0F3F51}" type="presOf" srcId="{28EBAE04-7170-42E2-A399-0338EA8101CA}" destId="{B71D9FDC-8CC6-4005-BD49-A81F7DB8ECB9}" srcOrd="1" destOrd="0" presId="urn:microsoft.com/office/officeart/2005/8/layout/cycle2"/>
    <dgm:cxn modelId="{CB9BA317-8313-48AD-B712-E4AA511A44D1}" type="presOf" srcId="{0EBB3334-E7E9-42A4-A4B8-45680B30B039}" destId="{934A25B3-2911-4AD0-93F7-019069C02721}" srcOrd="1" destOrd="0" presId="urn:microsoft.com/office/officeart/2005/8/layout/cycle2"/>
    <dgm:cxn modelId="{FE8D8C8D-ABB0-4B16-86A8-0A64C105651C}" type="presOf" srcId="{8DA62D53-2F39-48F7-B12F-D2EA8A7E124B}" destId="{20556BE3-A46E-4010-8AA0-CA5EBE9F8006}" srcOrd="1" destOrd="0" presId="urn:microsoft.com/office/officeart/2005/8/layout/cycle2"/>
    <dgm:cxn modelId="{62C4E437-C9BC-4619-AA56-4EA032CE7398}" type="presOf" srcId="{B054EFCD-996A-44D9-AEFF-CC83C5A68D60}" destId="{20B0FD72-E9BE-466D-B344-87CD18CF022F}" srcOrd="0" destOrd="0" presId="urn:microsoft.com/office/officeart/2005/8/layout/cycle2"/>
    <dgm:cxn modelId="{4EC696CC-FBA4-4172-BDFD-57E824AE6CC6}" type="presOf" srcId="{DB33471E-0F1C-47DD-B388-E2CFC6DA6BB1}" destId="{10ED2828-0BDA-4951-81EE-7017518DEE1C}" srcOrd="0" destOrd="0" presId="urn:microsoft.com/office/officeart/2005/8/layout/cycle2"/>
    <dgm:cxn modelId="{91A2BA0E-48A9-4D68-8008-487B89135A68}" type="presOf" srcId="{28EBAE04-7170-42E2-A399-0338EA8101CA}" destId="{5EB97591-6945-4F44-94E2-1F9DA71350BF}" srcOrd="0" destOrd="0" presId="urn:microsoft.com/office/officeart/2005/8/layout/cycle2"/>
    <dgm:cxn modelId="{30EE648D-37E5-4274-B2F5-FA57E3C13E97}" type="presOf" srcId="{E00145CD-D1A2-4835-A132-E246336E8F3B}" destId="{9F2A7338-EE71-48AA-A31C-B1EAEBA40079}" srcOrd="0" destOrd="0" presId="urn:microsoft.com/office/officeart/2005/8/layout/cycle2"/>
    <dgm:cxn modelId="{78916FA6-BAC6-45AA-9070-6510FEA941E9}" type="presOf" srcId="{92AFA387-01DA-4BC6-8FD6-3B9686E4C259}" destId="{1D3905EC-C464-4DF0-BF89-272E284ACA0D}" srcOrd="1" destOrd="0" presId="urn:microsoft.com/office/officeart/2005/8/layout/cycle2"/>
    <dgm:cxn modelId="{F8172E2D-5902-41C8-8FF4-E66AB6D3347D}" srcId="{346EF4F3-C84C-4519-B184-7B9D07048DAC}" destId="{80BAFAFD-7C92-49CA-9767-8FF30336C731}" srcOrd="0" destOrd="0" parTransId="{56D6B754-B40E-4385-8D30-E568C6DB50E9}" sibTransId="{0EBB3334-E7E9-42A4-A4B8-45680B30B039}"/>
    <dgm:cxn modelId="{3EFEDFB4-8FE0-47C7-9FA7-FE2A7AC2255B}" srcId="{346EF4F3-C84C-4519-B184-7B9D07048DAC}" destId="{A4F6B750-0ABB-4282-8FC7-43349F2465E3}" srcOrd="2" destOrd="0" parTransId="{426C1D13-7683-465B-9BFF-766EDA7AD984}" sibTransId="{28EBAE04-7170-42E2-A399-0338EA8101CA}"/>
    <dgm:cxn modelId="{91F4CDF8-5CF5-4308-A543-8BF41D2F9AE0}" type="presOf" srcId="{E7FCE335-2C47-426A-936C-2651539FF218}" destId="{9C9EA827-6820-4674-8894-2BD210ABDFA7}" srcOrd="1" destOrd="0" presId="urn:microsoft.com/office/officeart/2005/8/layout/cycle2"/>
    <dgm:cxn modelId="{16C9E7D0-D807-413B-B05A-3DCE2E502CF8}" type="presParOf" srcId="{9DD7C2A0-4C95-4D8A-95C1-2A01528D935C}" destId="{E3E74989-54F2-4A66-BB0D-D38DACB616C2}" srcOrd="0" destOrd="0" presId="urn:microsoft.com/office/officeart/2005/8/layout/cycle2"/>
    <dgm:cxn modelId="{76043416-C41A-4B44-9935-C18C968F4495}" type="presParOf" srcId="{9DD7C2A0-4C95-4D8A-95C1-2A01528D935C}" destId="{1E070BB8-6681-4DAB-9455-8A47A6D5C461}" srcOrd="1" destOrd="0" presId="urn:microsoft.com/office/officeart/2005/8/layout/cycle2"/>
    <dgm:cxn modelId="{4474BC7B-335C-44EF-9BB0-D8C7E84FA8C8}" type="presParOf" srcId="{1E070BB8-6681-4DAB-9455-8A47A6D5C461}" destId="{934A25B3-2911-4AD0-93F7-019069C02721}" srcOrd="0" destOrd="0" presId="urn:microsoft.com/office/officeart/2005/8/layout/cycle2"/>
    <dgm:cxn modelId="{18B40B1E-E9CF-4D58-AD29-5F0CFF12B682}" type="presParOf" srcId="{9DD7C2A0-4C95-4D8A-95C1-2A01528D935C}" destId="{10ED2828-0BDA-4951-81EE-7017518DEE1C}" srcOrd="2" destOrd="0" presId="urn:microsoft.com/office/officeart/2005/8/layout/cycle2"/>
    <dgm:cxn modelId="{E013473E-854C-47AA-99B3-D5A328CB130E}" type="presParOf" srcId="{9DD7C2A0-4C95-4D8A-95C1-2A01528D935C}" destId="{F11EDC7D-5543-4E22-B877-F3011E412DFB}" srcOrd="3" destOrd="0" presId="urn:microsoft.com/office/officeart/2005/8/layout/cycle2"/>
    <dgm:cxn modelId="{99D2F496-BE43-4279-A8F7-7BBE5215490D}" type="presParOf" srcId="{F11EDC7D-5543-4E22-B877-F3011E412DFB}" destId="{1D3905EC-C464-4DF0-BF89-272E284ACA0D}" srcOrd="0" destOrd="0" presId="urn:microsoft.com/office/officeart/2005/8/layout/cycle2"/>
    <dgm:cxn modelId="{0BEDBD1C-38E9-48E2-9A82-E4E2573BAB4E}" type="presParOf" srcId="{9DD7C2A0-4C95-4D8A-95C1-2A01528D935C}" destId="{BA3EE395-315F-4BA8-ABB3-6E5350F00DCA}" srcOrd="4" destOrd="0" presId="urn:microsoft.com/office/officeart/2005/8/layout/cycle2"/>
    <dgm:cxn modelId="{953583A9-2135-45D4-BA7F-17F251033198}" type="presParOf" srcId="{9DD7C2A0-4C95-4D8A-95C1-2A01528D935C}" destId="{5EB97591-6945-4F44-94E2-1F9DA71350BF}" srcOrd="5" destOrd="0" presId="urn:microsoft.com/office/officeart/2005/8/layout/cycle2"/>
    <dgm:cxn modelId="{1606A9E0-2E0A-4174-AD49-0BE7E88F98BF}" type="presParOf" srcId="{5EB97591-6945-4F44-94E2-1F9DA71350BF}" destId="{B71D9FDC-8CC6-4005-BD49-A81F7DB8ECB9}" srcOrd="0" destOrd="0" presId="urn:microsoft.com/office/officeart/2005/8/layout/cycle2"/>
    <dgm:cxn modelId="{F2447F3D-D7C7-4415-B97C-162B6B56E0CE}" type="presParOf" srcId="{9DD7C2A0-4C95-4D8A-95C1-2A01528D935C}" destId="{20B0FD72-E9BE-466D-B344-87CD18CF022F}" srcOrd="6" destOrd="0" presId="urn:microsoft.com/office/officeart/2005/8/layout/cycle2"/>
    <dgm:cxn modelId="{3151A3B4-EC51-4C7E-9FC8-16B98A2E8E38}" type="presParOf" srcId="{9DD7C2A0-4C95-4D8A-95C1-2A01528D935C}" destId="{09C1B0B3-8955-4CF9-9DD6-2F2D7693B4A3}" srcOrd="7" destOrd="0" presId="urn:microsoft.com/office/officeart/2005/8/layout/cycle2"/>
    <dgm:cxn modelId="{C06FFA2B-52DB-4800-9DF8-0AFB3958D215}" type="presParOf" srcId="{09C1B0B3-8955-4CF9-9DD6-2F2D7693B4A3}" destId="{9C9EA827-6820-4674-8894-2BD210ABDFA7}" srcOrd="0" destOrd="0" presId="urn:microsoft.com/office/officeart/2005/8/layout/cycle2"/>
    <dgm:cxn modelId="{6F6984EF-4F13-4A67-9219-B7D58872A4AC}" type="presParOf" srcId="{9DD7C2A0-4C95-4D8A-95C1-2A01528D935C}" destId="{9F2A7338-EE71-48AA-A31C-B1EAEBA40079}" srcOrd="8" destOrd="0" presId="urn:microsoft.com/office/officeart/2005/8/layout/cycle2"/>
    <dgm:cxn modelId="{18B9FD27-5CF6-4852-808D-B895A7A82CAF}" type="presParOf" srcId="{9DD7C2A0-4C95-4D8A-95C1-2A01528D935C}" destId="{0917DF6B-17E2-45F8-B936-7AFBC896FC0A}" srcOrd="9" destOrd="0" presId="urn:microsoft.com/office/officeart/2005/8/layout/cycle2"/>
    <dgm:cxn modelId="{10C03EED-5558-48E3-8BE5-89F2F91B642D}" type="presParOf" srcId="{0917DF6B-17E2-45F8-B936-7AFBC896FC0A}" destId="{20556BE3-A46E-4010-8AA0-CA5EBE9F800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0BBDB3-8546-4886-A0FD-E5AEE2A75D07}" type="doc">
      <dgm:prSet loTypeId="urn:microsoft.com/office/officeart/2005/8/layout/hProcess9" loCatId="process" qsTypeId="urn:microsoft.com/office/officeart/2005/8/quickstyle/3d1" qsCatId="3D" csTypeId="urn:microsoft.com/office/officeart/2005/8/colors/colorful5" csCatId="colorful" phldr="1"/>
      <dgm:spPr/>
    </dgm:pt>
    <dgm:pt modelId="{084D1D4C-4EC8-4A2D-BBB7-FA3A2FCEE445}">
      <dgm:prSet phldrT="[Текст]"/>
      <dgm:spPr/>
      <dgm:t>
        <a:bodyPr/>
        <a:lstStyle/>
        <a:p>
          <a:r>
            <a:rPr lang="ru-RU" dirty="0" smtClean="0"/>
            <a:t>Старт </a:t>
          </a:r>
          <a:endParaRPr lang="ru-RU" dirty="0"/>
        </a:p>
      </dgm:t>
    </dgm:pt>
    <dgm:pt modelId="{F5284443-FFED-4A8D-A1F1-E7A43C2A7AF4}" type="parTrans" cxnId="{3C8B2B6A-2F39-4214-8AE9-04B8E32CC926}">
      <dgm:prSet/>
      <dgm:spPr/>
      <dgm:t>
        <a:bodyPr/>
        <a:lstStyle/>
        <a:p>
          <a:endParaRPr lang="ru-RU"/>
        </a:p>
      </dgm:t>
    </dgm:pt>
    <dgm:pt modelId="{CB0F3847-3C8F-4812-B342-87F75A7EA66C}" type="sibTrans" cxnId="{3C8B2B6A-2F39-4214-8AE9-04B8E32CC926}">
      <dgm:prSet/>
      <dgm:spPr/>
      <dgm:t>
        <a:bodyPr/>
        <a:lstStyle/>
        <a:p>
          <a:endParaRPr lang="ru-RU"/>
        </a:p>
      </dgm:t>
    </dgm:pt>
    <dgm:pt modelId="{200874EA-8C1A-493E-829F-F2DE926FC9D1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4285B274-91E6-4952-8DA3-E573D5260766}" type="parTrans" cxnId="{C4F48FBA-5D28-4062-9B04-00338F0E3D47}">
      <dgm:prSet/>
      <dgm:spPr/>
      <dgm:t>
        <a:bodyPr/>
        <a:lstStyle/>
        <a:p>
          <a:endParaRPr lang="ru-RU"/>
        </a:p>
      </dgm:t>
    </dgm:pt>
    <dgm:pt modelId="{82E9F98C-0659-4634-953E-66C4623726A1}" type="sibTrans" cxnId="{C4F48FBA-5D28-4062-9B04-00338F0E3D47}">
      <dgm:prSet/>
      <dgm:spPr/>
      <dgm:t>
        <a:bodyPr/>
        <a:lstStyle/>
        <a:p>
          <a:endParaRPr lang="ru-RU"/>
        </a:p>
      </dgm:t>
    </dgm:pt>
    <dgm:pt modelId="{C69F788B-FFD3-43B3-B341-576A24AA2D95}">
      <dgm:prSet phldrT="[Текст]"/>
      <dgm:spPr/>
      <dgm:t>
        <a:bodyPr/>
        <a:lstStyle/>
        <a:p>
          <a:r>
            <a:rPr lang="ru-RU" dirty="0" smtClean="0"/>
            <a:t>Финиш</a:t>
          </a:r>
          <a:endParaRPr lang="ru-RU" dirty="0"/>
        </a:p>
      </dgm:t>
    </dgm:pt>
    <dgm:pt modelId="{417D995C-FFCF-413B-8D56-B904EDB124E9}" type="parTrans" cxnId="{3176DAE0-6249-413A-882A-BE86BBA42BB6}">
      <dgm:prSet/>
      <dgm:spPr/>
      <dgm:t>
        <a:bodyPr/>
        <a:lstStyle/>
        <a:p>
          <a:endParaRPr lang="ru-RU"/>
        </a:p>
      </dgm:t>
    </dgm:pt>
    <dgm:pt modelId="{E716D786-6066-4DE0-A633-4EB7A7EB6882}" type="sibTrans" cxnId="{3176DAE0-6249-413A-882A-BE86BBA42BB6}">
      <dgm:prSet/>
      <dgm:spPr/>
      <dgm:t>
        <a:bodyPr/>
        <a:lstStyle/>
        <a:p>
          <a:endParaRPr lang="ru-RU"/>
        </a:p>
      </dgm:t>
    </dgm:pt>
    <dgm:pt modelId="{FE2ED593-714E-4CE2-AAE6-D78CDE480FF9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EFF0F735-FD35-436C-A395-6D19FB70F19F}" type="parTrans" cxnId="{E69BB380-46ED-42FD-B25D-38449198EEA3}">
      <dgm:prSet/>
      <dgm:spPr/>
      <dgm:t>
        <a:bodyPr/>
        <a:lstStyle/>
        <a:p>
          <a:endParaRPr lang="ru-RU"/>
        </a:p>
      </dgm:t>
    </dgm:pt>
    <dgm:pt modelId="{30C007F6-A70E-4246-B3CB-B4595B1DC72B}" type="sibTrans" cxnId="{E69BB380-46ED-42FD-B25D-38449198EEA3}">
      <dgm:prSet/>
      <dgm:spPr/>
      <dgm:t>
        <a:bodyPr/>
        <a:lstStyle/>
        <a:p>
          <a:endParaRPr lang="ru-RU"/>
        </a:p>
      </dgm:t>
    </dgm:pt>
    <dgm:pt modelId="{7CC266DA-73C4-4017-8786-39EB43A2780B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F41A4ED0-020A-4C85-A053-A4E6ABE0ADB6}" type="parTrans" cxnId="{C31F1E06-D399-420E-9663-4941E05D8F93}">
      <dgm:prSet/>
      <dgm:spPr/>
      <dgm:t>
        <a:bodyPr/>
        <a:lstStyle/>
        <a:p>
          <a:endParaRPr lang="ru-RU"/>
        </a:p>
      </dgm:t>
    </dgm:pt>
    <dgm:pt modelId="{44ECACE6-AE9B-4D0C-9AF6-DBC82EA05987}" type="sibTrans" cxnId="{C31F1E06-D399-420E-9663-4941E05D8F93}">
      <dgm:prSet/>
      <dgm:spPr/>
      <dgm:t>
        <a:bodyPr/>
        <a:lstStyle/>
        <a:p>
          <a:endParaRPr lang="ru-RU"/>
        </a:p>
      </dgm:t>
    </dgm:pt>
    <dgm:pt modelId="{FD051986-BFD8-44FF-A8AF-F504E1043728}" type="pres">
      <dgm:prSet presAssocID="{570BBDB3-8546-4886-A0FD-E5AEE2A75D07}" presName="CompostProcess" presStyleCnt="0">
        <dgm:presLayoutVars>
          <dgm:dir/>
          <dgm:resizeHandles val="exact"/>
        </dgm:presLayoutVars>
      </dgm:prSet>
      <dgm:spPr/>
    </dgm:pt>
    <dgm:pt modelId="{B0538C4C-FF33-4532-9754-991A2B9D58BF}" type="pres">
      <dgm:prSet presAssocID="{570BBDB3-8546-4886-A0FD-E5AEE2A75D07}" presName="arrow" presStyleLbl="bgShp" presStyleIdx="0" presStyleCnt="1" custLinFactNeighborX="5173" custLinFactNeighborY="0"/>
      <dgm:spPr/>
    </dgm:pt>
    <dgm:pt modelId="{148A83F6-F12D-4AA0-8210-0759BCE946A0}" type="pres">
      <dgm:prSet presAssocID="{570BBDB3-8546-4886-A0FD-E5AEE2A75D07}" presName="linearProcess" presStyleCnt="0"/>
      <dgm:spPr/>
    </dgm:pt>
    <dgm:pt modelId="{E83DD1AD-01C1-4CD7-B2A8-56A32073346E}" type="pres">
      <dgm:prSet presAssocID="{084D1D4C-4EC8-4A2D-BBB7-FA3A2FCEE445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82383-E1FC-4CEC-8E48-C1D55E3B2E45}" type="pres">
      <dgm:prSet presAssocID="{CB0F3847-3C8F-4812-B342-87F75A7EA66C}" presName="sibTrans" presStyleCnt="0"/>
      <dgm:spPr/>
    </dgm:pt>
    <dgm:pt modelId="{D615C0BA-A5C8-46B1-A5EB-1AD6E71A7D76}" type="pres">
      <dgm:prSet presAssocID="{FE2ED593-714E-4CE2-AAE6-D78CDE480FF9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FBCF7-2F44-4F5C-A59F-417991F9461E}" type="pres">
      <dgm:prSet presAssocID="{30C007F6-A70E-4246-B3CB-B4595B1DC72B}" presName="sibTrans" presStyleCnt="0"/>
      <dgm:spPr/>
    </dgm:pt>
    <dgm:pt modelId="{ADB75FF5-4388-4D48-9591-07DD8F97355B}" type="pres">
      <dgm:prSet presAssocID="{200874EA-8C1A-493E-829F-F2DE926FC9D1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EE97A-FB07-4384-B358-3A9A322CE86A}" type="pres">
      <dgm:prSet presAssocID="{82E9F98C-0659-4634-953E-66C4623726A1}" presName="sibTrans" presStyleCnt="0"/>
      <dgm:spPr/>
    </dgm:pt>
    <dgm:pt modelId="{0AECE086-99C5-4CBA-90DE-18219E56E677}" type="pres">
      <dgm:prSet presAssocID="{7CC266DA-73C4-4017-8786-39EB43A2780B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57809-B292-4D6D-AE3C-F77D527EC1F6}" type="pres">
      <dgm:prSet presAssocID="{44ECACE6-AE9B-4D0C-9AF6-DBC82EA05987}" presName="sibTrans" presStyleCnt="0"/>
      <dgm:spPr/>
    </dgm:pt>
    <dgm:pt modelId="{57E0BB77-2747-4D22-B6CC-3B2ADAD87E0A}" type="pres">
      <dgm:prSet presAssocID="{C69F788B-FFD3-43B3-B341-576A24AA2D95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FD0B0F-92B2-4674-8202-CB9ABED14C85}" type="presOf" srcId="{084D1D4C-4EC8-4A2D-BBB7-FA3A2FCEE445}" destId="{E83DD1AD-01C1-4CD7-B2A8-56A32073346E}" srcOrd="0" destOrd="0" presId="urn:microsoft.com/office/officeart/2005/8/layout/hProcess9"/>
    <dgm:cxn modelId="{139F2F31-F2FC-4042-BEC3-BB11EDF757C3}" type="presOf" srcId="{200874EA-8C1A-493E-829F-F2DE926FC9D1}" destId="{ADB75FF5-4388-4D48-9591-07DD8F97355B}" srcOrd="0" destOrd="0" presId="urn:microsoft.com/office/officeart/2005/8/layout/hProcess9"/>
    <dgm:cxn modelId="{FDE3214A-E667-40B5-A5BA-A8C4F8070DEB}" type="presOf" srcId="{7CC266DA-73C4-4017-8786-39EB43A2780B}" destId="{0AECE086-99C5-4CBA-90DE-18219E56E677}" srcOrd="0" destOrd="0" presId="urn:microsoft.com/office/officeart/2005/8/layout/hProcess9"/>
    <dgm:cxn modelId="{3C8B2B6A-2F39-4214-8AE9-04B8E32CC926}" srcId="{570BBDB3-8546-4886-A0FD-E5AEE2A75D07}" destId="{084D1D4C-4EC8-4A2D-BBB7-FA3A2FCEE445}" srcOrd="0" destOrd="0" parTransId="{F5284443-FFED-4A8D-A1F1-E7A43C2A7AF4}" sibTransId="{CB0F3847-3C8F-4812-B342-87F75A7EA66C}"/>
    <dgm:cxn modelId="{0909B33C-EDBC-475A-B86A-D8379D92CAA7}" type="presOf" srcId="{570BBDB3-8546-4886-A0FD-E5AEE2A75D07}" destId="{FD051986-BFD8-44FF-A8AF-F504E1043728}" srcOrd="0" destOrd="0" presId="urn:microsoft.com/office/officeart/2005/8/layout/hProcess9"/>
    <dgm:cxn modelId="{E69BB380-46ED-42FD-B25D-38449198EEA3}" srcId="{570BBDB3-8546-4886-A0FD-E5AEE2A75D07}" destId="{FE2ED593-714E-4CE2-AAE6-D78CDE480FF9}" srcOrd="1" destOrd="0" parTransId="{EFF0F735-FD35-436C-A395-6D19FB70F19F}" sibTransId="{30C007F6-A70E-4246-B3CB-B4595B1DC72B}"/>
    <dgm:cxn modelId="{C31F1E06-D399-420E-9663-4941E05D8F93}" srcId="{570BBDB3-8546-4886-A0FD-E5AEE2A75D07}" destId="{7CC266DA-73C4-4017-8786-39EB43A2780B}" srcOrd="3" destOrd="0" parTransId="{F41A4ED0-020A-4C85-A053-A4E6ABE0ADB6}" sibTransId="{44ECACE6-AE9B-4D0C-9AF6-DBC82EA05987}"/>
    <dgm:cxn modelId="{B8797580-6668-4571-857E-53D9EFDC9E11}" type="presOf" srcId="{C69F788B-FFD3-43B3-B341-576A24AA2D95}" destId="{57E0BB77-2747-4D22-B6CC-3B2ADAD87E0A}" srcOrd="0" destOrd="0" presId="urn:microsoft.com/office/officeart/2005/8/layout/hProcess9"/>
    <dgm:cxn modelId="{B1711E73-A514-43D8-B29F-ACB06469615C}" type="presOf" srcId="{FE2ED593-714E-4CE2-AAE6-D78CDE480FF9}" destId="{D615C0BA-A5C8-46B1-A5EB-1AD6E71A7D76}" srcOrd="0" destOrd="0" presId="urn:microsoft.com/office/officeart/2005/8/layout/hProcess9"/>
    <dgm:cxn modelId="{C4F48FBA-5D28-4062-9B04-00338F0E3D47}" srcId="{570BBDB3-8546-4886-A0FD-E5AEE2A75D07}" destId="{200874EA-8C1A-493E-829F-F2DE926FC9D1}" srcOrd="2" destOrd="0" parTransId="{4285B274-91E6-4952-8DA3-E573D5260766}" sibTransId="{82E9F98C-0659-4634-953E-66C4623726A1}"/>
    <dgm:cxn modelId="{3176DAE0-6249-413A-882A-BE86BBA42BB6}" srcId="{570BBDB3-8546-4886-A0FD-E5AEE2A75D07}" destId="{C69F788B-FFD3-43B3-B341-576A24AA2D95}" srcOrd="4" destOrd="0" parTransId="{417D995C-FFCF-413B-8D56-B904EDB124E9}" sibTransId="{E716D786-6066-4DE0-A633-4EB7A7EB6882}"/>
    <dgm:cxn modelId="{E6C704A2-857F-4BC6-941D-332D48AEDDC9}" type="presParOf" srcId="{FD051986-BFD8-44FF-A8AF-F504E1043728}" destId="{B0538C4C-FF33-4532-9754-991A2B9D58BF}" srcOrd="0" destOrd="0" presId="urn:microsoft.com/office/officeart/2005/8/layout/hProcess9"/>
    <dgm:cxn modelId="{9A56A4E5-3F8E-4286-B748-BB05786C863B}" type="presParOf" srcId="{FD051986-BFD8-44FF-A8AF-F504E1043728}" destId="{148A83F6-F12D-4AA0-8210-0759BCE946A0}" srcOrd="1" destOrd="0" presId="urn:microsoft.com/office/officeart/2005/8/layout/hProcess9"/>
    <dgm:cxn modelId="{0D820C81-FCEA-485D-9D2C-9F487AF241FF}" type="presParOf" srcId="{148A83F6-F12D-4AA0-8210-0759BCE946A0}" destId="{E83DD1AD-01C1-4CD7-B2A8-56A32073346E}" srcOrd="0" destOrd="0" presId="urn:microsoft.com/office/officeart/2005/8/layout/hProcess9"/>
    <dgm:cxn modelId="{859B2BEF-7502-43F3-BA4C-D195ABF12427}" type="presParOf" srcId="{148A83F6-F12D-4AA0-8210-0759BCE946A0}" destId="{A0982383-E1FC-4CEC-8E48-C1D55E3B2E45}" srcOrd="1" destOrd="0" presId="urn:microsoft.com/office/officeart/2005/8/layout/hProcess9"/>
    <dgm:cxn modelId="{C777F84B-B74E-487D-B3D0-2D0D98A9C17F}" type="presParOf" srcId="{148A83F6-F12D-4AA0-8210-0759BCE946A0}" destId="{D615C0BA-A5C8-46B1-A5EB-1AD6E71A7D76}" srcOrd="2" destOrd="0" presId="urn:microsoft.com/office/officeart/2005/8/layout/hProcess9"/>
    <dgm:cxn modelId="{728B7F9A-963C-4E18-942B-EAAD8D68D3DE}" type="presParOf" srcId="{148A83F6-F12D-4AA0-8210-0759BCE946A0}" destId="{0DDFBCF7-2F44-4F5C-A59F-417991F9461E}" srcOrd="3" destOrd="0" presId="urn:microsoft.com/office/officeart/2005/8/layout/hProcess9"/>
    <dgm:cxn modelId="{78559556-1C19-49C1-804B-F3E19AB532C8}" type="presParOf" srcId="{148A83F6-F12D-4AA0-8210-0759BCE946A0}" destId="{ADB75FF5-4388-4D48-9591-07DD8F97355B}" srcOrd="4" destOrd="0" presId="urn:microsoft.com/office/officeart/2005/8/layout/hProcess9"/>
    <dgm:cxn modelId="{67EEAFF6-5E86-4721-A509-0579AEE56A4E}" type="presParOf" srcId="{148A83F6-F12D-4AA0-8210-0759BCE946A0}" destId="{E82EE97A-FB07-4384-B358-3A9A322CE86A}" srcOrd="5" destOrd="0" presId="urn:microsoft.com/office/officeart/2005/8/layout/hProcess9"/>
    <dgm:cxn modelId="{7FA979A8-8BFF-473D-8E2F-CA1E691DFF48}" type="presParOf" srcId="{148A83F6-F12D-4AA0-8210-0759BCE946A0}" destId="{0AECE086-99C5-4CBA-90DE-18219E56E677}" srcOrd="6" destOrd="0" presId="urn:microsoft.com/office/officeart/2005/8/layout/hProcess9"/>
    <dgm:cxn modelId="{373929AA-0B00-4921-9808-86B77545319D}" type="presParOf" srcId="{148A83F6-F12D-4AA0-8210-0759BCE946A0}" destId="{54457809-B292-4D6D-AE3C-F77D527EC1F6}" srcOrd="7" destOrd="0" presId="urn:microsoft.com/office/officeart/2005/8/layout/hProcess9"/>
    <dgm:cxn modelId="{C3C3B165-39BE-4860-AA3A-70C0B1787320}" type="presParOf" srcId="{148A83F6-F12D-4AA0-8210-0759BCE946A0}" destId="{57E0BB77-2747-4D22-B6CC-3B2ADAD87E0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C29B68-DFA1-4392-8A2F-4B73780DC2FE}" type="doc">
      <dgm:prSet loTypeId="urn:microsoft.com/office/officeart/2008/layout/AlternatingHexagons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2E1647C-82B6-478F-B720-79AF22EA83AA}">
      <dgm:prSet phldrT="[Текст]"/>
      <dgm:spPr/>
      <dgm:t>
        <a:bodyPr/>
        <a:lstStyle/>
        <a:p>
          <a:r>
            <a:rPr lang="ru-RU" smtClean="0"/>
            <a:t>А</a:t>
          </a:r>
          <a:endParaRPr lang="ru-RU" dirty="0"/>
        </a:p>
      </dgm:t>
    </dgm:pt>
    <dgm:pt modelId="{0F751AB7-13DA-4602-BE7C-1F351A253F28}" type="parTrans" cxnId="{EB22D84F-9F6C-451E-BA58-C991EF2BD568}">
      <dgm:prSet/>
      <dgm:spPr/>
      <dgm:t>
        <a:bodyPr/>
        <a:lstStyle/>
        <a:p>
          <a:endParaRPr lang="ru-RU"/>
        </a:p>
      </dgm:t>
    </dgm:pt>
    <dgm:pt modelId="{CD19BD79-C3EB-4FE2-9FEA-88403202BD3A}" type="sibTrans" cxnId="{EB22D84F-9F6C-451E-BA58-C991EF2BD568}">
      <dgm:prSet/>
      <dgm:spPr/>
      <dgm:t>
        <a:bodyPr/>
        <a:lstStyle/>
        <a:p>
          <a:endParaRPr lang="ru-RU" dirty="0"/>
        </a:p>
      </dgm:t>
    </dgm:pt>
    <dgm:pt modelId="{CC1BABD7-41A8-4CB9-8D43-7F86A9CC8B99}">
      <dgm:prSet phldrT="[Текст]"/>
      <dgm:spPr/>
      <dgm:t>
        <a:bodyPr/>
        <a:lstStyle/>
        <a:p>
          <a:endParaRPr lang="ru-RU" dirty="0"/>
        </a:p>
      </dgm:t>
    </dgm:pt>
    <dgm:pt modelId="{8E72B256-BDCF-41E7-95DE-ED81B6BB456B}" type="parTrans" cxnId="{A27A30BC-F4AA-436C-9BFD-79B7DCBD388B}">
      <dgm:prSet/>
      <dgm:spPr/>
      <dgm:t>
        <a:bodyPr/>
        <a:lstStyle/>
        <a:p>
          <a:endParaRPr lang="ru-RU"/>
        </a:p>
      </dgm:t>
    </dgm:pt>
    <dgm:pt modelId="{184406D1-637F-4AAC-B241-D75371684748}" type="sibTrans" cxnId="{A27A30BC-F4AA-436C-9BFD-79B7DCBD388B}">
      <dgm:prSet/>
      <dgm:spPr/>
      <dgm:t>
        <a:bodyPr/>
        <a:lstStyle/>
        <a:p>
          <a:endParaRPr lang="ru-RU"/>
        </a:p>
      </dgm:t>
    </dgm:pt>
    <dgm:pt modelId="{270C026C-FA64-486E-B8B2-2A6BF433866B}">
      <dgm:prSet phldrT="[Текст]"/>
      <dgm:spPr/>
      <dgm:t>
        <a:bodyPr/>
        <a:lstStyle/>
        <a:p>
          <a:r>
            <a:rPr lang="ru-RU" smtClean="0"/>
            <a:t>Б</a:t>
          </a:r>
          <a:endParaRPr lang="ru-RU" dirty="0"/>
        </a:p>
      </dgm:t>
    </dgm:pt>
    <dgm:pt modelId="{3384CB16-768C-41AE-9442-1D9786F0006D}" type="parTrans" cxnId="{2AF3875C-4984-406D-82BE-CB6A502238B9}">
      <dgm:prSet/>
      <dgm:spPr/>
      <dgm:t>
        <a:bodyPr/>
        <a:lstStyle/>
        <a:p>
          <a:endParaRPr lang="ru-RU"/>
        </a:p>
      </dgm:t>
    </dgm:pt>
    <dgm:pt modelId="{7A13833C-579E-48B5-89A6-4BE48D61EC3B}" type="sibTrans" cxnId="{2AF3875C-4984-406D-82BE-CB6A502238B9}">
      <dgm:prSet custT="1"/>
      <dgm:spPr/>
      <dgm:t>
        <a:bodyPr/>
        <a:lstStyle/>
        <a:p>
          <a:r>
            <a:rPr lang="ru-RU" sz="2400" smtClean="0"/>
            <a:t>Д</a:t>
          </a:r>
          <a:endParaRPr lang="ru-RU" sz="2400" dirty="0"/>
        </a:p>
      </dgm:t>
    </dgm:pt>
    <dgm:pt modelId="{E0F0ABB3-364A-4C31-8349-2D9D697DB62D}">
      <dgm:prSet phldrT="[Текст]"/>
      <dgm:spPr/>
      <dgm:t>
        <a:bodyPr/>
        <a:lstStyle/>
        <a:p>
          <a:endParaRPr lang="ru-RU" dirty="0"/>
        </a:p>
      </dgm:t>
    </dgm:pt>
    <dgm:pt modelId="{41BFC84F-D95F-4706-AB59-B55DC0A290B2}" type="parTrans" cxnId="{59CD00AB-19ED-44AE-BCF3-D869C5FD5D01}">
      <dgm:prSet/>
      <dgm:spPr/>
      <dgm:t>
        <a:bodyPr/>
        <a:lstStyle/>
        <a:p>
          <a:endParaRPr lang="ru-RU"/>
        </a:p>
      </dgm:t>
    </dgm:pt>
    <dgm:pt modelId="{B801525E-5F7D-4EF2-86C2-81070ACCFE58}" type="sibTrans" cxnId="{59CD00AB-19ED-44AE-BCF3-D869C5FD5D01}">
      <dgm:prSet/>
      <dgm:spPr/>
      <dgm:t>
        <a:bodyPr/>
        <a:lstStyle/>
        <a:p>
          <a:endParaRPr lang="ru-RU"/>
        </a:p>
      </dgm:t>
    </dgm:pt>
    <dgm:pt modelId="{0EAD3535-A0F2-49AE-886D-A278F38948DB}">
      <dgm:prSet phldrT="[Текст]"/>
      <dgm:spPr/>
      <dgm:t>
        <a:bodyPr/>
        <a:lstStyle/>
        <a:p>
          <a:r>
            <a:rPr lang="ru-RU" dirty="0" smtClean="0"/>
            <a:t>С</a:t>
          </a:r>
          <a:endParaRPr lang="ru-RU" dirty="0"/>
        </a:p>
      </dgm:t>
    </dgm:pt>
    <dgm:pt modelId="{AE6B6802-5ADD-4173-AD2A-F3E8D8A56C8A}" type="parTrans" cxnId="{FBE3CAAC-061F-4A1B-BE47-0404BAA345D8}">
      <dgm:prSet/>
      <dgm:spPr/>
      <dgm:t>
        <a:bodyPr/>
        <a:lstStyle/>
        <a:p>
          <a:endParaRPr lang="ru-RU"/>
        </a:p>
      </dgm:t>
    </dgm:pt>
    <dgm:pt modelId="{16ADFD65-FF0C-4060-82B5-D31C301A2ABE}" type="sibTrans" cxnId="{FBE3CAAC-061F-4A1B-BE47-0404BAA345D8}">
      <dgm:prSet/>
      <dgm:spPr/>
      <dgm:t>
        <a:bodyPr/>
        <a:lstStyle/>
        <a:p>
          <a:endParaRPr lang="ru-RU"/>
        </a:p>
      </dgm:t>
    </dgm:pt>
    <dgm:pt modelId="{5822EBF7-57B3-421B-8AEF-1AEEE01D4A66}">
      <dgm:prSet phldrT="[Текст]"/>
      <dgm:spPr/>
      <dgm:t>
        <a:bodyPr/>
        <a:lstStyle/>
        <a:p>
          <a:endParaRPr lang="ru-RU" dirty="0"/>
        </a:p>
      </dgm:t>
    </dgm:pt>
    <dgm:pt modelId="{5D3C257B-04C4-41FC-9DBF-BBE333E37372}" type="parTrans" cxnId="{A1472B44-8C74-49EC-8F41-A4EFE4FC9158}">
      <dgm:prSet/>
      <dgm:spPr/>
      <dgm:t>
        <a:bodyPr/>
        <a:lstStyle/>
        <a:p>
          <a:endParaRPr lang="ru-RU"/>
        </a:p>
      </dgm:t>
    </dgm:pt>
    <dgm:pt modelId="{03408805-BDEE-4C0D-8892-127E5C31415F}" type="sibTrans" cxnId="{A1472B44-8C74-49EC-8F41-A4EFE4FC9158}">
      <dgm:prSet/>
      <dgm:spPr/>
      <dgm:t>
        <a:bodyPr/>
        <a:lstStyle/>
        <a:p>
          <a:endParaRPr lang="ru-RU"/>
        </a:p>
      </dgm:t>
    </dgm:pt>
    <dgm:pt modelId="{BA2B6548-A7F4-4BBE-99F2-42F931F0B49C}" type="pres">
      <dgm:prSet presAssocID="{41C29B68-DFA1-4392-8A2F-4B73780DC2F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41F2790-B25B-4E7C-9547-8A86EA99348A}" type="pres">
      <dgm:prSet presAssocID="{B2E1647C-82B6-478F-B720-79AF22EA83AA}" presName="composite" presStyleCnt="0"/>
      <dgm:spPr/>
      <dgm:t>
        <a:bodyPr/>
        <a:lstStyle/>
        <a:p>
          <a:endParaRPr lang="ru-RU"/>
        </a:p>
      </dgm:t>
    </dgm:pt>
    <dgm:pt modelId="{DC60B6E3-5A67-4112-9529-36E69C8DCC21}" type="pres">
      <dgm:prSet presAssocID="{B2E1647C-82B6-478F-B720-79AF22EA83AA}" presName="Parent1" presStyleLbl="node1" presStyleIdx="0" presStyleCnt="6" custLinFactNeighborX="967" custLinFactNeighborY="124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26879-7DE6-491A-9509-F7645E04588C}" type="pres">
      <dgm:prSet presAssocID="{B2E1647C-82B6-478F-B720-79AF22EA83AA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69F54-229B-43CE-9BE0-30F08E62DAD3}" type="pres">
      <dgm:prSet presAssocID="{B2E1647C-82B6-478F-B720-79AF22EA83AA}" presName="BalanceSpacing" presStyleCnt="0"/>
      <dgm:spPr/>
      <dgm:t>
        <a:bodyPr/>
        <a:lstStyle/>
        <a:p>
          <a:endParaRPr lang="ru-RU"/>
        </a:p>
      </dgm:t>
    </dgm:pt>
    <dgm:pt modelId="{3B378459-8029-4100-A45C-A7A6845A22AE}" type="pres">
      <dgm:prSet presAssocID="{B2E1647C-82B6-478F-B720-79AF22EA83AA}" presName="BalanceSpacing1" presStyleCnt="0"/>
      <dgm:spPr/>
      <dgm:t>
        <a:bodyPr/>
        <a:lstStyle/>
        <a:p>
          <a:endParaRPr lang="ru-RU"/>
        </a:p>
      </dgm:t>
    </dgm:pt>
    <dgm:pt modelId="{F091D775-653D-403F-9F84-30A3524FDD86}" type="pres">
      <dgm:prSet presAssocID="{CD19BD79-C3EB-4FE2-9FEA-88403202BD3A}" presName="Accent1Text" presStyleLbl="node1" presStyleIdx="1" presStyleCnt="6" custLinFactNeighborX="-5446" custLinFactNeighborY="12453"/>
      <dgm:spPr/>
      <dgm:t>
        <a:bodyPr/>
        <a:lstStyle/>
        <a:p>
          <a:endParaRPr lang="ru-RU"/>
        </a:p>
      </dgm:t>
    </dgm:pt>
    <dgm:pt modelId="{C311B078-AEF5-4C3D-A1EA-C80900896E21}" type="pres">
      <dgm:prSet presAssocID="{CD19BD79-C3EB-4FE2-9FEA-88403202BD3A}" presName="spaceBetweenRectangles" presStyleCnt="0"/>
      <dgm:spPr/>
      <dgm:t>
        <a:bodyPr/>
        <a:lstStyle/>
        <a:p>
          <a:endParaRPr lang="ru-RU"/>
        </a:p>
      </dgm:t>
    </dgm:pt>
    <dgm:pt modelId="{90F658E6-B48E-42AC-9884-FADE55519E8A}" type="pres">
      <dgm:prSet presAssocID="{270C026C-FA64-486E-B8B2-2A6BF433866B}" presName="composite" presStyleCnt="0"/>
      <dgm:spPr/>
      <dgm:t>
        <a:bodyPr/>
        <a:lstStyle/>
        <a:p>
          <a:endParaRPr lang="ru-RU"/>
        </a:p>
      </dgm:t>
    </dgm:pt>
    <dgm:pt modelId="{48DE751C-64CA-497A-9127-F6020C561CAC}" type="pres">
      <dgm:prSet presAssocID="{270C026C-FA64-486E-B8B2-2A6BF433866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772E2-A334-474A-8F8D-1C725C780788}" type="pres">
      <dgm:prSet presAssocID="{270C026C-FA64-486E-B8B2-2A6BF433866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946AB-1720-4C45-977B-A6B025CDEADD}" type="pres">
      <dgm:prSet presAssocID="{270C026C-FA64-486E-B8B2-2A6BF433866B}" presName="BalanceSpacing" presStyleCnt="0"/>
      <dgm:spPr/>
      <dgm:t>
        <a:bodyPr/>
        <a:lstStyle/>
        <a:p>
          <a:endParaRPr lang="ru-RU"/>
        </a:p>
      </dgm:t>
    </dgm:pt>
    <dgm:pt modelId="{3FF5CDFC-2CE9-4A1C-84D2-5BD377FE78BC}" type="pres">
      <dgm:prSet presAssocID="{270C026C-FA64-486E-B8B2-2A6BF433866B}" presName="BalanceSpacing1" presStyleCnt="0"/>
      <dgm:spPr/>
      <dgm:t>
        <a:bodyPr/>
        <a:lstStyle/>
        <a:p>
          <a:endParaRPr lang="ru-RU"/>
        </a:p>
      </dgm:t>
    </dgm:pt>
    <dgm:pt modelId="{BD3033CA-FC5E-4BD3-84CA-D0FD44A8C978}" type="pres">
      <dgm:prSet presAssocID="{7A13833C-579E-48B5-89A6-4BE48D61EC3B}" presName="Accent1Text" presStyleLbl="node1" presStyleIdx="3" presStyleCnt="6" custLinFactX="-100000" custLinFactNeighborX="-117239" custLinFactNeighborY="4216"/>
      <dgm:spPr/>
      <dgm:t>
        <a:bodyPr/>
        <a:lstStyle/>
        <a:p>
          <a:endParaRPr lang="ru-RU"/>
        </a:p>
      </dgm:t>
    </dgm:pt>
    <dgm:pt modelId="{E08864BA-E4B1-4BA8-8163-9A650F26F4C1}" type="pres">
      <dgm:prSet presAssocID="{7A13833C-579E-48B5-89A6-4BE48D61EC3B}" presName="spaceBetweenRectangles" presStyleCnt="0"/>
      <dgm:spPr/>
      <dgm:t>
        <a:bodyPr/>
        <a:lstStyle/>
        <a:p>
          <a:endParaRPr lang="ru-RU"/>
        </a:p>
      </dgm:t>
    </dgm:pt>
    <dgm:pt modelId="{1E0D494D-D077-421B-8679-19D46F7BAA99}" type="pres">
      <dgm:prSet presAssocID="{0EAD3535-A0F2-49AE-886D-A278F38948DB}" presName="composite" presStyleCnt="0"/>
      <dgm:spPr/>
      <dgm:t>
        <a:bodyPr/>
        <a:lstStyle/>
        <a:p>
          <a:endParaRPr lang="ru-RU"/>
        </a:p>
      </dgm:t>
    </dgm:pt>
    <dgm:pt modelId="{F45AB826-A59E-436F-96FB-AD5BF491E230}" type="pres">
      <dgm:prSet presAssocID="{0EAD3535-A0F2-49AE-886D-A278F38948DB}" presName="Parent1" presStyleLbl="node1" presStyleIdx="4" presStyleCnt="6" custLinFactNeighborX="-6265" custLinFactNeighborY="-29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C230F6-7F57-4E94-996E-FCE4D722D06B}" type="pres">
      <dgm:prSet presAssocID="{0EAD3535-A0F2-49AE-886D-A278F38948DB}" presName="Childtext1" presStyleLbl="revTx" presStyleIdx="2" presStyleCnt="3" custLinFactNeighborX="1829" custLinFactNeighborY="2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A035D8-482C-42C0-BBAE-E8F97429F81D}" type="pres">
      <dgm:prSet presAssocID="{0EAD3535-A0F2-49AE-886D-A278F38948DB}" presName="BalanceSpacing" presStyleCnt="0"/>
      <dgm:spPr/>
      <dgm:t>
        <a:bodyPr/>
        <a:lstStyle/>
        <a:p>
          <a:endParaRPr lang="ru-RU"/>
        </a:p>
      </dgm:t>
    </dgm:pt>
    <dgm:pt modelId="{9ACE918F-A729-489C-AECD-A2FBBEA88B11}" type="pres">
      <dgm:prSet presAssocID="{0EAD3535-A0F2-49AE-886D-A278F38948DB}" presName="BalanceSpacing1" presStyleCnt="0"/>
      <dgm:spPr/>
      <dgm:t>
        <a:bodyPr/>
        <a:lstStyle/>
        <a:p>
          <a:endParaRPr lang="ru-RU"/>
        </a:p>
      </dgm:t>
    </dgm:pt>
    <dgm:pt modelId="{57B4141B-FF6E-44E5-A43C-7DD03411E52E}" type="pres">
      <dgm:prSet presAssocID="{16ADFD65-FF0C-4060-82B5-D31C301A2ABE}" presName="Accent1Text" presStyleLbl="node1" presStyleIdx="5" presStyleCnt="6" custLinFactNeighborX="-5446" custLinFactNeighborY="-10886"/>
      <dgm:spPr/>
      <dgm:t>
        <a:bodyPr/>
        <a:lstStyle/>
        <a:p>
          <a:endParaRPr lang="ru-RU"/>
        </a:p>
      </dgm:t>
    </dgm:pt>
  </dgm:ptLst>
  <dgm:cxnLst>
    <dgm:cxn modelId="{FBE3CAAC-061F-4A1B-BE47-0404BAA345D8}" srcId="{41C29B68-DFA1-4392-8A2F-4B73780DC2FE}" destId="{0EAD3535-A0F2-49AE-886D-A278F38948DB}" srcOrd="2" destOrd="0" parTransId="{AE6B6802-5ADD-4173-AD2A-F3E8D8A56C8A}" sibTransId="{16ADFD65-FF0C-4060-82B5-D31C301A2ABE}"/>
    <dgm:cxn modelId="{956226F1-E39C-4095-AFEC-7942D3A437F8}" type="presOf" srcId="{0EAD3535-A0F2-49AE-886D-A278F38948DB}" destId="{F45AB826-A59E-436F-96FB-AD5BF491E230}" srcOrd="0" destOrd="0" presId="urn:microsoft.com/office/officeart/2008/layout/AlternatingHexagons"/>
    <dgm:cxn modelId="{EB22D84F-9F6C-451E-BA58-C991EF2BD568}" srcId="{41C29B68-DFA1-4392-8A2F-4B73780DC2FE}" destId="{B2E1647C-82B6-478F-B720-79AF22EA83AA}" srcOrd="0" destOrd="0" parTransId="{0F751AB7-13DA-4602-BE7C-1F351A253F28}" sibTransId="{CD19BD79-C3EB-4FE2-9FEA-88403202BD3A}"/>
    <dgm:cxn modelId="{A1472B44-8C74-49EC-8F41-A4EFE4FC9158}" srcId="{0EAD3535-A0F2-49AE-886D-A278F38948DB}" destId="{5822EBF7-57B3-421B-8AEF-1AEEE01D4A66}" srcOrd="0" destOrd="0" parTransId="{5D3C257B-04C4-41FC-9DBF-BBE333E37372}" sibTransId="{03408805-BDEE-4C0D-8892-127E5C31415F}"/>
    <dgm:cxn modelId="{A27A30BC-F4AA-436C-9BFD-79B7DCBD388B}" srcId="{B2E1647C-82B6-478F-B720-79AF22EA83AA}" destId="{CC1BABD7-41A8-4CB9-8D43-7F86A9CC8B99}" srcOrd="0" destOrd="0" parTransId="{8E72B256-BDCF-41E7-95DE-ED81B6BB456B}" sibTransId="{184406D1-637F-4AAC-B241-D75371684748}"/>
    <dgm:cxn modelId="{4CF5E05C-534C-4ABB-A9DD-FE249930851E}" type="presOf" srcId="{B2E1647C-82B6-478F-B720-79AF22EA83AA}" destId="{DC60B6E3-5A67-4112-9529-36E69C8DCC21}" srcOrd="0" destOrd="0" presId="urn:microsoft.com/office/officeart/2008/layout/AlternatingHexagons"/>
    <dgm:cxn modelId="{6F64689A-28F5-4C93-9151-C325E1DF5C2E}" type="presOf" srcId="{CC1BABD7-41A8-4CB9-8D43-7F86A9CC8B99}" destId="{C1B26879-7DE6-491A-9509-F7645E04588C}" srcOrd="0" destOrd="0" presId="urn:microsoft.com/office/officeart/2008/layout/AlternatingHexagons"/>
    <dgm:cxn modelId="{C4850AD8-C89C-4087-9FA1-8367133724D2}" type="presOf" srcId="{16ADFD65-FF0C-4060-82B5-D31C301A2ABE}" destId="{57B4141B-FF6E-44E5-A43C-7DD03411E52E}" srcOrd="0" destOrd="0" presId="urn:microsoft.com/office/officeart/2008/layout/AlternatingHexagons"/>
    <dgm:cxn modelId="{59CD00AB-19ED-44AE-BCF3-D869C5FD5D01}" srcId="{270C026C-FA64-486E-B8B2-2A6BF433866B}" destId="{E0F0ABB3-364A-4C31-8349-2D9D697DB62D}" srcOrd="0" destOrd="0" parTransId="{41BFC84F-D95F-4706-AB59-B55DC0A290B2}" sibTransId="{B801525E-5F7D-4EF2-86C2-81070ACCFE58}"/>
    <dgm:cxn modelId="{29A6D168-D516-47C1-A825-5E83C9C655E9}" type="presOf" srcId="{CD19BD79-C3EB-4FE2-9FEA-88403202BD3A}" destId="{F091D775-653D-403F-9F84-30A3524FDD86}" srcOrd="0" destOrd="0" presId="urn:microsoft.com/office/officeart/2008/layout/AlternatingHexagons"/>
    <dgm:cxn modelId="{2AF3875C-4984-406D-82BE-CB6A502238B9}" srcId="{41C29B68-DFA1-4392-8A2F-4B73780DC2FE}" destId="{270C026C-FA64-486E-B8B2-2A6BF433866B}" srcOrd="1" destOrd="0" parTransId="{3384CB16-768C-41AE-9442-1D9786F0006D}" sibTransId="{7A13833C-579E-48B5-89A6-4BE48D61EC3B}"/>
    <dgm:cxn modelId="{8AAE4F79-1C93-46F2-BACC-174D07AFACA7}" type="presOf" srcId="{41C29B68-DFA1-4392-8A2F-4B73780DC2FE}" destId="{BA2B6548-A7F4-4BBE-99F2-42F931F0B49C}" srcOrd="0" destOrd="0" presId="urn:microsoft.com/office/officeart/2008/layout/AlternatingHexagons"/>
    <dgm:cxn modelId="{FE801D3A-F408-4285-945C-8DAB7170BE8B}" type="presOf" srcId="{7A13833C-579E-48B5-89A6-4BE48D61EC3B}" destId="{BD3033CA-FC5E-4BD3-84CA-D0FD44A8C978}" srcOrd="0" destOrd="0" presId="urn:microsoft.com/office/officeart/2008/layout/AlternatingHexagons"/>
    <dgm:cxn modelId="{BB85D354-C346-45A7-903E-106B70771176}" type="presOf" srcId="{270C026C-FA64-486E-B8B2-2A6BF433866B}" destId="{48DE751C-64CA-497A-9127-F6020C561CAC}" srcOrd="0" destOrd="0" presId="urn:microsoft.com/office/officeart/2008/layout/AlternatingHexagons"/>
    <dgm:cxn modelId="{2A81AC9A-9074-42F9-B33B-ED6FF904CE26}" type="presOf" srcId="{5822EBF7-57B3-421B-8AEF-1AEEE01D4A66}" destId="{28C230F6-7F57-4E94-996E-FCE4D722D06B}" srcOrd="0" destOrd="0" presId="urn:microsoft.com/office/officeart/2008/layout/AlternatingHexagons"/>
    <dgm:cxn modelId="{F2A77C5D-592B-4915-A83B-53E87045B33E}" type="presOf" srcId="{E0F0ABB3-364A-4C31-8349-2D9D697DB62D}" destId="{01B772E2-A334-474A-8F8D-1C725C780788}" srcOrd="0" destOrd="0" presId="urn:microsoft.com/office/officeart/2008/layout/AlternatingHexagons"/>
    <dgm:cxn modelId="{0DCD1B6E-442C-4050-828D-968D122658EF}" type="presParOf" srcId="{BA2B6548-A7F4-4BBE-99F2-42F931F0B49C}" destId="{641F2790-B25B-4E7C-9547-8A86EA99348A}" srcOrd="0" destOrd="0" presId="urn:microsoft.com/office/officeart/2008/layout/AlternatingHexagons"/>
    <dgm:cxn modelId="{1540063E-8FE9-4A68-8E3E-5BEA8E2B4B26}" type="presParOf" srcId="{641F2790-B25B-4E7C-9547-8A86EA99348A}" destId="{DC60B6E3-5A67-4112-9529-36E69C8DCC21}" srcOrd="0" destOrd="0" presId="urn:microsoft.com/office/officeart/2008/layout/AlternatingHexagons"/>
    <dgm:cxn modelId="{775C2A5A-6EF2-41A2-82F2-1C2ACD7BB7E6}" type="presParOf" srcId="{641F2790-B25B-4E7C-9547-8A86EA99348A}" destId="{C1B26879-7DE6-491A-9509-F7645E04588C}" srcOrd="1" destOrd="0" presId="urn:microsoft.com/office/officeart/2008/layout/AlternatingHexagons"/>
    <dgm:cxn modelId="{77348DEE-C457-4019-B51D-8D01CBFC8043}" type="presParOf" srcId="{641F2790-B25B-4E7C-9547-8A86EA99348A}" destId="{DD169F54-229B-43CE-9BE0-30F08E62DAD3}" srcOrd="2" destOrd="0" presId="urn:microsoft.com/office/officeart/2008/layout/AlternatingHexagons"/>
    <dgm:cxn modelId="{1A640D21-F543-4291-B50C-00E76B0DC454}" type="presParOf" srcId="{641F2790-B25B-4E7C-9547-8A86EA99348A}" destId="{3B378459-8029-4100-A45C-A7A6845A22AE}" srcOrd="3" destOrd="0" presId="urn:microsoft.com/office/officeart/2008/layout/AlternatingHexagons"/>
    <dgm:cxn modelId="{527D392E-E183-400A-9D62-AC18D8F0826E}" type="presParOf" srcId="{641F2790-B25B-4E7C-9547-8A86EA99348A}" destId="{F091D775-653D-403F-9F84-30A3524FDD86}" srcOrd="4" destOrd="0" presId="urn:microsoft.com/office/officeart/2008/layout/AlternatingHexagons"/>
    <dgm:cxn modelId="{279E6593-181A-4000-B2BD-C384EEDE4AA8}" type="presParOf" srcId="{BA2B6548-A7F4-4BBE-99F2-42F931F0B49C}" destId="{C311B078-AEF5-4C3D-A1EA-C80900896E21}" srcOrd="1" destOrd="0" presId="urn:microsoft.com/office/officeart/2008/layout/AlternatingHexagons"/>
    <dgm:cxn modelId="{4C4D0F46-1D79-40EF-90E8-608A28EBCCED}" type="presParOf" srcId="{BA2B6548-A7F4-4BBE-99F2-42F931F0B49C}" destId="{90F658E6-B48E-42AC-9884-FADE55519E8A}" srcOrd="2" destOrd="0" presId="urn:microsoft.com/office/officeart/2008/layout/AlternatingHexagons"/>
    <dgm:cxn modelId="{57B6C28C-DDE2-42C2-8CFA-DCB8FB5390DE}" type="presParOf" srcId="{90F658E6-B48E-42AC-9884-FADE55519E8A}" destId="{48DE751C-64CA-497A-9127-F6020C561CAC}" srcOrd="0" destOrd="0" presId="urn:microsoft.com/office/officeart/2008/layout/AlternatingHexagons"/>
    <dgm:cxn modelId="{E650AD90-DB00-4484-9102-39326E75C03B}" type="presParOf" srcId="{90F658E6-B48E-42AC-9884-FADE55519E8A}" destId="{01B772E2-A334-474A-8F8D-1C725C780788}" srcOrd="1" destOrd="0" presId="urn:microsoft.com/office/officeart/2008/layout/AlternatingHexagons"/>
    <dgm:cxn modelId="{956A3A5F-E3F1-47B7-A33E-61CB5E90C80F}" type="presParOf" srcId="{90F658E6-B48E-42AC-9884-FADE55519E8A}" destId="{7CF946AB-1720-4C45-977B-A6B025CDEADD}" srcOrd="2" destOrd="0" presId="urn:microsoft.com/office/officeart/2008/layout/AlternatingHexagons"/>
    <dgm:cxn modelId="{D5417254-93C7-41A4-905E-EC0D2AE59ED7}" type="presParOf" srcId="{90F658E6-B48E-42AC-9884-FADE55519E8A}" destId="{3FF5CDFC-2CE9-4A1C-84D2-5BD377FE78BC}" srcOrd="3" destOrd="0" presId="urn:microsoft.com/office/officeart/2008/layout/AlternatingHexagons"/>
    <dgm:cxn modelId="{FB987FFC-416D-4D03-8734-0CD1AEC0B329}" type="presParOf" srcId="{90F658E6-B48E-42AC-9884-FADE55519E8A}" destId="{BD3033CA-FC5E-4BD3-84CA-D0FD44A8C978}" srcOrd="4" destOrd="0" presId="urn:microsoft.com/office/officeart/2008/layout/AlternatingHexagons"/>
    <dgm:cxn modelId="{58765B5C-66E9-41FE-B444-218143A0F556}" type="presParOf" srcId="{BA2B6548-A7F4-4BBE-99F2-42F931F0B49C}" destId="{E08864BA-E4B1-4BA8-8163-9A650F26F4C1}" srcOrd="3" destOrd="0" presId="urn:microsoft.com/office/officeart/2008/layout/AlternatingHexagons"/>
    <dgm:cxn modelId="{58B84537-F381-4037-997C-3C44975E069F}" type="presParOf" srcId="{BA2B6548-A7F4-4BBE-99F2-42F931F0B49C}" destId="{1E0D494D-D077-421B-8679-19D46F7BAA99}" srcOrd="4" destOrd="0" presId="urn:microsoft.com/office/officeart/2008/layout/AlternatingHexagons"/>
    <dgm:cxn modelId="{075D3B85-DB36-463C-B831-EA1B676B5E53}" type="presParOf" srcId="{1E0D494D-D077-421B-8679-19D46F7BAA99}" destId="{F45AB826-A59E-436F-96FB-AD5BF491E230}" srcOrd="0" destOrd="0" presId="urn:microsoft.com/office/officeart/2008/layout/AlternatingHexagons"/>
    <dgm:cxn modelId="{300E926D-C3D5-4BE0-9CEF-7247C5F080BC}" type="presParOf" srcId="{1E0D494D-D077-421B-8679-19D46F7BAA99}" destId="{28C230F6-7F57-4E94-996E-FCE4D722D06B}" srcOrd="1" destOrd="0" presId="urn:microsoft.com/office/officeart/2008/layout/AlternatingHexagons"/>
    <dgm:cxn modelId="{A732600B-884D-486D-BA03-EC71A096C331}" type="presParOf" srcId="{1E0D494D-D077-421B-8679-19D46F7BAA99}" destId="{6AA035D8-482C-42C0-BBAE-E8F97429F81D}" srcOrd="2" destOrd="0" presId="urn:microsoft.com/office/officeart/2008/layout/AlternatingHexagons"/>
    <dgm:cxn modelId="{0A9E9CEA-CDDB-4620-87AC-8A76876AA0F0}" type="presParOf" srcId="{1E0D494D-D077-421B-8679-19D46F7BAA99}" destId="{9ACE918F-A729-489C-AECD-A2FBBEA88B11}" srcOrd="3" destOrd="0" presId="urn:microsoft.com/office/officeart/2008/layout/AlternatingHexagons"/>
    <dgm:cxn modelId="{EABE01AE-7EEF-4F7B-8EA0-0C14A8B57E3D}" type="presParOf" srcId="{1E0D494D-D077-421B-8679-19D46F7BAA99}" destId="{57B4141B-FF6E-44E5-A43C-7DD03411E52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74989-54F2-4A66-BB0D-D38DACB616C2}">
      <dsp:nvSpPr>
        <dsp:cNvPr id="0" name=""/>
        <dsp:cNvSpPr/>
      </dsp:nvSpPr>
      <dsp:spPr>
        <a:xfrm>
          <a:off x="2232247" y="475542"/>
          <a:ext cx="941413" cy="94141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 Black" pitchFamily="34" charset="0"/>
            </a:rPr>
            <a:t>Старт/Финиш</a:t>
          </a:r>
          <a:endParaRPr lang="ru-RU" sz="1200" b="1" kern="1200" dirty="0">
            <a:latin typeface="Arial Black" pitchFamily="34" charset="0"/>
          </a:endParaRPr>
        </a:p>
      </dsp:txBody>
      <dsp:txXfrm>
        <a:off x="2370114" y="613409"/>
        <a:ext cx="665679" cy="665679"/>
      </dsp:txXfrm>
    </dsp:sp>
    <dsp:sp modelId="{1E070BB8-6681-4DAB-9455-8A47A6D5C461}">
      <dsp:nvSpPr>
        <dsp:cNvPr id="0" name=""/>
        <dsp:cNvSpPr/>
      </dsp:nvSpPr>
      <dsp:spPr>
        <a:xfrm rot="1530426">
          <a:off x="3144325" y="1010086"/>
          <a:ext cx="50762" cy="3177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145067" y="1070352"/>
        <a:ext cx="35533" cy="190636"/>
      </dsp:txXfrm>
    </dsp:sp>
    <dsp:sp modelId="{10ED2828-0BDA-4951-81EE-7017518DEE1C}">
      <dsp:nvSpPr>
        <dsp:cNvPr id="0" name=""/>
        <dsp:cNvSpPr/>
      </dsp:nvSpPr>
      <dsp:spPr>
        <a:xfrm>
          <a:off x="3168346" y="922181"/>
          <a:ext cx="941413" cy="941413"/>
        </a:xfrm>
        <a:prstGeom prst="ellips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1</a:t>
          </a:r>
          <a:endParaRPr lang="ru-RU" sz="1800" b="1" kern="1200" dirty="0">
            <a:latin typeface="Arial Black" pitchFamily="34" charset="0"/>
          </a:endParaRPr>
        </a:p>
      </dsp:txBody>
      <dsp:txXfrm>
        <a:off x="3306213" y="1060048"/>
        <a:ext cx="665679" cy="665679"/>
      </dsp:txXfrm>
    </dsp:sp>
    <dsp:sp modelId="{F11EDC7D-5543-4E22-B877-F3011E412DFB}">
      <dsp:nvSpPr>
        <dsp:cNvPr id="0" name=""/>
        <dsp:cNvSpPr/>
      </dsp:nvSpPr>
      <dsp:spPr>
        <a:xfrm rot="6087727">
          <a:off x="3469228" y="1795683"/>
          <a:ext cx="111880" cy="3177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489345" y="1842781"/>
        <a:ext cx="78316" cy="190636"/>
      </dsp:txXfrm>
    </dsp:sp>
    <dsp:sp modelId="{BA3EE395-315F-4BA8-ABB3-6E5350F00DCA}">
      <dsp:nvSpPr>
        <dsp:cNvPr id="0" name=""/>
        <dsp:cNvSpPr/>
      </dsp:nvSpPr>
      <dsp:spPr>
        <a:xfrm>
          <a:off x="2939319" y="2051705"/>
          <a:ext cx="941413" cy="941413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2</a:t>
          </a:r>
          <a:endParaRPr lang="ru-RU" sz="1800" b="1" kern="1200" dirty="0">
            <a:latin typeface="Arial Black" pitchFamily="34" charset="0"/>
          </a:endParaRPr>
        </a:p>
      </dsp:txBody>
      <dsp:txXfrm>
        <a:off x="3077186" y="2189572"/>
        <a:ext cx="665679" cy="665679"/>
      </dsp:txXfrm>
    </dsp:sp>
    <dsp:sp modelId="{5EB97591-6945-4F44-94E2-1F9DA71350BF}">
      <dsp:nvSpPr>
        <dsp:cNvPr id="0" name=""/>
        <dsp:cNvSpPr/>
      </dsp:nvSpPr>
      <dsp:spPr>
        <a:xfrm rot="10648900">
          <a:off x="2790762" y="2388467"/>
          <a:ext cx="105367" cy="3177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2822357" y="2451318"/>
        <a:ext cx="73757" cy="190636"/>
      </dsp:txXfrm>
    </dsp:sp>
    <dsp:sp modelId="{20B0FD72-E9BE-466D-B344-87CD18CF022F}">
      <dsp:nvSpPr>
        <dsp:cNvPr id="0" name=""/>
        <dsp:cNvSpPr/>
      </dsp:nvSpPr>
      <dsp:spPr>
        <a:xfrm>
          <a:off x="1800200" y="2101805"/>
          <a:ext cx="941413" cy="941413"/>
        </a:xfrm>
        <a:prstGeom prst="ellips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3</a:t>
          </a:r>
          <a:endParaRPr lang="ru-RU" sz="1800" b="1" kern="1200" dirty="0">
            <a:latin typeface="Arial Black" pitchFamily="34" charset="0"/>
          </a:endParaRPr>
        </a:p>
      </dsp:txBody>
      <dsp:txXfrm>
        <a:off x="1938067" y="2239672"/>
        <a:ext cx="665679" cy="665679"/>
      </dsp:txXfrm>
    </dsp:sp>
    <dsp:sp modelId="{09C1B0B3-8955-4CF9-9DD6-2F2D7693B4A3}">
      <dsp:nvSpPr>
        <dsp:cNvPr id="0" name=""/>
        <dsp:cNvSpPr/>
      </dsp:nvSpPr>
      <dsp:spPr>
        <a:xfrm rot="14758069">
          <a:off x="2023953" y="1930822"/>
          <a:ext cx="63320" cy="3177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2037319" y="2003042"/>
        <a:ext cx="44324" cy="190636"/>
      </dsp:txXfrm>
    </dsp:sp>
    <dsp:sp modelId="{9F2A7338-EE71-48AA-A31C-B1EAEBA40079}">
      <dsp:nvSpPr>
        <dsp:cNvPr id="0" name=""/>
        <dsp:cNvSpPr/>
      </dsp:nvSpPr>
      <dsp:spPr>
        <a:xfrm>
          <a:off x="1368154" y="1132879"/>
          <a:ext cx="941413" cy="941413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4</a:t>
          </a:r>
          <a:endParaRPr lang="ru-RU" sz="1800" b="1" kern="1200" dirty="0">
            <a:latin typeface="Arial Black" pitchFamily="34" charset="0"/>
          </a:endParaRPr>
        </a:p>
      </dsp:txBody>
      <dsp:txXfrm>
        <a:off x="1506021" y="1270746"/>
        <a:ext cx="665679" cy="665679"/>
      </dsp:txXfrm>
    </dsp:sp>
    <dsp:sp modelId="{0917DF6B-17E2-45F8-B936-7AFBC896FC0A}">
      <dsp:nvSpPr>
        <dsp:cNvPr id="0" name=""/>
        <dsp:cNvSpPr/>
      </dsp:nvSpPr>
      <dsp:spPr>
        <a:xfrm rot="19364331">
          <a:off x="2230948" y="1117364"/>
          <a:ext cx="76473" cy="3177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233289" y="1187854"/>
        <a:ext cx="53531" cy="190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38C4C-FF33-4532-9754-991A2B9D58BF}">
      <dsp:nvSpPr>
        <dsp:cNvPr id="0" name=""/>
        <dsp:cNvSpPr/>
      </dsp:nvSpPr>
      <dsp:spPr>
        <a:xfrm>
          <a:off x="614379" y="0"/>
          <a:ext cx="4389516" cy="1609560"/>
        </a:xfrm>
        <a:prstGeom prst="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83DD1AD-01C1-4CD7-B2A8-56A32073346E}">
      <dsp:nvSpPr>
        <dsp:cNvPr id="0" name=""/>
        <dsp:cNvSpPr/>
      </dsp:nvSpPr>
      <dsp:spPr>
        <a:xfrm>
          <a:off x="3159" y="482868"/>
          <a:ext cx="954706" cy="64382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Старт </a:t>
          </a:r>
          <a:endParaRPr lang="ru-RU" sz="1900" kern="1200" dirty="0"/>
        </a:p>
      </dsp:txBody>
      <dsp:txXfrm>
        <a:off x="34588" y="514297"/>
        <a:ext cx="891848" cy="580966"/>
      </dsp:txXfrm>
    </dsp:sp>
    <dsp:sp modelId="{D615C0BA-A5C8-46B1-A5EB-1AD6E71A7D76}">
      <dsp:nvSpPr>
        <dsp:cNvPr id="0" name=""/>
        <dsp:cNvSpPr/>
      </dsp:nvSpPr>
      <dsp:spPr>
        <a:xfrm>
          <a:off x="1053937" y="482868"/>
          <a:ext cx="954706" cy="643824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1</a:t>
          </a:r>
          <a:endParaRPr lang="ru-RU" sz="1900" kern="1200" dirty="0"/>
        </a:p>
      </dsp:txBody>
      <dsp:txXfrm>
        <a:off x="1085366" y="514297"/>
        <a:ext cx="891848" cy="580966"/>
      </dsp:txXfrm>
    </dsp:sp>
    <dsp:sp modelId="{ADB75FF5-4388-4D48-9591-07DD8F97355B}">
      <dsp:nvSpPr>
        <dsp:cNvPr id="0" name=""/>
        <dsp:cNvSpPr/>
      </dsp:nvSpPr>
      <dsp:spPr>
        <a:xfrm>
          <a:off x="2104715" y="482868"/>
          <a:ext cx="954706" cy="643824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</a:t>
          </a:r>
          <a:endParaRPr lang="ru-RU" sz="1900" kern="1200" dirty="0"/>
        </a:p>
      </dsp:txBody>
      <dsp:txXfrm>
        <a:off x="2136144" y="514297"/>
        <a:ext cx="891848" cy="580966"/>
      </dsp:txXfrm>
    </dsp:sp>
    <dsp:sp modelId="{0AECE086-99C5-4CBA-90DE-18219E56E677}">
      <dsp:nvSpPr>
        <dsp:cNvPr id="0" name=""/>
        <dsp:cNvSpPr/>
      </dsp:nvSpPr>
      <dsp:spPr>
        <a:xfrm>
          <a:off x="3155492" y="482868"/>
          <a:ext cx="954706" cy="643824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3</a:t>
          </a:r>
          <a:endParaRPr lang="ru-RU" sz="1900" kern="1200" dirty="0"/>
        </a:p>
      </dsp:txBody>
      <dsp:txXfrm>
        <a:off x="3186921" y="514297"/>
        <a:ext cx="891848" cy="580966"/>
      </dsp:txXfrm>
    </dsp:sp>
    <dsp:sp modelId="{57E0BB77-2747-4D22-B6CC-3B2ADAD87E0A}">
      <dsp:nvSpPr>
        <dsp:cNvPr id="0" name=""/>
        <dsp:cNvSpPr/>
      </dsp:nvSpPr>
      <dsp:spPr>
        <a:xfrm>
          <a:off x="4206270" y="482868"/>
          <a:ext cx="954706" cy="643824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Финиш</a:t>
          </a:r>
          <a:endParaRPr lang="ru-RU" sz="1900" kern="1200" dirty="0"/>
        </a:p>
      </dsp:txBody>
      <dsp:txXfrm>
        <a:off x="4237699" y="514297"/>
        <a:ext cx="891848" cy="580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0B6E3-5A67-4112-9529-36E69C8DCC21}">
      <dsp:nvSpPr>
        <dsp:cNvPr id="0" name=""/>
        <dsp:cNvSpPr/>
      </dsp:nvSpPr>
      <dsp:spPr>
        <a:xfrm rot="5400000">
          <a:off x="1422971" y="172413"/>
          <a:ext cx="906043" cy="78825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/>
            <a:t>А</a:t>
          </a:r>
          <a:endParaRPr lang="ru-RU" sz="2800" kern="1200" dirty="0"/>
        </a:p>
      </dsp:txBody>
      <dsp:txXfrm rot="-5400000">
        <a:off x="1604701" y="254712"/>
        <a:ext cx="542583" cy="623659"/>
      </dsp:txXfrm>
    </dsp:sp>
    <dsp:sp modelId="{C1B26879-7DE6-491A-9509-F7645E04588C}">
      <dsp:nvSpPr>
        <dsp:cNvPr id="0" name=""/>
        <dsp:cNvSpPr/>
      </dsp:nvSpPr>
      <dsp:spPr>
        <a:xfrm>
          <a:off x="2286419" y="181900"/>
          <a:ext cx="1011144" cy="5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2286419" y="181900"/>
        <a:ext cx="1011144" cy="543625"/>
      </dsp:txXfrm>
    </dsp:sp>
    <dsp:sp modelId="{F091D775-653D-403F-9F84-30A3524FDD86}">
      <dsp:nvSpPr>
        <dsp:cNvPr id="0" name=""/>
        <dsp:cNvSpPr/>
      </dsp:nvSpPr>
      <dsp:spPr>
        <a:xfrm rot="5400000">
          <a:off x="521102" y="172413"/>
          <a:ext cx="906043" cy="78825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702832" y="254712"/>
        <a:ext cx="542583" cy="623659"/>
      </dsp:txXfrm>
    </dsp:sp>
    <dsp:sp modelId="{48DE751C-64CA-497A-9127-F6020C561CAC}">
      <dsp:nvSpPr>
        <dsp:cNvPr id="0" name=""/>
        <dsp:cNvSpPr/>
      </dsp:nvSpPr>
      <dsp:spPr>
        <a:xfrm rot="5400000">
          <a:off x="988059" y="828633"/>
          <a:ext cx="906043" cy="78825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/>
            <a:t>Б</a:t>
          </a:r>
          <a:endParaRPr lang="ru-RU" sz="2800" kern="1200" dirty="0"/>
        </a:p>
      </dsp:txBody>
      <dsp:txXfrm rot="-5400000">
        <a:off x="1169789" y="910932"/>
        <a:ext cx="542583" cy="623659"/>
      </dsp:txXfrm>
    </dsp:sp>
    <dsp:sp modelId="{01B772E2-A334-474A-8F8D-1C725C780788}">
      <dsp:nvSpPr>
        <dsp:cNvPr id="0" name=""/>
        <dsp:cNvSpPr/>
      </dsp:nvSpPr>
      <dsp:spPr>
        <a:xfrm>
          <a:off x="35807" y="950949"/>
          <a:ext cx="978526" cy="5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35807" y="950949"/>
        <a:ext cx="978526" cy="543625"/>
      </dsp:txXfrm>
    </dsp:sp>
    <dsp:sp modelId="{BD3033CA-FC5E-4BD3-84CA-D0FD44A8C978}">
      <dsp:nvSpPr>
        <dsp:cNvPr id="0" name=""/>
        <dsp:cNvSpPr/>
      </dsp:nvSpPr>
      <dsp:spPr>
        <a:xfrm rot="5400000">
          <a:off x="126974" y="866832"/>
          <a:ext cx="906043" cy="78825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Д</a:t>
          </a:r>
          <a:endParaRPr lang="ru-RU" sz="2400" kern="1200" dirty="0"/>
        </a:p>
      </dsp:txBody>
      <dsp:txXfrm rot="-5400000">
        <a:off x="308704" y="949131"/>
        <a:ext cx="542583" cy="623659"/>
      </dsp:txXfrm>
    </dsp:sp>
    <dsp:sp modelId="{F45AB826-A59E-436F-96FB-AD5BF491E230}">
      <dsp:nvSpPr>
        <dsp:cNvPr id="0" name=""/>
        <dsp:cNvSpPr/>
      </dsp:nvSpPr>
      <dsp:spPr>
        <a:xfrm rot="5400000">
          <a:off x="1365964" y="1571063"/>
          <a:ext cx="906043" cy="78825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</a:t>
          </a:r>
          <a:endParaRPr lang="ru-RU" sz="2800" kern="1200" dirty="0"/>
        </a:p>
      </dsp:txBody>
      <dsp:txXfrm rot="-5400000">
        <a:off x="1547694" y="1653362"/>
        <a:ext cx="542583" cy="623659"/>
      </dsp:txXfrm>
    </dsp:sp>
    <dsp:sp modelId="{28C230F6-7F57-4E94-996E-FCE4D722D06B}">
      <dsp:nvSpPr>
        <dsp:cNvPr id="0" name=""/>
        <dsp:cNvSpPr/>
      </dsp:nvSpPr>
      <dsp:spPr>
        <a:xfrm>
          <a:off x="2304912" y="1828724"/>
          <a:ext cx="1011144" cy="54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2304912" y="1828724"/>
        <a:ext cx="1011144" cy="543625"/>
      </dsp:txXfrm>
    </dsp:sp>
    <dsp:sp modelId="{57B4141B-FF6E-44E5-A43C-7DD03411E52E}">
      <dsp:nvSpPr>
        <dsp:cNvPr id="0" name=""/>
        <dsp:cNvSpPr/>
      </dsp:nvSpPr>
      <dsp:spPr>
        <a:xfrm rot="5400000">
          <a:off x="521102" y="1499051"/>
          <a:ext cx="906043" cy="78825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</a:schemeClr>
            </a:gs>
          </a:gsLst>
          <a:lin ang="16200000" scaled="0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702832" y="1581350"/>
        <a:ext cx="542583" cy="623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7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71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72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73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B2A7BD8-E259-4A0F-A07B-B42C8261CE43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029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0">
            <a:noFill/>
          </a:ln>
        </p:spPr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760E274-6A40-418E-83F8-6C9C8FF4CC79}" type="slidenum">
              <a:rPr lang="ru-RU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0">
            <a:noFill/>
          </a:ln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F2C6748-275F-4A5C-A0D0-32649B7A4FE4}" type="slidenum">
              <a:rPr lang="ru-RU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0">
            <a:noFill/>
          </a:ln>
        </p:spPr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404C201-0062-47F0-B8BD-9C35EE192E61}" type="slidenum">
              <a:rPr lang="ru-RU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0">
            <a:noFill/>
          </a:ln>
        </p:spPr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16000" indent="-21600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EA55B17-470D-4104-AB21-DA462DC9AB47}" type="slidenum">
              <a:rPr lang="ru-RU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19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E3ACC51-9E9D-43A2-9601-9C225B4859B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1941000A-71B4-4BB7-A61B-9CD84848F45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8879142-FE69-4932-A860-4D4207147E9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85DE596-26E6-42A8-8080-828EA3DB907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21048CB-8503-461D-9480-FA8E921188E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25DABF5-03CD-407C-B21A-DEEAD79F3C6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52EC2A2A-9BAA-41A7-86C8-A447426EF27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A7F253DC-FFB1-420D-8186-3F4CB09FD58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358D234F-C735-40E3-A1F3-067A5EB65DF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30A41347-3CC9-494F-8DE0-FC841B87496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B8832AE-27D8-4F20-BA8A-F8F15AE2D699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push dir="u"/>
  </p:transition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  <a:endParaRPr lang="ru-RU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</p:txBody>
      </p:sp>
      <p:sp>
        <p:nvSpPr>
          <p:cNvPr id="65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7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B911E13-7992-4A78-990A-F19F6DB706F5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push dir="u"/>
  </p:transition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5140ED3-6E39-4FAE-A462-72488FA419CB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push dir="u"/>
  </p:transition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01E0757-7E8D-4547-A4E3-9F2290938C19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ransition spd="slow">
    <p:push dir="u"/>
  </p:transition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00D552-6E11-4BE0-8379-78CCE6E3691C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slow">
    <p:push dir="u"/>
  </p:transition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32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4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BB63468-064F-4C42-8A74-104166AAF77E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ransition spd="slow">
    <p:push dir="u"/>
  </p:transition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5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6B2732B-D008-4379-A2D4-BB9A03856AB9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push dir="u"/>
  </p:transition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9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903D92E-B071-482B-B8D7-B7EB7752D6E8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slow">
    <p:push dir="u"/>
  </p:transition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6E2B9A8-A7B0-4E2D-BE90-68FAA2F77E93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slow">
    <p:push dir="u"/>
  </p:transition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  <a:endParaRPr lang="ru-RU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</p:txBody>
      </p:sp>
      <p:sp>
        <p:nvSpPr>
          <p:cNvPr id="59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1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33B89E9-275B-4B17-8021-648D76656BC1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slow">
    <p:push dir="u"/>
  </p:transition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6.wdp"/><Relationship Id="rId5" Type="http://schemas.openxmlformats.org/officeDocument/2006/relationships/image" Target="../media/image33.png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9.png"/><Relationship Id="rId18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21" Type="http://schemas.openxmlformats.org/officeDocument/2006/relationships/image" Target="../media/image12.pn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diagramLayout" Target="../diagrams/layout3.xml"/><Relationship Id="rId2" Type="http://schemas.openxmlformats.org/officeDocument/2006/relationships/image" Target="../media/image3.pn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diagramQuickStyle" Target="../diagrams/quickStyle2.xml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3" Type="http://schemas.openxmlformats.org/officeDocument/2006/relationships/image" Target="../media/image20.png"/><Relationship Id="rId21" Type="http://schemas.openxmlformats.org/officeDocument/2006/relationships/image" Target="../media/image30.png"/><Relationship Id="rId7" Type="http://schemas.microsoft.com/office/2007/relationships/hdphoto" Target="../media/hdphoto8.wdp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20" Type="http://schemas.microsoft.com/office/2007/relationships/hdphoto" Target="../media/hdphoto14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microsoft.com/office/2007/relationships/hdphoto" Target="../media/hdphoto9.wdp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4"/>
          <p:cNvPicPr/>
          <p:nvPr/>
        </p:nvPicPr>
        <p:blipFill>
          <a:blip r:embed="rId3"/>
          <a:stretch/>
        </p:blipFill>
        <p:spPr>
          <a:xfrm>
            <a:off x="-31680" y="0"/>
            <a:ext cx="9175320" cy="6857640"/>
          </a:xfrm>
          <a:prstGeom prst="rect">
            <a:avLst/>
          </a:prstGeom>
          <a:ln w="0">
            <a:noFill/>
          </a:ln>
        </p:spPr>
      </p:pic>
      <p:pic>
        <p:nvPicPr>
          <p:cNvPr id="75" name="Picture 2"/>
          <p:cNvPicPr/>
          <p:nvPr/>
        </p:nvPicPr>
        <p:blipFill>
          <a:blip r:embed="rId4"/>
          <a:srcRect l="11224" t="13896" r="17653" b="9334"/>
          <a:stretch/>
        </p:blipFill>
        <p:spPr>
          <a:xfrm flipH="1">
            <a:off x="1476000" y="2606760"/>
            <a:ext cx="5760360" cy="2909520"/>
          </a:xfrm>
          <a:prstGeom prst="rect">
            <a:avLst/>
          </a:prstGeom>
          <a:ln w="0">
            <a:noFill/>
          </a:ln>
        </p:spPr>
      </p:pic>
      <p:sp>
        <p:nvSpPr>
          <p:cNvPr id="76" name="Прямоугольник 1"/>
          <p:cNvSpPr/>
          <p:nvPr/>
        </p:nvSpPr>
        <p:spPr>
          <a:xfrm>
            <a:off x="1171800" y="692640"/>
            <a:ext cx="676836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КВЕСТ-ТЕХНОЛОГИЯ КАК  СПОСОБ  РАЗВИТИЯ ПОИСКОВОЙ АКТИВНОСТИ ДЕТЕЙ ДОШКОЛЬНОГО ВОЗРАСТА В МУЗЫКАЛЬНОЙ ДЕЯТЕЛЬНОСТИ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Подготовила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музыкальный руководитель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МБДОУ №10 детский сад «Золотой улей</a:t>
            </a:r>
            <a:r>
              <a:rPr lang="ru-RU" sz="1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»</a:t>
            </a:r>
          </a:p>
          <a:p>
            <a:pPr algn="r" defTabSz="914400">
              <a:lnSpc>
                <a:spcPct val="100000"/>
              </a:lnSpc>
            </a:pPr>
            <a:r>
              <a:rPr lang="ru-RU" b="1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Карасукского района Новосибирской области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Токарева С.В.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" name="TextBox 2"/>
          <p:cNvSpPr/>
          <p:nvPr/>
        </p:nvSpPr>
        <p:spPr>
          <a:xfrm>
            <a:off x="1115640" y="188640"/>
            <a:ext cx="61923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ТЕМЫ     КВЕСТОВ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Rectangle 1"/>
          <p:cNvSpPr/>
          <p:nvPr/>
        </p:nvSpPr>
        <p:spPr>
          <a:xfrm>
            <a:off x="323528" y="1029966"/>
            <a:ext cx="8712968" cy="452431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numCol="1" spcCol="0" anchor="ctr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 Помощь </a:t>
            </a:r>
            <a:r>
              <a:rPr lang="ru-RU" sz="24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героям или герою (сказки, мультфильма, фильма). </a:t>
            </a:r>
            <a:endParaRPr lang="ru-RU" sz="2400" b="0" strike="noStrike" spc="-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buClr>
                <a:srgbClr val="002060"/>
              </a:buClr>
              <a:tabLst>
                <a:tab pos="0" algn="l"/>
              </a:tabLst>
            </a:pP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Например:</a:t>
            </a:r>
            <a:r>
              <a:rPr lang="ru-RU" sz="24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 «Бременские музыканты», 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«Путешествие в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</a:t>
            </a:r>
          </a:p>
          <a:p>
            <a:pPr algn="just">
              <a:buClr>
                <a:srgbClr val="002060"/>
              </a:buClr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поисках пропавших </a:t>
            </a:r>
            <a:r>
              <a:rPr lang="ru-RU" sz="2400" spc="-100" dirty="0">
                <a:solidFill>
                  <a:srgbClr val="002060"/>
                </a:solidFill>
                <a:latin typeface="Times New Roman"/>
                <a:ea typeface="Calibri"/>
              </a:rPr>
              <a:t>нот»,</a:t>
            </a:r>
            <a:r>
              <a:rPr lang="ru-RU" sz="24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 «</a:t>
            </a:r>
            <a:r>
              <a:rPr lang="ru-RU" sz="2400" b="0" strike="noStrike" spc="-100" dirty="0">
                <a:solidFill>
                  <a:srgbClr val="002060"/>
                </a:solidFill>
                <a:latin typeface="Times New Roman"/>
                <a:ea typeface="Calibri"/>
              </a:rPr>
              <a:t>7 нот для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Цветика-</a:t>
            </a:r>
            <a:r>
              <a:rPr lang="ru-RU" sz="2400" b="0" strike="noStrike" spc="-1" dirty="0" err="1" smtClean="0">
                <a:solidFill>
                  <a:srgbClr val="002060"/>
                </a:solidFill>
                <a:latin typeface="Times New Roman"/>
                <a:ea typeface="Calibri"/>
              </a:rPr>
              <a:t>Семицветика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»,</a:t>
            </a:r>
          </a:p>
          <a:p>
            <a:pPr algn="just">
              <a:buClr>
                <a:srgbClr val="002060"/>
              </a:buClr>
              <a:tabLst>
                <a:tab pos="0" algn="l"/>
              </a:tabLst>
            </a:pP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 «В поисках пропавшей Мелодии».</a:t>
            </a:r>
            <a:endParaRPr lang="ru-RU" sz="24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     </a:t>
            </a:r>
          </a:p>
          <a:p>
            <a:pPr algn="just" defTabSz="914400">
              <a:lnSpc>
                <a:spcPct val="10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 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Музыкально-познавательные</a:t>
            </a:r>
            <a:r>
              <a:rPr lang="ru-RU" sz="24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 (по временам года, изучаем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и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</a:t>
            </a:r>
          </a:p>
          <a:p>
            <a:pPr algn="just" defTabSz="914400">
              <a:lnSpc>
                <a:spcPct val="10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закрепляем </a:t>
            </a:r>
            <a:r>
              <a:rPr lang="ru-RU" sz="24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к</a:t>
            </a:r>
            <a:r>
              <a:rPr lang="ru-RU" sz="2400" b="0" strike="noStrike" spc="-100" dirty="0">
                <a:solidFill>
                  <a:srgbClr val="002060"/>
                </a:solidFill>
                <a:latin typeface="Times New Roman"/>
                <a:ea typeface="Calibri"/>
              </a:rPr>
              <a:t>омпозиторо</a:t>
            </a:r>
            <a:r>
              <a:rPr lang="ru-RU" sz="24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в, музыкальные альбомы, </a:t>
            </a:r>
            <a:r>
              <a:rPr lang="ru-RU" sz="2400" b="0" strike="noStrike" spc="-100" dirty="0" smtClean="0">
                <a:solidFill>
                  <a:srgbClr val="002060"/>
                </a:solidFill>
                <a:latin typeface="Times New Roman"/>
                <a:ea typeface="Calibri"/>
              </a:rPr>
              <a:t>жанры и </a:t>
            </a:r>
            <a:r>
              <a:rPr lang="ru-RU" sz="2400" b="0" strike="noStrike" spc="-100" dirty="0" err="1" smtClean="0">
                <a:solidFill>
                  <a:srgbClr val="002060"/>
                </a:solidFill>
                <a:latin typeface="Times New Roman"/>
                <a:ea typeface="Calibri"/>
              </a:rPr>
              <a:t>др</a:t>
            </a:r>
            <a:r>
              <a:rPr lang="ru-RU" sz="2400" b="0" strike="noStrike" spc="-100" dirty="0" smtClean="0">
                <a:solidFill>
                  <a:srgbClr val="002060"/>
                </a:solidFill>
                <a:latin typeface="Times New Roman"/>
                <a:ea typeface="Calibri"/>
              </a:rPr>
              <a:t>).</a:t>
            </a:r>
          </a:p>
          <a:p>
            <a:pPr algn="just" defTabSz="914400">
              <a:lnSpc>
                <a:spcPct val="10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      </a:t>
            </a:r>
          </a:p>
          <a:p>
            <a:pPr algn="just" defTabSz="914400">
              <a:lnSpc>
                <a:spcPct val="10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  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Музыкально-литературные </a:t>
            </a:r>
            <a:r>
              <a:rPr lang="ru-RU" sz="2400" b="0" strike="noStrike" spc="-1" dirty="0" err="1" smtClean="0">
                <a:solidFill>
                  <a:srgbClr val="002060"/>
                </a:solidFill>
                <a:latin typeface="Times New Roman"/>
                <a:ea typeface="Calibri"/>
              </a:rPr>
              <a:t>квесты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 (по произведениям </a:t>
            </a:r>
          </a:p>
          <a:p>
            <a:pPr algn="just" defTabSz="914400">
              <a:lnSpc>
                <a:spcPct val="10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автора,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либо по произведениям на конкретную тему:</a:t>
            </a:r>
          </a:p>
          <a:p>
            <a:pPr algn="just" defTabSz="914400">
              <a:lnSpc>
                <a:spcPct val="10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«Сказка о царе </a:t>
            </a:r>
            <a:r>
              <a:rPr lang="ru-RU" sz="2400" b="0" strike="noStrike" spc="-1" dirty="0" err="1" smtClean="0">
                <a:solidFill>
                  <a:srgbClr val="002060"/>
                </a:solidFill>
                <a:latin typeface="Times New Roman"/>
                <a:ea typeface="Calibri"/>
              </a:rPr>
              <a:t>Салтане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» Пушкин-Римский-Корсаков, </a:t>
            </a: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«Муха цокотуха» </a:t>
            </a:r>
            <a:r>
              <a:rPr lang="ru-RU" sz="2400" b="0" strike="noStrike" spc="-1" dirty="0" err="1" smtClean="0">
                <a:solidFill>
                  <a:srgbClr val="002060"/>
                </a:solidFill>
                <a:latin typeface="Times New Roman"/>
                <a:ea typeface="Calibri"/>
              </a:rPr>
              <a:t>К.Чуковский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- </a:t>
            </a:r>
            <a:r>
              <a:rPr lang="ru-RU" sz="2400" b="0" strike="noStrike" spc="-1" dirty="0" err="1" smtClean="0">
                <a:solidFill>
                  <a:srgbClr val="002060"/>
                </a:solidFill>
                <a:latin typeface="Times New Roman"/>
                <a:ea typeface="Calibri"/>
              </a:rPr>
              <a:t>М.Красев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3" y="1191426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4" y="4101410"/>
            <a:ext cx="4143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3" y="3032890"/>
            <a:ext cx="4143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" name="Rectangle 1"/>
          <p:cNvSpPr/>
          <p:nvPr/>
        </p:nvSpPr>
        <p:spPr>
          <a:xfrm>
            <a:off x="259142" y="232193"/>
            <a:ext cx="8640720" cy="5632311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1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ЗАДАНИЯ</a:t>
            </a:r>
            <a:r>
              <a:rPr lang="ru-RU" sz="3200" b="1" strike="noStrike" spc="-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ДЛЯ</a:t>
            </a: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КВЕСТА</a:t>
            </a:r>
            <a:endParaRPr lang="ru-RU" sz="1100" b="1" strike="noStrike" spc="-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1100" b="1" spc="-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1100" b="1" strike="noStrike" spc="-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1200" b="1" strike="noStrike" spc="-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ru-RU" sz="2800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Музыкальные загадки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;</a:t>
            </a:r>
            <a:endParaRPr lang="ru-RU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Викторины;</a:t>
            </a:r>
            <a:endParaRPr lang="ru-RU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Игры:  </a:t>
            </a:r>
            <a:r>
              <a:rPr lang="ru-RU" sz="2800" b="0" i="1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«Найди лишний инструмент»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,</a:t>
            </a:r>
            <a:r>
              <a:rPr lang="ru-RU" sz="2800" b="0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 </a:t>
            </a:r>
            <a:endParaRPr lang="ru-RU" sz="2800" b="0" strike="noStrike" spc="-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just" defTabSz="914400">
              <a:lnSpc>
                <a:spcPct val="150000"/>
              </a:lnSpc>
              <a:tabLst>
                <a:tab pos="0" algn="l"/>
              </a:tabLst>
            </a:pPr>
            <a:r>
              <a:rPr lang="ru-RU" sz="2800" b="0" i="1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«музыкальное лото», «К</a:t>
            </a:r>
            <a:r>
              <a:rPr lang="ru-RU" sz="2800" i="1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ого встретил Колобок?», «Повтори ритм»;</a:t>
            </a:r>
            <a:endParaRPr lang="ru-RU" sz="2800" b="0" i="1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</a:t>
            </a:r>
            <a:r>
              <a:rPr lang="ru-RU" sz="2800" spc="-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П</a:t>
            </a:r>
            <a:r>
              <a:rPr lang="ru-RU" sz="2800" b="0" strike="noStrike" spc="-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азлы</a:t>
            </a:r>
            <a:r>
              <a:rPr lang="ru-RU" sz="2800" b="0" strike="noStrike" spc="-1" dirty="0">
                <a:solidFill>
                  <a:srgbClr val="002060"/>
                </a:solidFill>
                <a:latin typeface="Times New Roman"/>
                <a:ea typeface="Times New Roman"/>
              </a:rPr>
              <a:t>;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Творческие задания</a:t>
            </a:r>
            <a:r>
              <a:rPr lang="ru-RU" sz="2800" spc="-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9" y="5274936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82" y="4635134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8" y="1466782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0" y="2814322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3" y="2163642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" name="Rectangle 1"/>
          <p:cNvSpPr/>
          <p:nvPr/>
        </p:nvSpPr>
        <p:spPr>
          <a:xfrm>
            <a:off x="636426" y="262076"/>
            <a:ext cx="7992360" cy="6340197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ПЛАН   ПОДГОТОВКИ  </a:t>
            </a:r>
            <a:r>
              <a:rPr lang="ru-RU" sz="2800" b="1" strike="noStrike" spc="-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КВЕСТА</a:t>
            </a:r>
            <a:endParaRPr lang="ru-RU" sz="2800" b="0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Разработать сценарий;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Создать </a:t>
            </a:r>
            <a:r>
              <a:rPr lang="ru-RU" sz="28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антураж для каждой зоны проведения 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действий;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Подготовить </a:t>
            </a:r>
            <a:r>
              <a:rPr lang="ru-RU" sz="28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музыкальное 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сопровождение;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Разработать </a:t>
            </a:r>
            <a:r>
              <a:rPr lang="ru-RU" sz="28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презентацию для вступительной 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части;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Оформить </a:t>
            </a:r>
            <a:r>
              <a:rPr lang="ru-RU" sz="28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наглядные материалы (</a:t>
            </a:r>
            <a:r>
              <a:rPr lang="ru-RU" sz="28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«</a:t>
            </a:r>
            <a:r>
              <a:rPr lang="ru-RU" sz="28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карты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Calibri"/>
                <a:ea typeface="Calibri"/>
              </a:rPr>
              <a:t>»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);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buClr>
                <a:srgbClr val="002060"/>
              </a:buClr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    Продумать </a:t>
            </a:r>
            <a:r>
              <a:rPr lang="ru-RU" sz="28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методику и организацию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50000"/>
              </a:lnSpc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 проведения игровых </a:t>
            </a:r>
            <a:r>
              <a:rPr lang="ru-RU" sz="28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заданий.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7" y="5573489"/>
            <a:ext cx="4079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94" y="908720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1" y="1619182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5" y="2852936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9" y="3573016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43" r="97609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1" y="4869160"/>
            <a:ext cx="409609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ИТОГ КВЕСТА </a:t>
            </a:r>
            <a:endParaRPr lang="ru-RU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375300" y="1052736"/>
            <a:ext cx="8085132" cy="489654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61064" lnSpcReduction="20000"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961"/>
              </a:spcBef>
              <a:buNone/>
              <a:tabLst>
                <a:tab pos="0" algn="l"/>
              </a:tabLst>
            </a:pPr>
            <a:endParaRPr lang="ru-RU" sz="4800" b="0" strike="noStrike" spc="-1" dirty="0">
              <a:solidFill>
                <a:schemeClr val="dk1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  <a:spcBef>
                <a:spcPts val="1400"/>
              </a:spcBef>
              <a:buClr>
                <a:srgbClr val="002060"/>
              </a:buClr>
              <a:tabLst>
                <a:tab pos="0" algn="l"/>
              </a:tabLst>
            </a:pPr>
            <a:r>
              <a:rPr lang="ru-RU" sz="6600" b="1" strike="noStrike" spc="-1" dirty="0">
                <a:solidFill>
                  <a:srgbClr val="002060"/>
                </a:solidFill>
                <a:latin typeface="Times New Roman"/>
              </a:rPr>
              <a:t>Оценка</a:t>
            </a:r>
            <a:r>
              <a:rPr lang="ru-RU" sz="5900" b="1" strike="noStrike" spc="-1" dirty="0">
                <a:solidFill>
                  <a:srgbClr val="002060"/>
                </a:solidFill>
                <a:latin typeface="Times New Roman"/>
              </a:rPr>
              <a:t>. </a:t>
            </a:r>
            <a:r>
              <a:rPr lang="ru-RU" sz="6600" b="1" strike="noStrike" spc="-1" dirty="0">
                <a:solidFill>
                  <a:srgbClr val="002060"/>
                </a:solidFill>
                <a:latin typeface="Times New Roman"/>
              </a:rPr>
              <a:t>Приз. Рефлексия </a:t>
            </a:r>
            <a:endParaRPr lang="ru-RU" sz="6600" b="1" strike="noStrike" spc="-1" dirty="0" smtClean="0">
              <a:solidFill>
                <a:srgbClr val="002060"/>
              </a:solidFill>
              <a:latin typeface="Times New Roman"/>
            </a:endParaRPr>
          </a:p>
          <a:p>
            <a:pPr marL="343080" indent="-343080" algn="ctr" defTabSz="914400">
              <a:lnSpc>
                <a:spcPct val="100000"/>
              </a:lnSpc>
              <a:spcBef>
                <a:spcPts val="1100"/>
              </a:spcBef>
              <a:buNone/>
              <a:tabLst>
                <a:tab pos="0" algn="l"/>
              </a:tabLst>
            </a:pPr>
            <a:r>
              <a:rPr lang="ru-RU" sz="5800" b="1" i="1" u="sng" strike="noStrike" spc="-1" dirty="0" smtClean="0">
                <a:solidFill>
                  <a:srgbClr val="002060"/>
                </a:solidFill>
                <a:latin typeface="Times New Roman"/>
              </a:rPr>
              <a:t>4 </a:t>
            </a:r>
            <a:r>
              <a:rPr lang="ru-RU" sz="5800" b="1" i="1" u="sng" strike="noStrike" spc="-1" dirty="0">
                <a:solidFill>
                  <a:srgbClr val="002060"/>
                </a:solidFill>
                <a:latin typeface="Times New Roman"/>
              </a:rPr>
              <a:t>вида рефлексии </a:t>
            </a:r>
            <a:endParaRPr lang="ru-RU" sz="5800" b="1" strike="noStrike" spc="-1" dirty="0">
              <a:solidFill>
                <a:schemeClr val="dk1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281"/>
              </a:spcBef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7700" b="1" i="1" strike="noStrike" spc="-1" dirty="0" smtClean="0">
                <a:solidFill>
                  <a:srgbClr val="002060"/>
                </a:solidFill>
                <a:latin typeface="Times New Roman"/>
              </a:rPr>
              <a:t>Коммуникационная</a:t>
            </a:r>
          </a:p>
          <a:p>
            <a:pPr marL="343080" indent="-343080" defTabSz="914400">
              <a:lnSpc>
                <a:spcPct val="100000"/>
              </a:lnSpc>
              <a:spcBef>
                <a:spcPts val="1281"/>
              </a:spcBef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7700" b="1" i="1" strike="noStrike" spc="-1" dirty="0" smtClean="0">
                <a:solidFill>
                  <a:srgbClr val="002060"/>
                </a:solidFill>
                <a:latin typeface="Times New Roman"/>
              </a:rPr>
              <a:t>Информационная</a:t>
            </a:r>
            <a:r>
              <a:rPr lang="ru-RU" sz="5800" b="1" i="1" strike="noStrike" spc="-1" dirty="0" smtClean="0">
                <a:solidFill>
                  <a:srgbClr val="002060"/>
                </a:solidFill>
                <a:latin typeface="Times New Roman"/>
              </a:rPr>
              <a:t> </a:t>
            </a:r>
          </a:p>
          <a:p>
            <a:pPr marL="343080" indent="-343080" defTabSz="914400">
              <a:lnSpc>
                <a:spcPct val="100000"/>
              </a:lnSpc>
              <a:spcBef>
                <a:spcPts val="1281"/>
              </a:spcBef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7700" b="1" i="1" strike="noStrike" spc="-1" dirty="0" smtClean="0">
                <a:solidFill>
                  <a:srgbClr val="002060"/>
                </a:solidFill>
                <a:latin typeface="Times New Roman"/>
              </a:rPr>
              <a:t>Мотивационная </a:t>
            </a:r>
          </a:p>
          <a:p>
            <a:pPr marL="343080" indent="-343080" defTabSz="914400">
              <a:lnSpc>
                <a:spcPct val="100000"/>
              </a:lnSpc>
              <a:spcBef>
                <a:spcPts val="1281"/>
              </a:spcBef>
              <a:buClr>
                <a:srgbClr val="00206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7700" b="1" i="1" strike="noStrike" spc="-1" dirty="0" smtClean="0">
                <a:solidFill>
                  <a:srgbClr val="002060"/>
                </a:solidFill>
                <a:latin typeface="Times New Roman"/>
              </a:rPr>
              <a:t>Оценочная </a:t>
            </a:r>
            <a:endParaRPr lang="ru-RU" sz="5800" b="1" i="1" strike="noStrike" spc="-1" dirty="0" smtClean="0">
              <a:solidFill>
                <a:srgbClr val="002060"/>
              </a:solidFill>
              <a:latin typeface="Times New Roman"/>
            </a:endParaRPr>
          </a:p>
          <a:p>
            <a:pPr indent="0" defTabSz="914400">
              <a:lnSpc>
                <a:spcPct val="100000"/>
              </a:lnSpc>
              <a:spcBef>
                <a:spcPts val="961"/>
              </a:spcBef>
              <a:buNone/>
              <a:tabLst>
                <a:tab pos="0" algn="l"/>
              </a:tabLst>
            </a:pPr>
            <a:endParaRPr lang="ru-RU" sz="48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8" t="22399" r="16748" b="15344"/>
          <a:stretch/>
        </p:blipFill>
        <p:spPr bwMode="auto">
          <a:xfrm>
            <a:off x="0" y="368489"/>
            <a:ext cx="9124888" cy="585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847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921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2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ЗАКЛЮЧЕНИЕ</a:t>
            </a:r>
            <a:endParaRPr lang="ru-RU" sz="28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375120" y="980640"/>
            <a:ext cx="8589368" cy="5688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6061" lnSpcReduction="10000"/>
          </a:bodyPr>
          <a:lstStyle/>
          <a:p>
            <a:pPr defTabSz="914400">
              <a:lnSpc>
                <a:spcPct val="11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2000" b="0" strike="noStrike" spc="-1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   </a:t>
            </a:r>
            <a:r>
              <a:rPr lang="ru-RU" sz="1900" b="0" strike="noStrike" spc="-1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 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Изучив квест-технологию, 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музыкальные руководители 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активно внедряют её в образовательный процесс, который выстраивают системно, поэтапно в четырёх направлениях: </a:t>
            </a:r>
            <a:endParaRPr lang="ru-RU" sz="2500" b="0" strike="noStrike" spc="-1" dirty="0" smtClean="0">
              <a:solidFill>
                <a:srgbClr val="002060"/>
              </a:solidFill>
              <a:latin typeface="Times New Roman"/>
            </a:endParaRPr>
          </a:p>
          <a:p>
            <a:pPr marL="342900" indent="-342900" defTabSz="914400">
              <a:lnSpc>
                <a:spcPct val="110000"/>
              </a:lnSpc>
              <a:spcBef>
                <a:spcPts val="879"/>
              </a:spcBef>
              <a:buFontTx/>
              <a:buChar char="-"/>
              <a:tabLst>
                <a:tab pos="0" algn="l"/>
              </a:tabLst>
            </a:pP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 работа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с детьми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,</a:t>
            </a:r>
          </a:p>
          <a:p>
            <a:pPr marL="342900" indent="-342900" defTabSz="914400">
              <a:lnSpc>
                <a:spcPct val="110000"/>
              </a:lnSpc>
              <a:spcBef>
                <a:spcPts val="879"/>
              </a:spcBef>
              <a:buFontTx/>
              <a:buChar char="-"/>
              <a:tabLst>
                <a:tab pos="0" algn="l"/>
              </a:tabLst>
            </a:pP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работа с родителями воспитанников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,</a:t>
            </a:r>
          </a:p>
          <a:p>
            <a:pPr marL="342900" indent="-342900" defTabSz="914400">
              <a:lnSpc>
                <a:spcPct val="110000"/>
              </a:lnSpc>
              <a:spcBef>
                <a:spcPts val="879"/>
              </a:spcBef>
              <a:buFontTx/>
              <a:buChar char="-"/>
              <a:tabLst>
                <a:tab pos="0" algn="l"/>
              </a:tabLst>
            </a:pP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работа с педагогами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,</a:t>
            </a:r>
          </a:p>
          <a:p>
            <a:pPr marL="342900" indent="-342900" defTabSz="914400">
              <a:lnSpc>
                <a:spcPct val="110000"/>
              </a:lnSpc>
              <a:spcBef>
                <a:spcPts val="879"/>
              </a:spcBef>
              <a:buFontTx/>
              <a:buChar char="-"/>
              <a:tabLst>
                <a:tab pos="0" algn="l"/>
              </a:tabLst>
            </a:pP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создание развивающей предметно-пространственной среды. </a:t>
            </a:r>
            <a:endParaRPr lang="ru-RU" sz="2500" b="0" strike="noStrike" spc="-1" dirty="0" smtClean="0">
              <a:solidFill>
                <a:srgbClr val="002060"/>
              </a:solidFill>
              <a:latin typeface="Times New Roman"/>
            </a:endParaRPr>
          </a:p>
          <a:p>
            <a:pPr defTabSz="914400">
              <a:lnSpc>
                <a:spcPct val="110000"/>
              </a:lnSpc>
              <a:spcBef>
                <a:spcPts val="879"/>
              </a:spcBef>
              <a:tabLst>
                <a:tab pos="0" algn="l"/>
              </a:tabLst>
            </a:pPr>
            <a:r>
              <a:rPr lang="ru-RU" sz="2500" spc="-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500" spc="-1" dirty="0" smtClean="0">
                <a:solidFill>
                  <a:srgbClr val="002060"/>
                </a:solidFill>
                <a:latin typeface="Times New Roman"/>
              </a:rPr>
              <a:t>    </a:t>
            </a:r>
            <a:r>
              <a:rPr lang="ru-RU" sz="2500" b="0" strike="noStrike" spc="-1" dirty="0" err="1" smtClean="0">
                <a:solidFill>
                  <a:srgbClr val="002060"/>
                </a:solidFill>
                <a:latin typeface="Times New Roman"/>
              </a:rPr>
              <a:t>Квест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-игры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используют в музыкальной и 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досуговой деятельности, где родители принимают активное участие. </a:t>
            </a:r>
          </a:p>
          <a:p>
            <a:pPr indent="0" defTabSz="914400">
              <a:lnSpc>
                <a:spcPct val="110000"/>
              </a:lnSpc>
              <a:spcBef>
                <a:spcPts val="879"/>
              </a:spcBef>
              <a:buNone/>
              <a:tabLst>
                <a:tab pos="0" algn="l"/>
              </a:tabLst>
            </a:pPr>
            <a:r>
              <a:rPr lang="ru-RU" sz="2500" spc="-1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500" spc="-1" dirty="0" smtClean="0">
                <a:solidFill>
                  <a:srgbClr val="002060"/>
                </a:solidFill>
                <a:latin typeface="Times New Roman"/>
              </a:rPr>
              <a:t>    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 Освоение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инновационных технологий в 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музыкальной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деятельности, как отмечают 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педагоги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, способствуют повышению  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эффективности </a:t>
            </a:r>
            <a:r>
              <a:rPr lang="ru-RU" sz="2500" b="0" strike="noStrike" spc="-1" dirty="0">
                <a:solidFill>
                  <a:srgbClr val="002060"/>
                </a:solidFill>
                <a:latin typeface="Times New Roman"/>
              </a:rPr>
              <a:t>и качества образовательного </a:t>
            </a:r>
            <a:r>
              <a:rPr lang="ru-RU" sz="2500" b="0" strike="noStrike" spc="-1" dirty="0" smtClean="0">
                <a:solidFill>
                  <a:srgbClr val="002060"/>
                </a:solidFill>
                <a:latin typeface="Times New Roman"/>
              </a:rPr>
              <a:t>процесса.</a:t>
            </a:r>
            <a:endParaRPr lang="ru-RU" sz="2500" b="0" strike="noStrike" spc="-1" dirty="0">
              <a:solidFill>
                <a:srgbClr val="002060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КВЕСТ «КОСМИЧЕСКОЕ ПУТЕШЕСТВИЕ»</a:t>
            </a:r>
            <a:endParaRPr lang="ru-RU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98" name="Picture 2"/>
          <p:cNvPicPr/>
          <p:nvPr/>
        </p:nvPicPr>
        <p:blipFill>
          <a:blip r:embed="rId3"/>
          <a:stretch/>
        </p:blipFill>
        <p:spPr>
          <a:xfrm>
            <a:off x="395536" y="1412776"/>
            <a:ext cx="8208912" cy="518457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124920" y="125640"/>
            <a:ext cx="8911576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«ПУТЕШЕСТВИЕ </a:t>
            </a:r>
            <a:r>
              <a:rPr lang="ru-RU" sz="2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В ВОЛШЕБНЫЙ МИР </a:t>
            </a: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ТЕАТРА»</a:t>
            </a:r>
            <a:endParaRPr lang="ru-RU" sz="28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01" name="Picture 6"/>
          <p:cNvPicPr/>
          <p:nvPr/>
        </p:nvPicPr>
        <p:blipFill>
          <a:blip r:embed="rId3"/>
          <a:stretch/>
        </p:blipFill>
        <p:spPr>
          <a:xfrm>
            <a:off x="539552" y="1124744"/>
            <a:ext cx="8352848" cy="547272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«ПУТЕШЕСТВИЕ </a:t>
            </a:r>
            <a:r>
              <a:rPr lang="ru-RU" sz="2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НА </a:t>
            </a: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ОБЛАЧКЕ»</a:t>
            </a:r>
            <a:endParaRPr lang="ru-RU" sz="28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04" name="Picture 3"/>
          <p:cNvPicPr/>
          <p:nvPr/>
        </p:nvPicPr>
        <p:blipFill>
          <a:blip r:embed="rId3"/>
          <a:stretch/>
        </p:blipFill>
        <p:spPr>
          <a:xfrm>
            <a:off x="146160" y="1148040"/>
            <a:ext cx="8851680" cy="567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СПАСИБО ЗА ВНИМАНИЕ!</a:t>
            </a:r>
            <a:endParaRPr lang="ru-RU" sz="2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14" name="Содержимое 3" descr="1396423142_zsgnqrlrpu8asil.jpg"/>
          <p:cNvPicPr/>
          <p:nvPr/>
        </p:nvPicPr>
        <p:blipFill>
          <a:blip r:embed="rId4"/>
          <a:srcRect b="7232"/>
          <a:stretch/>
        </p:blipFill>
        <p:spPr>
          <a:xfrm>
            <a:off x="899640" y="1412640"/>
            <a:ext cx="7344768" cy="4248608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TextBox 1"/>
          <p:cNvSpPr/>
          <p:nvPr/>
        </p:nvSpPr>
        <p:spPr>
          <a:xfrm>
            <a:off x="1727640" y="332640"/>
            <a:ext cx="56883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ЗАСЕДАНИЕ </a:t>
            </a:r>
            <a:r>
              <a:rPr lang="ru-RU" sz="2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ММО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Rectangle 1"/>
          <p:cNvSpPr/>
          <p:nvPr/>
        </p:nvSpPr>
        <p:spPr>
          <a:xfrm>
            <a:off x="323640" y="905412"/>
            <a:ext cx="8496720" cy="5047536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b="1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ТЕМА: «</a:t>
            </a:r>
            <a:r>
              <a:rPr lang="ru-RU" b="1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КВЕСТ-ТЕХНОЛОГИЯ КАК  СПОСОБ  РАЗВИТИЯ ПОИСКОВОЙ </a:t>
            </a:r>
            <a:r>
              <a:rPr lang="ru-RU" b="1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АКТИВНОСТИ </a:t>
            </a:r>
            <a:r>
              <a:rPr lang="ru-RU" b="1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ДЕТЕЙ ДОШКОЛЬНОГО ВОЗРАСТА </a:t>
            </a:r>
            <a:endParaRPr lang="ru-RU" b="1" strike="noStrike" spc="-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ru-RU" b="1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В </a:t>
            </a:r>
            <a:r>
              <a:rPr lang="ru-RU" b="1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МУЗЫКАЛЬНОЙ ДЕЯТЕЛЬНОСТИ</a:t>
            </a:r>
            <a:r>
              <a:rPr lang="ru-RU" b="1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»</a:t>
            </a:r>
          </a:p>
          <a:p>
            <a:r>
              <a:rPr lang="ru-RU" sz="2400" b="1" u="sng" spc="-1" dirty="0" smtClean="0">
                <a:solidFill>
                  <a:srgbClr val="002060"/>
                </a:solidFill>
                <a:latin typeface="Times New Roman"/>
              </a:rPr>
              <a:t>Цель</a:t>
            </a:r>
            <a:r>
              <a:rPr lang="ru-RU" sz="2200" b="1" spc="-1" dirty="0" smtClean="0">
                <a:solidFill>
                  <a:srgbClr val="002060"/>
                </a:solidFill>
                <a:latin typeface="Times New Roman"/>
              </a:rPr>
              <a:t>: Повышение навыка педагогов в применении </a:t>
            </a:r>
            <a:r>
              <a:rPr lang="ru-RU" sz="2200" b="1" spc="-1" dirty="0" err="1" smtClean="0">
                <a:solidFill>
                  <a:srgbClr val="002060"/>
                </a:solidFill>
                <a:latin typeface="Times New Roman"/>
              </a:rPr>
              <a:t>квест</a:t>
            </a:r>
            <a:r>
              <a:rPr lang="ru-RU" sz="2200" b="1" spc="-1" dirty="0" smtClean="0">
                <a:solidFill>
                  <a:srgbClr val="002060"/>
                </a:solidFill>
                <a:latin typeface="Times New Roman"/>
              </a:rPr>
              <a:t>-технологии для развития поисковой активности детей в музыкальной деятельности.</a:t>
            </a:r>
          </a:p>
          <a:p>
            <a:r>
              <a:rPr lang="ru-RU" sz="2400" b="1" u="sng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Задачи:</a:t>
            </a:r>
            <a:r>
              <a:rPr lang="ru-RU" sz="2400" b="0" u="sng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400" b="0" u="sng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7375E"/>
              </a:buClr>
              <a:buFont typeface="Wingdings" charset="2"/>
              <a:buChar char=""/>
            </a:pPr>
            <a:r>
              <a:rPr lang="ru-RU" sz="2200" b="1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2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Повысить уровень профессиональной </a:t>
            </a:r>
            <a:r>
              <a:rPr lang="ru-RU" sz="2200" b="1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компетентности </a:t>
            </a:r>
          </a:p>
          <a:p>
            <a:pPr defTabSz="914400">
              <a:lnSpc>
                <a:spcPct val="100000"/>
              </a:lnSpc>
              <a:buClr>
                <a:srgbClr val="17375E"/>
              </a:buClr>
            </a:pPr>
            <a:r>
              <a:rPr lang="ru-RU" sz="2200" b="1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музыкальных руководителей в вопросах реализации ФОП ДО;</a:t>
            </a:r>
            <a:endParaRPr lang="ru-RU" sz="2200" b="0" strike="noStrike" spc="-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7375E"/>
              </a:buClr>
              <a:buFont typeface="Wingdings" charset="2"/>
              <a:buChar char=""/>
            </a:pPr>
            <a:r>
              <a:rPr lang="ru-RU" sz="2200" b="1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ru-RU" sz="22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Содействовать освоению инновационных технологий в </a:t>
            </a:r>
            <a:endParaRPr lang="ru-RU" sz="2200" b="1" strike="noStrike" spc="-1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  <a:buClr>
                <a:srgbClr val="17375E"/>
              </a:buClr>
            </a:pPr>
            <a:r>
              <a:rPr lang="ru-RU" sz="2200" b="1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музыкальной деятельности</a:t>
            </a:r>
            <a:r>
              <a:rPr lang="ru-RU" sz="22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способствующих повышению </a:t>
            </a:r>
            <a:endParaRPr lang="ru-RU" sz="2200" b="1" strike="noStrike" spc="-1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  <a:buClr>
                <a:srgbClr val="17375E"/>
              </a:buClr>
            </a:pPr>
            <a:r>
              <a:rPr lang="ru-RU" sz="2200" b="1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эффективности </a:t>
            </a:r>
            <a:r>
              <a:rPr lang="ru-RU" sz="22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качества образовательного </a:t>
            </a:r>
            <a:r>
              <a:rPr lang="ru-RU" sz="2200" b="1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процесса</a:t>
            </a:r>
            <a:r>
              <a:rPr lang="ru-RU" sz="2200" b="1" spc="-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  <a:endParaRPr lang="ru-RU" sz="2200" b="0" strike="noStrike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17375E"/>
              </a:buClr>
              <a:buFont typeface="Wingdings" charset="2"/>
              <a:buChar char=""/>
            </a:pPr>
            <a:r>
              <a:rPr lang="ru-RU" sz="22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Формировать проектировочные навыки </a:t>
            </a:r>
            <a:r>
              <a:rPr lang="ru-RU" sz="2200" b="1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музыкальных </a:t>
            </a:r>
          </a:p>
          <a:p>
            <a:pPr defTabSz="914400">
              <a:lnSpc>
                <a:spcPct val="100000"/>
              </a:lnSpc>
              <a:buClr>
                <a:srgbClr val="17375E"/>
              </a:buClr>
            </a:pPr>
            <a:r>
              <a:rPr lang="ru-RU" sz="2200" b="1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 </a:t>
            </a:r>
            <a:r>
              <a:rPr lang="ru-RU" sz="22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 </a:t>
            </a:r>
            <a:r>
              <a:rPr lang="ru-RU" sz="2200" b="1" strike="noStrike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разработке </a:t>
            </a:r>
            <a:r>
              <a:rPr lang="ru-RU" sz="2200" b="1" strike="noStrike" spc="-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квестов</a:t>
            </a:r>
            <a:r>
              <a:rPr lang="ru-RU" sz="22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 музыкальным содержанием</a:t>
            </a:r>
            <a:r>
              <a:rPr lang="ru-RU" sz="20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sz="2000" b="0" strike="noStrike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Rectangle 1"/>
          <p:cNvSpPr/>
          <p:nvPr/>
        </p:nvSpPr>
        <p:spPr>
          <a:xfrm>
            <a:off x="287640" y="1904760"/>
            <a:ext cx="8568720" cy="88344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0" strike="noStrike" spc="-1">
                <a:solidFill>
                  <a:srgbClr val="C00000"/>
                </a:solidFill>
                <a:latin typeface="Times New Roman"/>
                <a:ea typeface="Calibri"/>
              </a:rPr>
              <a:t> 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>
                <a:solidFill>
                  <a:srgbClr val="002060"/>
                </a:solidFill>
                <a:latin typeface="Times New Roman"/>
                <a:ea typeface="Calibri"/>
              </a:rPr>
              <a:t>                           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TextBox 2"/>
          <p:cNvSpPr/>
          <p:nvPr/>
        </p:nvSpPr>
        <p:spPr>
          <a:xfrm>
            <a:off x="287640" y="311400"/>
            <a:ext cx="8698680" cy="66157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ПЛАН ПРОВЕДЕНИЯ ММО</a:t>
            </a:r>
            <a:r>
              <a:rPr lang="ru-RU" sz="2400" b="0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endParaRPr lang="ru-RU" sz="2400" b="0" strike="noStrike" spc="-1" dirty="0" smtClean="0">
              <a:solidFill>
                <a:schemeClr val="accent6">
                  <a:lumMod val="50000"/>
                </a:schemeClr>
              </a:solidFill>
              <a:latin typeface="Times New Roman"/>
            </a:endParaRPr>
          </a:p>
          <a:p>
            <a:pPr algn="ctr" defTabSz="914400">
              <a:lnSpc>
                <a:spcPct val="100000"/>
              </a:lnSpc>
            </a:pPr>
            <a:endParaRPr lang="ru-RU" sz="2800" b="0" strike="noStrike" spc="-1" dirty="0" smtClean="0">
              <a:solidFill>
                <a:schemeClr val="accent6">
                  <a:lumMod val="50000"/>
                </a:schemeClr>
              </a:solidFill>
              <a:latin typeface="Times New Roman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1</a:t>
            </a:r>
            <a:r>
              <a:rPr lang="ru-RU" sz="2400" b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. Организационный момент. 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2. Разминка.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3. Методические рекомендации по разработке и </a:t>
            </a:r>
            <a:r>
              <a:rPr lang="ru-RU" sz="2400" b="1" strike="noStrike" spc="-1" dirty="0">
                <a:solidFill>
                  <a:srgbClr val="002060"/>
                </a:solidFill>
                <a:latin typeface="Times New Roman"/>
              </a:rPr>
              <a:t>реализации </a:t>
            </a:r>
            <a:r>
              <a:rPr lang="ru-RU" sz="2400" b="1" strike="noStrike" spc="-1" dirty="0" err="1">
                <a:solidFill>
                  <a:srgbClr val="002060"/>
                </a:solidFill>
                <a:latin typeface="Times New Roman"/>
              </a:rPr>
              <a:t>квестов</a:t>
            </a:r>
            <a:r>
              <a:rPr lang="ru-RU" sz="2400" b="1" strike="noStrike" spc="-1" dirty="0">
                <a:solidFill>
                  <a:srgbClr val="002060"/>
                </a:solidFill>
                <a:latin typeface="Times New Roman"/>
              </a:rPr>
              <a:t>.</a:t>
            </a:r>
            <a:endParaRPr lang="ru-RU" sz="2400" b="0" strike="noStrike" spc="-1" dirty="0">
              <a:solidFill>
                <a:srgbClr val="00206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2060"/>
                </a:solidFill>
                <a:latin typeface="Times New Roman"/>
              </a:rPr>
              <a:t>4. Развитие </a:t>
            </a:r>
            <a:r>
              <a:rPr lang="ru-RU" sz="2400" b="1" strike="noStrike" spc="-1" dirty="0" smtClean="0">
                <a:solidFill>
                  <a:srgbClr val="002060"/>
                </a:solidFill>
                <a:latin typeface="Times New Roman"/>
              </a:rPr>
              <a:t>поисковой активности детей </a:t>
            </a:r>
            <a:r>
              <a:rPr lang="ru-RU" sz="2400" b="1" strike="noStrike" spc="-1" dirty="0">
                <a:solidFill>
                  <a:srgbClr val="002060"/>
                </a:solidFill>
                <a:latin typeface="Times New Roman"/>
              </a:rPr>
              <a:t>дошкольного возраста в </a:t>
            </a:r>
            <a:r>
              <a:rPr lang="ru-RU" sz="2400" b="1" strike="noStrike" spc="-1" dirty="0" smtClean="0">
                <a:solidFill>
                  <a:srgbClr val="002060"/>
                </a:solidFill>
                <a:latin typeface="Times New Roman"/>
              </a:rPr>
              <a:t>музыкальной </a:t>
            </a:r>
            <a:r>
              <a:rPr lang="ru-RU" sz="2400" b="1" strike="noStrike" spc="-1" dirty="0">
                <a:solidFill>
                  <a:srgbClr val="002060"/>
                </a:solidFill>
                <a:latin typeface="Times New Roman"/>
              </a:rPr>
              <a:t>деятельности:</a:t>
            </a:r>
            <a:endParaRPr lang="ru-RU" sz="2400" b="0" strike="noStrike" spc="-1" dirty="0">
              <a:solidFill>
                <a:srgbClr val="00206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«</a:t>
            </a:r>
            <a:r>
              <a:rPr lang="ru-RU" sz="2400" b="1" i="1" u="sng" strike="noStrike" spc="-1" dirty="0" err="1">
                <a:solidFill>
                  <a:schemeClr val="dk2">
                    <a:lumMod val="75000"/>
                  </a:schemeClr>
                </a:solidFill>
                <a:uFillTx/>
                <a:latin typeface="Times New Roman"/>
              </a:rPr>
              <a:t>Квест</a:t>
            </a:r>
            <a:r>
              <a:rPr lang="ru-RU" sz="2400" b="1" i="1" u="sng" strike="noStrike" spc="-1" dirty="0">
                <a:solidFill>
                  <a:schemeClr val="dk2">
                    <a:lumMod val="75000"/>
                  </a:schemeClr>
                </a:solidFill>
                <a:uFillTx/>
                <a:latin typeface="Times New Roman"/>
              </a:rPr>
              <a:t>-технология </a:t>
            </a:r>
            <a:r>
              <a:rPr lang="ru-RU" sz="2400" b="0" i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как  потенциал  развития поисковой активности детей дошкольного возраста в музыкальной деятельности (мастер- класс)»;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i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«</a:t>
            </a:r>
            <a:r>
              <a:rPr lang="ru-RU" sz="2400" b="1" i="1" u="sng" strike="noStrike" spc="-1" dirty="0" err="1">
                <a:solidFill>
                  <a:schemeClr val="dk2">
                    <a:lumMod val="75000"/>
                  </a:schemeClr>
                </a:solidFill>
                <a:uFillTx/>
                <a:latin typeface="Times New Roman"/>
              </a:rPr>
              <a:t>Геокешинг</a:t>
            </a:r>
            <a:r>
              <a:rPr lang="ru-RU" sz="2400" b="0" i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 как одна из технологий  развития поисковой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i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активности детей дошкольного возраста, а так же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i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успешного взаимодействия с семьей воспитанников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i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(мастер-класс).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5</a:t>
            </a:r>
            <a:r>
              <a:rPr lang="ru-RU" sz="2400" b="1" i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.</a:t>
            </a:r>
            <a:r>
              <a:rPr lang="ru-RU" sz="2400" b="1" strike="noStrike" spc="-1" dirty="0">
                <a:solidFill>
                  <a:schemeClr val="dk2">
                    <a:lumMod val="75000"/>
                  </a:schemeClr>
                </a:solidFill>
                <a:latin typeface="Times New Roman"/>
              </a:rPr>
              <a:t> Подведение итогов заседания ММО,  рефлексия.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i="1" strike="noStrike" spc="-1" dirty="0">
                <a:solidFill>
                  <a:schemeClr val="dk1"/>
                </a:solidFill>
                <a:latin typeface="Times New Roman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i="1" strike="noStrike" spc="-1" dirty="0">
                <a:solidFill>
                  <a:schemeClr val="dk1"/>
                </a:solidFill>
                <a:latin typeface="Times New Roman"/>
              </a:rPr>
              <a:t> </a:t>
            </a:r>
            <a:r>
              <a:rPr lang="ru-RU" sz="1800" b="1" strike="noStrike" spc="-1" dirty="0">
                <a:solidFill>
                  <a:schemeClr val="dk1"/>
                </a:solidFill>
                <a:latin typeface="Times New Roman"/>
              </a:rPr>
              <a:t>      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61" l="2734" r="89844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438065" cy="632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73" t="18591" r="43520" b="50000"/>
          <a:stretch/>
        </p:blipFill>
        <p:spPr bwMode="auto">
          <a:xfrm>
            <a:off x="1187624" y="1196752"/>
            <a:ext cx="1924334" cy="22250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9" l="1000" r="10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83" t="31365" r="6060" b="9967"/>
          <a:stretch/>
        </p:blipFill>
        <p:spPr bwMode="auto">
          <a:xfrm>
            <a:off x="1187624" y="890831"/>
            <a:ext cx="2367927" cy="25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6372200" y="1561941"/>
            <a:ext cx="2065865" cy="8155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654247" y="175620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ФИНИШ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0" b="34514"/>
          <a:stretch/>
        </p:blipFill>
        <p:spPr bwMode="auto">
          <a:xfrm>
            <a:off x="5906996" y="-243408"/>
            <a:ext cx="2862654" cy="32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2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1"/>
          <p:cNvSpPr/>
          <p:nvPr/>
        </p:nvSpPr>
        <p:spPr>
          <a:xfrm>
            <a:off x="323640" y="342312"/>
            <a:ext cx="8496720" cy="5816977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ДЕТСКИЕ КВЕСТЫ ПОМОГАЮТ РЕАЛИЗОВАТЬ СЛЕДУЮЩИЕ </a:t>
            </a: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ЗАДАЧИ</a:t>
            </a: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 dirty="0">
              <a:solidFill>
                <a:srgbClr val="FF0000"/>
              </a:solidFill>
              <a:latin typeface="Arial"/>
            </a:endParaRPr>
          </a:p>
          <a:p>
            <a:pPr algn="just">
              <a:tabLst>
                <a:tab pos="0" algn="l"/>
              </a:tabLst>
            </a:pPr>
            <a:r>
              <a:rPr lang="ru-RU" sz="2400" b="1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Образовательные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  <a:ea typeface="Calibri"/>
              </a:rPr>
              <a:t> -</a:t>
            </a:r>
            <a:r>
              <a:rPr lang="ru-RU" sz="2400" b="0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формировать у детей умение использовать полученные знания и навыки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в музыкальной 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и свободной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деятельности, формировать чувство удовлетворения от участия в досуговой деятельности;</a:t>
            </a:r>
          </a:p>
          <a:p>
            <a:pPr algn="just">
              <a:tabLst>
                <a:tab pos="0" algn="l"/>
              </a:tabLst>
            </a:pPr>
            <a:endParaRPr lang="ru-RU" sz="2400" spc="-1" dirty="0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</a:tabLst>
            </a:pPr>
            <a:r>
              <a:rPr lang="ru-RU" sz="2400" b="1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Развивающие </a:t>
            </a:r>
            <a:r>
              <a:rPr lang="ru-RU" sz="2400" b="1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-</a:t>
            </a:r>
            <a:r>
              <a:rPr lang="ru-RU" sz="24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развивать детское музыкально-художественное творчество,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реализация самостоятельной 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творческой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деятельности, поисковой активности; </a:t>
            </a:r>
          </a:p>
          <a:p>
            <a:pPr algn="just">
              <a:tabLst>
                <a:tab pos="0" algn="l"/>
              </a:tabLst>
            </a:pPr>
            <a:endParaRPr lang="ru-RU" sz="2400" spc="-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tabLst>
                <a:tab pos="0" algn="l"/>
              </a:tabLst>
            </a:pPr>
            <a:r>
              <a:rPr lang="ru-RU" sz="2400" b="1" strike="noStrike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Воспитательные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  <a:ea typeface="Calibri"/>
              </a:rPr>
              <a:t> </a:t>
            </a:r>
            <a:r>
              <a:rPr lang="ru-RU" sz="24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–</a:t>
            </a:r>
            <a:r>
              <a:rPr lang="ru-RU" sz="2400" b="0" strike="noStrike" spc="-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spc="-1" dirty="0">
                <a:solidFill>
                  <a:srgbClr val="002060"/>
                </a:solidFill>
                <a:latin typeface="Times New Roman"/>
                <a:ea typeface="Calibri"/>
              </a:rPr>
              <a:t>приобщать детей к музыкальной культуре, </a:t>
            </a:r>
            <a:r>
              <a:rPr lang="ru-RU" sz="2400" spc="-1" dirty="0" smtClean="0">
                <a:solidFill>
                  <a:srgbClr val="002060"/>
                </a:solidFill>
                <a:latin typeface="Times New Roman"/>
                <a:ea typeface="Calibri"/>
              </a:rPr>
              <a:t>воспитывать музыкально-эстетический вкус</a:t>
            </a:r>
            <a:r>
              <a:rPr lang="ru-RU" sz="2400" b="1" spc="-1" dirty="0">
                <a:solidFill>
                  <a:srgbClr val="002060"/>
                </a:solidFill>
                <a:latin typeface="Times New Roman"/>
                <a:ea typeface="Calibri"/>
              </a:rPr>
              <a:t>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Прямоугольник 148"/>
          <p:cNvSpPr/>
          <p:nvPr/>
        </p:nvSpPr>
        <p:spPr>
          <a:xfrm>
            <a:off x="1500120" y="1214280"/>
            <a:ext cx="6095520" cy="518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500120" y="1318320"/>
            <a:ext cx="6095520" cy="681120"/>
            <a:chOff x="1500120" y="1318320"/>
            <a:chExt cx="6095520" cy="681120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1500120" y="1571400"/>
              <a:ext cx="6095520" cy="428040"/>
            </a:xfrm>
            <a:prstGeom prst="roundRect">
              <a:avLst>
                <a:gd name="adj" fmla="val 16667"/>
              </a:avLst>
            </a:prstGeom>
            <a:solidFill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1" name="Скругленный прямоугольник 150"/>
            <p:cNvSpPr/>
            <p:nvPr/>
          </p:nvSpPr>
          <p:spPr>
            <a:xfrm>
              <a:off x="2339640" y="1318320"/>
              <a:ext cx="4266720" cy="50148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F497D">
                  <a:shade val="80000"/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61280" tIns="0" rIns="161280" bIns="0" numCol="1" spcCol="1440" anchor="ctr">
              <a:noAutofit/>
            </a:bodyPr>
            <a:lstStyle/>
            <a:p>
              <a:pPr algn="ctr" defTabSz="1066680">
                <a:lnSpc>
                  <a:spcPct val="90000"/>
                </a:lnSpc>
                <a:spcAft>
                  <a:spcPts val="839"/>
                </a:spcAft>
              </a:pPr>
              <a:r>
                <a:rPr lang="ru-RU" sz="2400" b="1" strike="noStrike" spc="-1" dirty="0" smtClean="0">
                  <a:solidFill>
                    <a:srgbClr val="002060"/>
                  </a:solidFill>
                  <a:latin typeface="Times New Roman"/>
                </a:rPr>
                <a:t>Безопасность</a:t>
              </a:r>
              <a:endParaRPr lang="ru-RU" sz="24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500120" y="2133000"/>
            <a:ext cx="6095520" cy="587520"/>
            <a:chOff x="1500120" y="2133000"/>
            <a:chExt cx="6095520" cy="587520"/>
          </a:xfrm>
        </p:grpSpPr>
        <p:sp>
          <p:nvSpPr>
            <p:cNvPr id="152" name="Скругленный прямоугольник 151"/>
            <p:cNvSpPr/>
            <p:nvPr/>
          </p:nvSpPr>
          <p:spPr>
            <a:xfrm>
              <a:off x="1500120" y="2292480"/>
              <a:ext cx="6095520" cy="428040"/>
            </a:xfrm>
            <a:prstGeom prst="roundRect">
              <a:avLst>
                <a:gd name="adj" fmla="val 16667"/>
              </a:avLst>
            </a:prstGeom>
            <a:solidFill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Скругленный прямоугольник 152"/>
            <p:cNvSpPr/>
            <p:nvPr/>
          </p:nvSpPr>
          <p:spPr>
            <a:xfrm>
              <a:off x="2339640" y="2133000"/>
              <a:ext cx="4266720" cy="50148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F497D">
                  <a:shade val="80000"/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61280" tIns="0" rIns="161280" bIns="0" numCol="1" spcCol="1440" anchor="ctr">
              <a:noAutofit/>
            </a:bodyPr>
            <a:lstStyle/>
            <a:p>
              <a:pPr algn="ctr" defTabSz="1066680">
                <a:lnSpc>
                  <a:spcPct val="90000"/>
                </a:lnSpc>
                <a:spcAft>
                  <a:spcPts val="839"/>
                </a:spcAft>
              </a:pPr>
              <a:r>
                <a:rPr lang="ru-RU" sz="2400" b="1" spc="-1" dirty="0" smtClean="0">
                  <a:solidFill>
                    <a:srgbClr val="002060"/>
                  </a:solidFill>
                  <a:latin typeface="Times New Roman"/>
                </a:rPr>
                <a:t>Доступн</a:t>
              </a:r>
              <a:r>
                <a:rPr lang="ru-RU" sz="2400" b="1" strike="noStrike" spc="-1" dirty="0" smtClean="0">
                  <a:solidFill>
                    <a:srgbClr val="002060"/>
                  </a:solidFill>
                  <a:latin typeface="Times New Roman"/>
                </a:rPr>
                <a:t>ость</a:t>
              </a:r>
              <a:endParaRPr lang="ru-RU" sz="24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500120" y="2864880"/>
            <a:ext cx="6095520" cy="761760"/>
            <a:chOff x="1500120" y="2864880"/>
            <a:chExt cx="6095520" cy="761760"/>
          </a:xfrm>
        </p:grpSpPr>
        <p:sp>
          <p:nvSpPr>
            <p:cNvPr id="154" name="Скругленный прямоугольник 153"/>
            <p:cNvSpPr/>
            <p:nvPr/>
          </p:nvSpPr>
          <p:spPr>
            <a:xfrm>
              <a:off x="1500120" y="3198600"/>
              <a:ext cx="6095520" cy="428040"/>
            </a:xfrm>
            <a:prstGeom prst="roundRect">
              <a:avLst>
                <a:gd name="adj" fmla="val 16667"/>
              </a:avLst>
            </a:prstGeom>
            <a:solidFill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5" name="Скругленный прямоугольник 154"/>
            <p:cNvSpPr/>
            <p:nvPr/>
          </p:nvSpPr>
          <p:spPr>
            <a:xfrm>
              <a:off x="2339640" y="2864880"/>
              <a:ext cx="4266720" cy="63036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F497D">
                  <a:shade val="80000"/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61280" tIns="0" rIns="161280" bIns="0" numCol="1" spcCol="1440" anchor="ctr">
              <a:noAutofit/>
            </a:bodyPr>
            <a:lstStyle/>
            <a:p>
              <a:pPr algn="ctr" defTabSz="1066680">
                <a:lnSpc>
                  <a:spcPct val="90000"/>
                </a:lnSpc>
                <a:spcAft>
                  <a:spcPts val="839"/>
                </a:spcAft>
              </a:pPr>
              <a:r>
                <a:rPr lang="ru-RU" sz="2400" b="1" spc="-1" dirty="0" smtClean="0">
                  <a:solidFill>
                    <a:srgbClr val="002060"/>
                  </a:solidFill>
                  <a:latin typeface="Times New Roman"/>
                </a:rPr>
                <a:t>Систем</a:t>
              </a:r>
              <a:r>
                <a:rPr lang="ru-RU" sz="2400" b="1" strike="noStrike" spc="-1" dirty="0" smtClean="0">
                  <a:solidFill>
                    <a:srgbClr val="002060"/>
                  </a:solidFill>
                  <a:latin typeface="Times New Roman"/>
                </a:rPr>
                <a:t>ность</a:t>
              </a:r>
              <a:endParaRPr lang="ru-RU" sz="24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500120" y="3789000"/>
            <a:ext cx="6095520" cy="652680"/>
            <a:chOff x="1500120" y="3789000"/>
            <a:chExt cx="6095520" cy="652680"/>
          </a:xfrm>
        </p:grpSpPr>
        <p:sp>
          <p:nvSpPr>
            <p:cNvPr id="156" name="Скругленный прямоугольник 155"/>
            <p:cNvSpPr/>
            <p:nvPr/>
          </p:nvSpPr>
          <p:spPr>
            <a:xfrm>
              <a:off x="1500120" y="4013640"/>
              <a:ext cx="6095520" cy="428040"/>
            </a:xfrm>
            <a:prstGeom prst="roundRect">
              <a:avLst>
                <a:gd name="adj" fmla="val 16667"/>
              </a:avLst>
            </a:prstGeom>
            <a:solidFill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7" name="Скругленный прямоугольник 156"/>
            <p:cNvSpPr/>
            <p:nvPr/>
          </p:nvSpPr>
          <p:spPr>
            <a:xfrm>
              <a:off x="2339640" y="3789000"/>
              <a:ext cx="4266720" cy="50148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F497D">
                  <a:shade val="80000"/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61280" tIns="0" rIns="161280" bIns="0" numCol="1" spcCol="1440" anchor="ctr">
              <a:noAutofit/>
            </a:bodyPr>
            <a:lstStyle/>
            <a:p>
              <a:pPr algn="ctr" defTabSz="1066680">
                <a:lnSpc>
                  <a:spcPct val="90000"/>
                </a:lnSpc>
                <a:spcAft>
                  <a:spcPts val="839"/>
                </a:spcAft>
              </a:pPr>
              <a:r>
                <a:rPr lang="ru-RU" sz="2400" b="1" strike="noStrike" spc="-1" dirty="0">
                  <a:solidFill>
                    <a:srgbClr val="002060"/>
                  </a:solidFill>
                  <a:latin typeface="Times New Roman"/>
                </a:rPr>
                <a:t>Разумность по времени</a:t>
              </a:r>
              <a:endParaRPr lang="ru-RU" sz="24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500120" y="4581000"/>
            <a:ext cx="6095520" cy="804600"/>
            <a:chOff x="1500120" y="4581000"/>
            <a:chExt cx="6095520" cy="804600"/>
          </a:xfrm>
        </p:grpSpPr>
        <p:sp>
          <p:nvSpPr>
            <p:cNvPr id="158" name="Скругленный прямоугольник 157"/>
            <p:cNvSpPr/>
            <p:nvPr/>
          </p:nvSpPr>
          <p:spPr>
            <a:xfrm>
              <a:off x="1500120" y="4957560"/>
              <a:ext cx="6095520" cy="428040"/>
            </a:xfrm>
            <a:prstGeom prst="roundRect">
              <a:avLst>
                <a:gd name="adj" fmla="val 16667"/>
              </a:avLst>
            </a:prstGeom>
            <a:solidFill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Скругленный прямоугольник 158"/>
            <p:cNvSpPr/>
            <p:nvPr/>
          </p:nvSpPr>
          <p:spPr>
            <a:xfrm>
              <a:off x="2339640" y="4581000"/>
              <a:ext cx="4411080" cy="67428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F497D">
                  <a:shade val="80000"/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61280" tIns="0" rIns="161280" bIns="0" numCol="1" spcCol="1440" anchor="ctr">
              <a:noAutofit/>
            </a:bodyPr>
            <a:lstStyle/>
            <a:p>
              <a:pPr algn="ctr" defTabSz="1066680">
                <a:lnSpc>
                  <a:spcPct val="90000"/>
                </a:lnSpc>
                <a:spcAft>
                  <a:spcPts val="839"/>
                </a:spcAft>
              </a:pPr>
              <a:r>
                <a:rPr lang="ru-RU" sz="2400" b="1" strike="noStrike" spc="-1" dirty="0" smtClean="0">
                  <a:solidFill>
                    <a:srgbClr val="002060"/>
                  </a:solidFill>
                  <a:latin typeface="Times New Roman"/>
                </a:rPr>
                <a:t>Различные виды музыкальной деятельности</a:t>
              </a:r>
              <a:endParaRPr lang="ru-RU" sz="24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500120" y="5485680"/>
            <a:ext cx="6095520" cy="803880"/>
            <a:chOff x="1500120" y="5485680"/>
            <a:chExt cx="6095520" cy="803880"/>
          </a:xfrm>
        </p:grpSpPr>
        <p:sp>
          <p:nvSpPr>
            <p:cNvPr id="160" name="Скругленный прямоугольник 159"/>
            <p:cNvSpPr/>
            <p:nvPr/>
          </p:nvSpPr>
          <p:spPr>
            <a:xfrm>
              <a:off x="1500120" y="5861520"/>
              <a:ext cx="6095520" cy="428040"/>
            </a:xfrm>
            <a:prstGeom prst="roundRect">
              <a:avLst>
                <a:gd name="adj" fmla="val 16667"/>
              </a:avLst>
            </a:prstGeom>
            <a:solidFill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1" name="Скругленный прямоугольник 160"/>
            <p:cNvSpPr/>
            <p:nvPr/>
          </p:nvSpPr>
          <p:spPr>
            <a:xfrm>
              <a:off x="2339640" y="5485680"/>
              <a:ext cx="4266720" cy="63432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1F497D">
                  <a:shade val="80000"/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61280" tIns="0" rIns="161280" bIns="0" numCol="1" spcCol="1440" anchor="ctr">
              <a:noAutofit/>
            </a:bodyPr>
            <a:lstStyle/>
            <a:p>
              <a:pPr algn="ctr" defTabSz="1066680">
                <a:lnSpc>
                  <a:spcPct val="90000"/>
                </a:lnSpc>
                <a:spcAft>
                  <a:spcPts val="839"/>
                </a:spcAft>
              </a:pPr>
              <a:r>
                <a:rPr lang="ru-RU" sz="2400" b="1" strike="noStrike" spc="-1">
                  <a:solidFill>
                    <a:srgbClr val="002060"/>
                  </a:solidFill>
                  <a:latin typeface="Times New Roman"/>
                </a:rPr>
                <a:t>Наличие конечного результата</a:t>
              </a:r>
              <a:endParaRPr lang="ru-RU" sz="2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2" name="TextBox 5"/>
          <p:cNvSpPr/>
          <p:nvPr/>
        </p:nvSpPr>
        <p:spPr>
          <a:xfrm>
            <a:off x="226080" y="521766"/>
            <a:ext cx="86436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ПРИНЦИПЫ  КВЕСТ </a:t>
            </a:r>
            <a:r>
              <a:rPr lang="ru-RU" sz="2800" b="1" strike="noStrike" spc="-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ИГРЫ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4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Заголовок 1"/>
          <p:cNvSpPr/>
          <p:nvPr/>
        </p:nvSpPr>
        <p:spPr>
          <a:xfrm>
            <a:off x="457200" y="325440"/>
            <a:ext cx="8229240" cy="92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КЛАССИФИКАЦИЯ КВЕСТ-ТЕХНОЛОГИЙ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23728" y="946201"/>
            <a:ext cx="5040560" cy="521133"/>
            <a:chOff x="3348000" y="946201"/>
            <a:chExt cx="2592000" cy="935640"/>
          </a:xfrm>
        </p:grpSpPr>
        <p:sp>
          <p:nvSpPr>
            <p:cNvPr id="91" name="Скругленный прямоугольник 2"/>
            <p:cNvSpPr/>
            <p:nvPr/>
          </p:nvSpPr>
          <p:spPr>
            <a:xfrm>
              <a:off x="3348000" y="946201"/>
              <a:ext cx="2592000" cy="93564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numCol="1" spcCol="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ru-RU" sz="18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95" name="TextBox 6"/>
            <p:cNvSpPr/>
            <p:nvPr/>
          </p:nvSpPr>
          <p:spPr>
            <a:xfrm>
              <a:off x="3589172" y="1099884"/>
              <a:ext cx="2232000" cy="6448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-RU" sz="1800" b="1" strike="noStrike" spc="-1" dirty="0" smtClean="0">
                  <a:solidFill>
                    <a:schemeClr val="accent6">
                      <a:lumMod val="50000"/>
                    </a:schemeClr>
                  </a:solidFill>
                  <a:latin typeface="Times New Roman"/>
                </a:rPr>
                <a:t>ПО </a:t>
              </a:r>
              <a:r>
                <a:rPr lang="ru-RU" sz="1800" b="1" strike="noStrike" spc="-1" dirty="0">
                  <a:solidFill>
                    <a:schemeClr val="accent6">
                      <a:lumMod val="50000"/>
                    </a:schemeClr>
                  </a:solidFill>
                  <a:latin typeface="Times New Roman"/>
                </a:rPr>
                <a:t>СТРУКТУРЕ СЮЖЕТОВ </a:t>
              </a:r>
              <a:endParaRPr lang="ru-RU" sz="1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165438381"/>
              </p:ext>
            </p:extLst>
          </p:nvPr>
        </p:nvGraphicFramePr>
        <p:xfrm>
          <a:off x="4788024" y="3797650"/>
          <a:ext cx="4536504" cy="3117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74316976"/>
              </p:ext>
            </p:extLst>
          </p:nvPr>
        </p:nvGraphicFramePr>
        <p:xfrm>
          <a:off x="3012045" y="1602013"/>
          <a:ext cx="5164137" cy="1609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" y="2111332"/>
            <a:ext cx="26035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0"/>
            <a:ext cx="26035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37" y="5661247"/>
            <a:ext cx="260985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669878" y="2852936"/>
            <a:ext cx="3333371" cy="2445525"/>
            <a:chOff x="3669878" y="2852936"/>
            <a:chExt cx="3333371" cy="2445525"/>
          </a:xfrm>
        </p:grpSpPr>
        <p:graphicFrame>
          <p:nvGraphicFramePr>
            <p:cNvPr id="14" name="Схема 13"/>
            <p:cNvGraphicFramePr/>
            <p:nvPr>
              <p:extLst>
                <p:ext uri="{D42A27DB-BD31-4B8C-83A1-F6EECF244321}">
                  <p14:modId xmlns:p14="http://schemas.microsoft.com/office/powerpoint/2010/main" val="1247843082"/>
                </p:ext>
              </p:extLst>
            </p:nvPr>
          </p:nvGraphicFramePr>
          <p:xfrm>
            <a:off x="3669878" y="2852936"/>
            <a:ext cx="3333371" cy="24455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475" y="3669976"/>
              <a:ext cx="781050" cy="896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82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Заголовок 1"/>
          <p:cNvSpPr/>
          <p:nvPr/>
        </p:nvSpPr>
        <p:spPr>
          <a:xfrm>
            <a:off x="564660" y="325440"/>
            <a:ext cx="8229240" cy="92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КЛАССИФИКАЦИЯ КВЕСТ-ТЕХНОЛОГИЙ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Скругленный прямоугольник 2"/>
          <p:cNvSpPr/>
          <p:nvPr/>
        </p:nvSpPr>
        <p:spPr>
          <a:xfrm>
            <a:off x="5544000" y="1252080"/>
            <a:ext cx="1656000" cy="52164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numCol="1" spcCol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7" name="TextBox 6"/>
          <p:cNvSpPr/>
          <p:nvPr/>
        </p:nvSpPr>
        <p:spPr>
          <a:xfrm>
            <a:off x="5564880" y="1328760"/>
            <a:ext cx="1656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strike="noStrike" spc="-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ПО ФОРМЕ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7"/>
          <p:cNvSpPr/>
          <p:nvPr/>
        </p:nvSpPr>
        <p:spPr>
          <a:xfrm>
            <a:off x="2018130" y="2098751"/>
            <a:ext cx="1877760" cy="608498"/>
          </a:xfrm>
          <a:prstGeom prst="stripedRightArrow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3" name="Прямая со стрелкой 19"/>
          <p:cNvCxnSpPr/>
          <p:nvPr/>
        </p:nvCxnSpPr>
        <p:spPr>
          <a:xfrm flipH="1">
            <a:off x="1239087" y="1774080"/>
            <a:ext cx="722160" cy="417960"/>
          </a:xfrm>
          <a:prstGeom prst="straightConnector1">
            <a:avLst/>
          </a:prstGeom>
          <a:ln w="9525">
            <a:solidFill>
              <a:srgbClr val="000000"/>
            </a:solidFill>
            <a:round/>
            <a:tailEnd type="arrow" w="med" len="med"/>
          </a:ln>
        </p:spPr>
      </p:cxnSp>
      <p:cxnSp>
        <p:nvCxnSpPr>
          <p:cNvPr id="124" name="Прямая со стрелкой 21"/>
          <p:cNvCxnSpPr/>
          <p:nvPr/>
        </p:nvCxnSpPr>
        <p:spPr>
          <a:xfrm>
            <a:off x="6516216" y="1773720"/>
            <a:ext cx="1080120" cy="933529"/>
          </a:xfrm>
          <a:prstGeom prst="straightConnector1">
            <a:avLst/>
          </a:prstGeom>
          <a:ln w="9525">
            <a:solidFill>
              <a:srgbClr val="000000"/>
            </a:solidFill>
            <a:round/>
            <a:tailEnd type="arrow" w="med" len="med"/>
          </a:ln>
        </p:spPr>
      </p:cxnSp>
      <p:pic>
        <p:nvPicPr>
          <p:cNvPr id="128" name="Picture 2"/>
          <p:cNvPicPr/>
          <p:nvPr/>
        </p:nvPicPr>
        <p:blipFill>
          <a:blip r:embed="rId3"/>
          <a:stretch/>
        </p:blipFill>
        <p:spPr>
          <a:xfrm>
            <a:off x="1691640" y="1314000"/>
            <a:ext cx="1583640" cy="459720"/>
          </a:xfrm>
          <a:prstGeom prst="rect">
            <a:avLst/>
          </a:prstGeom>
          <a:ln w="0">
            <a:noFill/>
          </a:ln>
        </p:spPr>
      </p:pic>
      <p:sp>
        <p:nvSpPr>
          <p:cNvPr id="130" name="TextBox 18"/>
          <p:cNvSpPr/>
          <p:nvPr/>
        </p:nvSpPr>
        <p:spPr>
          <a:xfrm>
            <a:off x="1691640" y="1328760"/>
            <a:ext cx="1583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ПО СРОКУ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Picture 5"/>
          <p:cNvPicPr/>
          <p:nvPr/>
        </p:nvPicPr>
        <p:blipFill>
          <a:blip r:embed="rId4"/>
          <a:stretch/>
        </p:blipFill>
        <p:spPr>
          <a:xfrm rot="2033527" flipH="1">
            <a:off x="2532281" y="2002168"/>
            <a:ext cx="1201563" cy="759978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73" y="2363472"/>
            <a:ext cx="4987607" cy="498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261" y="1917767"/>
            <a:ext cx="2577736" cy="257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4654">
            <a:off x="4040274" y="1664035"/>
            <a:ext cx="2519206" cy="230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6" b="89903" l="10000" r="963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46" t="56489" r="6832" b="8369"/>
          <a:stretch/>
        </p:blipFill>
        <p:spPr bwMode="auto">
          <a:xfrm rot="9961982">
            <a:off x="560017" y="2036696"/>
            <a:ext cx="1358138" cy="69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43" y="2529359"/>
            <a:ext cx="3078589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" y="-5810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Заголовок 1"/>
          <p:cNvSpPr/>
          <p:nvPr/>
        </p:nvSpPr>
        <p:spPr>
          <a:xfrm>
            <a:off x="564660" y="325440"/>
            <a:ext cx="8229240" cy="92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КЛАССИФИКАЦИЯ КВЕСТ-ТЕХНОЛОГИЙ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7"/>
          <p:cNvSpPr/>
          <p:nvPr/>
        </p:nvSpPr>
        <p:spPr>
          <a:xfrm>
            <a:off x="2018130" y="2098751"/>
            <a:ext cx="1877760" cy="608498"/>
          </a:xfrm>
          <a:prstGeom prst="stripedRightArrow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932102" y="980728"/>
            <a:ext cx="3343680" cy="954360"/>
            <a:chOff x="2988000" y="3038760"/>
            <a:chExt cx="3343680" cy="954360"/>
          </a:xfrm>
        </p:grpSpPr>
        <p:sp>
          <p:nvSpPr>
            <p:cNvPr id="121" name="Скругленный прямоугольник 11"/>
            <p:cNvSpPr/>
            <p:nvPr/>
          </p:nvSpPr>
          <p:spPr>
            <a:xfrm>
              <a:off x="2988000" y="3038760"/>
              <a:ext cx="3304800" cy="95436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numCol="1" spcCol="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ru-RU" sz="18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122" name="Прямоугольник 15"/>
            <p:cNvSpPr/>
            <p:nvPr/>
          </p:nvSpPr>
          <p:spPr>
            <a:xfrm>
              <a:off x="3026880" y="3162240"/>
              <a:ext cx="3304800" cy="69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ru-RU" sz="2000" b="1" strike="noStrike" spc="-1" dirty="0">
                  <a:solidFill>
                    <a:schemeClr val="accent6">
                      <a:lumMod val="50000"/>
                    </a:schemeClr>
                  </a:solidFill>
                  <a:latin typeface="Times New Roman"/>
                </a:rPr>
                <a:t>ПО ДОМИНИРУЮЩЕЙ ДЕЯТЕЛЬНОСТИ</a:t>
              </a:r>
              <a:endParaRPr lang="ru-RU" sz="20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125" name="Прямая со стрелкой 25"/>
          <p:cNvCxnSpPr/>
          <p:nvPr/>
        </p:nvCxnSpPr>
        <p:spPr>
          <a:xfrm>
            <a:off x="5192411" y="1927480"/>
            <a:ext cx="1251797" cy="2067992"/>
          </a:xfrm>
          <a:prstGeom prst="straightConnector1">
            <a:avLst/>
          </a:prstGeom>
          <a:ln w="9525">
            <a:solidFill>
              <a:srgbClr val="000000"/>
            </a:solidFill>
            <a:round/>
            <a:tailEnd type="arrow" w="med" len="med"/>
          </a:ln>
        </p:spPr>
      </p:cxnSp>
      <p:pic>
        <p:nvPicPr>
          <p:cNvPr id="145" name="Picture 14"/>
          <p:cNvPicPr/>
          <p:nvPr/>
        </p:nvPicPr>
        <p:blipFill>
          <a:blip r:embed="rId3"/>
          <a:stretch/>
        </p:blipFill>
        <p:spPr>
          <a:xfrm rot="1743600" flipH="1">
            <a:off x="2542801" y="1808023"/>
            <a:ext cx="479818" cy="870577"/>
          </a:xfrm>
          <a:prstGeom prst="rect">
            <a:avLst/>
          </a:prstGeom>
          <a:ln w="0"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27" l="218" r="98839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61048"/>
            <a:ext cx="2651801" cy="265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667" l="0" r="95111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3" y="3861048"/>
            <a:ext cx="2651801" cy="265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417" r="95417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98" y="1669394"/>
            <a:ext cx="2825530" cy="247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4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10" y="3875892"/>
            <a:ext cx="2857196" cy="285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7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73" y="1748956"/>
            <a:ext cx="2167697" cy="260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5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2208">
            <a:off x="-419282" y="2641750"/>
            <a:ext cx="2662521" cy="176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7351">
            <a:off x="3838774" y="1944062"/>
            <a:ext cx="1013030" cy="162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78" b="93778" l="0" r="95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90" y="3539121"/>
            <a:ext cx="1071562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9" b="89920" l="9980" r="992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5187">
            <a:off x="-149308" y="1087180"/>
            <a:ext cx="2887178" cy="288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6925" y="1927480"/>
            <a:ext cx="1013845" cy="210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3039" y="1707124"/>
            <a:ext cx="8477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312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6823</TotalTime>
  <Words>343</Words>
  <Application>Microsoft Office PowerPoint</Application>
  <PresentationFormat>Экран (4:3)</PresentationFormat>
  <Paragraphs>125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 КВЕСТА </vt:lpstr>
      <vt:lpstr>Презентация PowerPoint</vt:lpstr>
      <vt:lpstr>ЗАКЛЮЧЕНИЕ</vt:lpstr>
      <vt:lpstr>КВЕСТ «КОСМИЧЕСКОЕ ПУТЕШЕСТВИЕ»</vt:lpstr>
      <vt:lpstr>«ПУТЕШЕСТВИЕ В ВОЛШЕБНЫЙ МИР ТЕАТРА»</vt:lpstr>
      <vt:lpstr>«ПУТЕШЕСТВИЕ НА ОБЛАЧКЕ»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«Основные подходы к Квест - технологии и опыт ее применения в образовательном процессе ДОУ при реализации требований ФГОС ДО»</dc:title>
  <dc:subject/>
  <dc:creator>User1</dc:creator>
  <dc:description/>
  <cp:lastModifiedBy>Админ</cp:lastModifiedBy>
  <cp:revision>219</cp:revision>
  <dcterms:created xsi:type="dcterms:W3CDTF">2016-08-19T09:24:22Z</dcterms:created>
  <dcterms:modified xsi:type="dcterms:W3CDTF">2024-08-23T04:57:39Z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698293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  <property fmtid="{D5CDD505-2E9C-101B-9397-08002B2CF9AE}" pid="5" name="Notes">
    <vt:i4>5</vt:i4>
  </property>
  <property fmtid="{D5CDD505-2E9C-101B-9397-08002B2CF9AE}" pid="6" name="PresentationFormat">
    <vt:lpwstr>Экран (4:3)</vt:lpwstr>
  </property>
  <property fmtid="{D5CDD505-2E9C-101B-9397-08002B2CF9AE}" pid="7" name="Slides">
    <vt:i4>22</vt:i4>
  </property>
</Properties>
</file>