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1CF1F-A6DF-4B32-8287-E944C13887BD}" type="datetimeFigureOut">
              <a:rPr lang="ru-RU" smtClean="0"/>
              <a:t>19.08.2024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CB5A7-1175-4CF5-8814-25A10CE368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CB5A7-1175-4CF5-8814-25A10CE3685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ADDF4-3184-413F-B7BC-4EF9AD2BC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0533A7-A64B-48DF-8C37-40908E90A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65145F-2B3B-40F5-A07D-98EA132E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087521-0C0E-4608-8A6F-C2A4F2405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8CB00-0F84-4A6D-95BF-A0A9B6DC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79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28FEC4-2F5E-45B6-8948-5292F337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739161-137D-4ED8-8E19-4A01241A6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407AF-99A5-4F74-98EF-DE7D96E5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1B7CE4-36C6-4552-B495-902C7916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1CDBB5-451F-434F-9FF8-B8D9BC0B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03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3DABFE-A6AF-423A-81AA-4553E6D9A1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4776E9-33B8-41DF-A710-BA616AB9E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14376C-DD61-4F63-ADFE-9B16209A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5D0277-60AA-410E-94CE-7C60CE5FD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46937E-AF64-4C2E-96C8-C47B6E1A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74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E4054-C6CD-49DE-96CE-26FF9B9D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10C8C1-FD95-4F32-8424-7103753D0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9F08DF-2A41-4BC6-85B3-014741CF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CA28D0-FD5F-4DDE-AA22-6534BD520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769F1F-0E78-469E-A519-F54A9862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2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C5E292-8A95-4B15-83EC-B246BC3B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535867-10E0-409C-AEE1-73DDC64FB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C9D005-BF32-48FC-B58E-15DC737EF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95533-6F3D-4F5F-9AEA-C95F5FD7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D97470-B224-4B6E-93AA-FDA7DA60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3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E6C75-F4B7-43C3-AF31-83C8B3D0B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D84089-29DB-40E2-88E2-4B92D08AD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E20D0E-45CE-4B2D-8A77-90587519D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7F4E20-8BCE-41DE-82E3-A42EBECA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0D8652-2859-464E-84D1-E9FBC650C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686CED-E7A7-4EEC-B506-ACB57391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4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DA70F-CADC-4B28-BC42-B06EEEB86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4D077F-E280-4E57-B26B-E9B1103B3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F69C9A-9D29-4B1A-A32A-D29BE928A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D3D58C5-6090-4564-8582-93209865A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ECA1BC-14F7-4B66-ADD1-7A42DE265A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BAE7AE7-D266-4A10-BC1E-B5901273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4FA6FC-4875-4CF3-AEC8-EC731EAC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C9E13F9-ED06-403C-B40D-86F3253E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14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81961-0D67-456E-94D5-2FA38D7CB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F3F87E9-2A20-4322-822E-E3E5C1A1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D1B54C-F413-40AE-BED6-2DB3BFDA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16F14A-7787-4D4B-81BD-F70777DB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5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180B9C7-3D56-4A02-BCC6-2AF9E64F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5492906-AB14-46EB-89A4-64F8487C8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E161FA-9FFE-42CB-A6B1-EFACF03F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85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32A69-167E-4FB7-A882-FFD2A02F6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F25FEC-2B6A-4853-9D9F-8F2C87A02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15695A-42E8-483A-85F0-E3ABBD548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BCBB1C-2671-4186-80D6-2FD7C443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C184A9-AE4F-4C05-AC25-69BC7E3A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11F7C1-DB7F-4E4E-BEF7-7843F016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8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BBE30-17EA-401F-B2A9-743B0B62F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DF3F13-8223-4E13-A4A6-AA48892E9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48C827-D493-44EB-82E8-F5DD5E161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2CBD7D-976A-4C18-80E0-E214E9FE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0EAD5D-19B4-4DF4-8E1B-B6E9A3DD9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C73C3F-7F8C-4799-BB23-10C2FF0E3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44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986E9-D83A-47E5-872F-AE6FE8FB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99D982-6B4C-45F8-A935-FF1696724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B2F452-126A-4D46-8B96-581BADB6D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53C6-386C-4780-800B-7041638ACD2B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92FBCD-179E-46AD-9088-A8E9C7365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A70E34-51BF-410F-812C-EE6F4B7A0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66E8-024E-4DB2-96BE-71B2C426F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9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71" y="321972"/>
            <a:ext cx="11642501" cy="165576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XXIV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съезд работников образования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и Семья: вместе создаем Будущее Новосибирской области»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2176529"/>
            <a:ext cx="11062952" cy="450760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Секция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«Методическое аспекты обеспечения качества </a:t>
            </a:r>
          </a:p>
          <a:p>
            <a:pPr>
              <a:lnSpc>
                <a:spcPct val="100000"/>
              </a:lnSpc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образования»</a:t>
            </a:r>
          </a:p>
          <a:p>
            <a:pPr>
              <a:lnSpc>
                <a:spcPct val="10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</a:t>
            </a:r>
          </a:p>
          <a:p>
            <a:pPr>
              <a:lnSpc>
                <a:spcPct val="100000"/>
              </a:lnSpc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</a:pP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Сайботалова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Борисовна,</a:t>
            </a:r>
          </a:p>
          <a:p>
            <a:pPr algn="r">
              <a:lnSpc>
                <a:spcPct val="10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МБДОУ-детский сад «Теремок», </a:t>
            </a:r>
          </a:p>
          <a:p>
            <a:pPr algn="r">
              <a:lnSpc>
                <a:spcPct val="100000"/>
              </a:lnSpc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РМО воспитателей Новосибирского района</a:t>
            </a:r>
          </a:p>
          <a:p>
            <a:pPr algn="r">
              <a:lnSpc>
                <a:spcPct val="100000"/>
              </a:lnSpc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27.08.2024 г. </a:t>
            </a:r>
          </a:p>
          <a:p>
            <a:pPr>
              <a:lnSpc>
                <a:spcPct val="10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22778" y="222752"/>
            <a:ext cx="1900281" cy="835084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11" y="200341"/>
            <a:ext cx="735688" cy="90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348868"/>
            <a:ext cx="8938569" cy="1309603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«Создание условий для развития ответственного и осознанного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в условиях реализации задач ФОП дошкольного образования»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1945341"/>
            <a:ext cx="11062952" cy="473879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повышение профессиональной компетенции воспитателей в вопросах        развития ответственного и осознанного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через составление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интеллект-карты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>
              <a:lnSpc>
                <a:spcPct val="100000"/>
              </a:lnSpc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Активизировать творческий потенциал воспитателей через применение разнообразных нетрадиционных форм взаимодействия с семьями воспитанников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Сформировать систему объединения детского сада и семьи в интересах развития ребенка, основанных на принципах единомыслия.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Повысить воспитательный потенциал семьи через единые подходы в условиях семьи и детского сада. </a:t>
            </a:r>
          </a:p>
          <a:p>
            <a:pPr>
              <a:lnSpc>
                <a:spcPct val="100000"/>
              </a:lnSpc>
            </a:pPr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4775" y="222751"/>
            <a:ext cx="1798284" cy="790261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7" y="218271"/>
            <a:ext cx="685355" cy="8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348868"/>
            <a:ext cx="9224682" cy="1184097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«Создание условий для развития ответственного и осознанного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в условиях реализации задач ФОП дошкольного образования»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1945341"/>
            <a:ext cx="11062952" cy="473879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родитель</a:t>
            </a:r>
          </a:p>
          <a:p>
            <a:pPr>
              <a:lnSpc>
                <a:spcPct val="100000"/>
              </a:lnSpc>
            </a:pPr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8772" y="222751"/>
            <a:ext cx="1716685" cy="754402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7" y="218271"/>
            <a:ext cx="685355" cy="843140"/>
          </a:xfrm>
          <a:prstGeom prst="rect">
            <a:avLst/>
          </a:prstGeom>
        </p:spPr>
      </p:pic>
      <p:pic>
        <p:nvPicPr>
          <p:cNvPr id="3077" name="Picture 5" descr="C:\Users\79232\Downloads\2024-08-16_21-40-4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04072" y="2859167"/>
            <a:ext cx="4802282" cy="3638562"/>
          </a:xfrm>
          <a:prstGeom prst="rect">
            <a:avLst/>
          </a:prstGeom>
          <a:noFill/>
        </p:spPr>
      </p:pic>
      <p:pic>
        <p:nvPicPr>
          <p:cNvPr id="3079" name="Picture 7" descr="C:\Users\79232\Downloads\52-20220208_234751-768x138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75812" y="3295370"/>
            <a:ext cx="1444422" cy="26123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348868"/>
            <a:ext cx="9224682" cy="1184097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«Создание условий для развития ответственного и осознанного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в условиях реализации задач ФОП дошкольного образования»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1945341"/>
            <a:ext cx="11062952" cy="45637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«Список прилагательных»</a:t>
            </a:r>
          </a:p>
          <a:p>
            <a:pPr>
              <a:lnSpc>
                <a:spcPct val="100000"/>
              </a:lnSpc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игры: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различные качества, свойства, характеристики объекта, которые необходимо улучшить</a:t>
            </a:r>
          </a:p>
          <a:p>
            <a:pPr>
              <a:lnSpc>
                <a:spcPct val="100000"/>
              </a:lnSpc>
            </a:pPr>
            <a:r>
              <a:rPr lang="ru-RU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 быть мероприятие для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родителей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целью развития у них позиции </a:t>
            </a:r>
            <a:r>
              <a:rPr lang="ru-RU" sz="20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 и осознанности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0000"/>
              </a:lnSpc>
            </a:pPr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8772" y="222751"/>
            <a:ext cx="1716685" cy="754402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7" y="218271"/>
            <a:ext cx="685355" cy="8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348868"/>
            <a:ext cx="9224682" cy="1184097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«Создание условий для развития ответственного и осознанного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в условиях реализации задач ФОП дошкольного образования»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1416425"/>
            <a:ext cx="11062952" cy="5267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Интеллект-карта </a:t>
            </a:r>
          </a:p>
          <a:p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/>
              <a:t>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она же ментальная карта или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mind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map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— это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эффективная методика, позволяющая визуализировать любую задачу, идею или концепцию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Методика была разработана британским психологом Тони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Бьюзеном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/>
          </a:p>
          <a:p>
            <a:pPr>
              <a:lnSpc>
                <a:spcPct val="100000"/>
              </a:lnSpc>
            </a:pPr>
            <a:endParaRPr lang="ru-RU" sz="1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8772" y="222751"/>
            <a:ext cx="1716685" cy="754402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7" y="218271"/>
            <a:ext cx="685355" cy="843140"/>
          </a:xfrm>
          <a:prstGeom prst="rect">
            <a:avLst/>
          </a:prstGeom>
        </p:spPr>
      </p:pic>
      <p:pic>
        <p:nvPicPr>
          <p:cNvPr id="4098" name="Picture 2" descr="C:\Users\79232\Downloads\2024-08-16_23-07-3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39036" y="2730350"/>
            <a:ext cx="5889812" cy="39393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348868"/>
            <a:ext cx="9224682" cy="1184097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«Создание условий для развития ответственного и осознанного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в условиях реализации задач ФОП дошкольного образования»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306" y="1945341"/>
            <a:ext cx="11474823" cy="473879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</a:t>
            </a:r>
          </a:p>
          <a:p>
            <a:pPr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интеллект-карты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располагается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Начинайте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центра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центре находится самая главная мысль, цель построения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интеллект-карты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центра сделайте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ветвей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каждую из них обозначьте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ключевым словом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Работайте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часовой стрелке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начиная с правого верхнего угла.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ключевого момента проводятся расходящиеся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центра ответвления. 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главная ветвь имеет свой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Продолжайте ветвление крупных идей на более мелкие, пока это вам необходимо. 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Экспериментируйте.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понятие имеет ассоциативные связи, каждую мысль можно обводить, добавлять рисунки, картинки и т.д., находить лучшие способы представления информации, максимально подходящей именно для вас. 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8772" y="222751"/>
            <a:ext cx="1716685" cy="754402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7" y="218271"/>
            <a:ext cx="685355" cy="8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37ABD-160C-4792-B8D1-B6B4E258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1294" y="348868"/>
            <a:ext cx="9224682" cy="1184097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«Создание условий для развития ответственного и осознанного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воспитанников в условиях реализации задач ФОП дошкольного образования»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DACC17-CB84-4418-89A7-30FCB7C87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1945341"/>
            <a:ext cx="11062952" cy="473879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Интеллект-карта </a:t>
            </a:r>
          </a:p>
          <a:p>
            <a:pPr>
              <a:lnSpc>
                <a:spcPct val="100000"/>
              </a:lnSpc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«Мероприятие по развитию ответственного и осознанного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lnSpc>
                <a:spcPct val="100000"/>
              </a:lnSpc>
            </a:pP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фокус группы – 10 минут 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работы 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  <a:p>
            <a:pPr>
              <a:lnSpc>
                <a:spcPct val="100000"/>
              </a:lnSpc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6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79232\Downloads\c0a9c8cb-3880-4441-acf3-6c53d6a27a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8772" y="222751"/>
            <a:ext cx="1716685" cy="754402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7" y="218271"/>
            <a:ext cx="685355" cy="8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197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281</TotalTime>
  <Words>310</Words>
  <Application>Microsoft Office PowerPoint</Application>
  <PresentationFormat>Широкоэкранный</PresentationFormat>
  <Paragraphs>50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XXIV съезд работников образования  Новосибирской области «Педагог и Семья: вместе создаем Будущее Новосибирской области» </vt:lpstr>
      <vt:lpstr>    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 </vt:lpstr>
      <vt:lpstr>    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 </vt:lpstr>
      <vt:lpstr>    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 </vt:lpstr>
      <vt:lpstr>    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 </vt:lpstr>
      <vt:lpstr>    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 </vt:lpstr>
      <vt:lpstr>    «Создание условий для развития ответственного и осознанного родительства семей воспитанников в условиях реализации задач ФОП дошкольного образования»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XXIV съезд работников образования  Новосибирской области «Педагог и Семья: вместе создаем Будущее Новосибирской области» </dc:title>
  <dc:creator>Elena</dc:creator>
  <cp:lastModifiedBy>Elena</cp:lastModifiedBy>
  <cp:revision>25</cp:revision>
  <dcterms:created xsi:type="dcterms:W3CDTF">2024-08-15T05:55:33Z</dcterms:created>
  <dcterms:modified xsi:type="dcterms:W3CDTF">2024-08-19T05:44:25Z</dcterms:modified>
</cp:coreProperties>
</file>