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 по организации и проведению ММО воспитателей групп раннего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социально-психологического благополучия ребенка в группе раннего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3501008"/>
            <a:ext cx="56521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ММО воспитателей 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 раннего возраста 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Сушкова Ирина Николаевна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старший воспитатель МДОУ-д/с №7 «Светлячок» им. П.С. Гапоненко</a:t>
            </a:r>
          </a:p>
          <a:p>
            <a:pPr algn="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Черепаново 2024 г.</a:t>
            </a:r>
          </a:p>
        </p:txBody>
      </p:sp>
    </p:spTree>
    <p:extLst>
      <p:ext uri="{BB962C8B-B14F-4D97-AF65-F5344CB8AC3E}">
        <p14:creationId xmlns:p14="http://schemas.microsoft.com/office/powerpoint/2010/main" val="426165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1808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выбрать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тему ММО?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перечень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 кафедры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НИПКиПРО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образовательные программы педагогов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инновационных площадок (федеральных, региональных, районных)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актуальные направления в системе дошкольного образования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обозначенные на федеральном   либо региональным уровнем.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9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632848" cy="531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ММО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выбираем исходя из того, что мы хотим от методического сообщества: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-Если это ММО по обмену опытом, то задача будет звучать следующим образом: распространение передового опыта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-Если ММО информационное, то задача: изучение документов, методических рекомендаций, углубленное изучение методики и пр.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-Если ММО трансформаций и изменений, то задача мотивировать педагогов к качественному   анализу  и изменению организации образовательной среды.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-ММО по распространению опыта инновационной работы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(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инновационные площадки различных уровней)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-Если интегрированное ММО, то задачи будут разные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(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из вышеперечисленных)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70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8710" y="476672"/>
            <a:ext cx="72008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ММО, которое мы хотим вам представить интегрированное, так как в нем присутствуют разные формы работы, такие как: методическая консультация, практикум, мастер-класс.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068960"/>
            <a:ext cx="72019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ММО: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Эмоциональное начало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Основная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Рефлексия</a:t>
            </a:r>
          </a:p>
        </p:txBody>
      </p:sp>
    </p:spTree>
    <p:extLst>
      <p:ext uri="{BB962C8B-B14F-4D97-AF65-F5344CB8AC3E}">
        <p14:creationId xmlns:p14="http://schemas.microsoft.com/office/powerpoint/2010/main" val="238407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12845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ММО 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компетенции и психологической культуры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через освоение  технологии обеспечивающей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комфорт и позитивное психологическое самочувствие ребёнка раннего возраста в детском саду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воспитателей,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практикума,      с технологией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Куклотерапия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обеспечивающей гармоничное развитие детей раннего возраста.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накоплению и формированию положительного опыта работы с детьми раннего возраста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активность и творческий потенциал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0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28092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ММО: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ММО действует выставка мягких и тактильных пособий для детей раннего возраста «Мягкая педагогика» ( холл д\с).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Рассадка участников : 5-6 столов по 5-7 человек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10.00-10.05 приветствие, методист МКУ «ИМЦРО»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Акпаева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С.Э.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10.05-10.10 объявление темы, эмоциональное начало, тренинг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руководитель ММО Сушкова И.Н.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10.10-10.20 введение в тему, презентация  ( методическое обоснование и перечень технологий обеспечения социально-психологического благополучия ребенка       раннего возраста)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Обмен опытом: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10.20-10.40 – технология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Куклотерапия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группе детей раннего возраста» - педагог-психолог МДОУ д\с № 7 «Светлячок» им. П.С. Гапоненко г. Черепаново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Богоевская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Ю.В., ст. воспитатель Сушкова И.Н.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10.40-11.00 практикум «Технология «Утренний круг» в группе детей раннего возраста». Воспитатели МДОУ д\с № 1 «Рябинка» г. Черепаново Елисеева К.С., Коновалова О.Ю.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11.00-11.10 практикум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Музыкатерапия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группе детей раннего возраста» муз. руководитель МДОУ д\с № 7 «Светлячок» им. П.С. Гапоненко г. Черепаново Шестакова О.В.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11.10-11.30 мастер-класс «Песочная терапия в группе детей раннего возраста» воспитатели МДОУ д\с «Земляничка»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Посевная – творческая группа воспитателей  Булаева Любовь Владимировна, Казакова Наталья Ивановна,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Собчук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Анатольевна.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11.30- 11.45 – методическая консультация  и обобщение результатов выставки «Мягкая педагогика в группе детей раннего возраста»- руководитель ММО Сушкова И.Н.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11.45-11.55 Рефлексия «Мячики»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Ход: под весёлую музыку все присутствующие получают картинки мячиков разного цвета : красные, синие и зелёные. Каждый отвечает на вопрос себе.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мячиков с полоской. Кому достался такой мячик вслух отвечает на вопрос рефлексии: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Что вы чувствовали во время практикумов и тренингов. (красный)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-Что узнали нового, как будете использовать полученный материал? (синий)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-Что бы вы сказали организаторам ММО, что ещё хотели бы узнать на следующих встречах? (зелёный).</a:t>
            </a:r>
          </a:p>
        </p:txBody>
      </p:sp>
    </p:spTree>
    <p:extLst>
      <p:ext uri="{BB962C8B-B14F-4D97-AF65-F5344CB8AC3E}">
        <p14:creationId xmlns:p14="http://schemas.microsoft.com/office/powerpoint/2010/main" val="204405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Сегодня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вам предлагаю попрактиковаться в применении в работе с детьми одной из технологий способствующей социально-психологическому благополучию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 группе раннего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Куклотерапия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действенных способов пережить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адаптации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комфортно является игра, непосредственно сами игрушки и куклы, с которыми ребенок взаимодействует.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Куклотерапия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одно из наиболее распространенных направлений арт-терапии, метод психологической помощи детям, который заключается в коррекции их поведения при помощи кукол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играя с куклой, переносит на нее качества своего характера, сопоставляет себя с ней, воспринимая, тем самым, окружающее наиболее ярче и образнее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развитием познавательной сферы ребёнка, куклы помогают нам в организации всех режимных моментов: умывание, кормление, одевание на прогулку, укладывание спать. «Кукла» может показать, спросить, похвалить или о чём-то рассказать. Например, к нам в гости пришла кукла Маша  и хочет научиться правильно, мыть ручки или причёсываться.</a:t>
            </a:r>
          </a:p>
        </p:txBody>
      </p:sp>
    </p:spTree>
    <p:extLst>
      <p:ext uri="{BB962C8B-B14F-4D97-AF65-F5344CB8AC3E}">
        <p14:creationId xmlns:p14="http://schemas.microsoft.com/office/powerpoint/2010/main" val="297561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0238" y="188640"/>
            <a:ext cx="784887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Куклотерапия</a:t>
            </a:r>
            <a:r>
              <a:rPr lang="ru-RU" dirty="0"/>
              <a:t> помогает ребенку выразить свои желания и </a:t>
            </a:r>
            <a:r>
              <a:rPr lang="ru-RU" dirty="0" smtClean="0"/>
              <a:t>эмоции. </a:t>
            </a:r>
            <a:r>
              <a:rPr lang="ru-RU" dirty="0"/>
              <a:t>Она может проводиться  как индивидуально, так и в групповой форме когда воспитатель хочет привлечь внимание малышей, </a:t>
            </a:r>
            <a:r>
              <a:rPr lang="ru-RU" dirty="0" smtClean="0"/>
              <a:t>замотивировать.</a:t>
            </a:r>
          </a:p>
          <a:p>
            <a:r>
              <a:rPr lang="ru-RU" dirty="0" err="1" smtClean="0"/>
              <a:t>Куклотерапия</a:t>
            </a:r>
            <a:r>
              <a:rPr lang="ru-RU" dirty="0" smtClean="0"/>
              <a:t> </a:t>
            </a:r>
            <a:r>
              <a:rPr lang="ru-RU" dirty="0"/>
              <a:t>очень похожа со </a:t>
            </a:r>
            <a:r>
              <a:rPr lang="ru-RU" dirty="0" err="1"/>
              <a:t>сказкотерапией</a:t>
            </a:r>
            <a:r>
              <a:rPr lang="ru-RU" dirty="0"/>
              <a:t>, но сюжеты для кукол чаще всего придумывать не нужно, надо брать реальные готовые проблемные истории. Каждый день в жизни малыша случаются какие-то неприятности, давайте вспомним. </a:t>
            </a:r>
            <a:endParaRPr lang="ru-RU" dirty="0" smtClean="0"/>
          </a:p>
          <a:p>
            <a:r>
              <a:rPr lang="ru-RU" dirty="0" smtClean="0"/>
              <a:t>Например: ребенок не хочет заходить в спальню, оставаться на дневной сон, ложиться  кроватку.</a:t>
            </a:r>
          </a:p>
          <a:p>
            <a:endParaRPr lang="ru-RU" dirty="0"/>
          </a:p>
          <a:p>
            <a:r>
              <a:rPr lang="ru-RU" dirty="0" smtClean="0"/>
              <a:t>Пример сюжета: воспитатель обыгрывает данную ситуацию в игровом домике с куклой обращаясь к данному ребенку или группе детей. </a:t>
            </a:r>
          </a:p>
          <a:p>
            <a:endParaRPr lang="ru-RU" dirty="0" smtClean="0"/>
          </a:p>
          <a:p>
            <a:r>
              <a:rPr lang="ru-RU" dirty="0" smtClean="0"/>
              <a:t>Жили были в спальне кроватки. Все кроватки были радостные, потому что на них спали их любимые детки, а одна кроватка стояла грустная, грустная, потому что не было для ребеночка и ждала. Грустила и ждала когда же она сможет подарить сладкие сны малышу. И вот однажды в садик пришла (имя ребенка) и легла на эту кроватку. И кроватка так обрадовалась и стала дарить тепло и сладкие сны (имя ребенка).  Предложить ребенку положить куклу в кроватку, укрыть одеялом, показать как кукла сладко спит.</a:t>
            </a: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48099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06489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u="sng" dirty="0"/>
              <a:t>Уважаемые коллеги я предлагаю придумать сказку в соответствии со следующим сюжетом:</a:t>
            </a:r>
          </a:p>
          <a:p>
            <a:r>
              <a:rPr lang="ru-RU" dirty="0" smtClean="0"/>
              <a:t>1 ребенок </a:t>
            </a:r>
            <a:r>
              <a:rPr lang="ru-RU" dirty="0"/>
              <a:t>не хочет садиться за стол, </a:t>
            </a:r>
          </a:p>
          <a:p>
            <a:r>
              <a:rPr lang="ru-RU" dirty="0"/>
              <a:t>2 не хочет умываться,</a:t>
            </a:r>
          </a:p>
          <a:p>
            <a:r>
              <a:rPr lang="ru-RU" dirty="0"/>
              <a:t>3 малыш не хочет заходить в группу, </a:t>
            </a:r>
          </a:p>
          <a:p>
            <a:r>
              <a:rPr lang="ru-RU" dirty="0"/>
              <a:t>4 не хочет играть с детьми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Карточки с  сюжетами группы вытягивают </a:t>
            </a:r>
            <a:r>
              <a:rPr lang="ru-RU" dirty="0" smtClean="0"/>
              <a:t>наугад, так же на выбор предлагаются игрушки для обыгрывания.</a:t>
            </a:r>
          </a:p>
          <a:p>
            <a:endParaRPr lang="ru-RU" dirty="0"/>
          </a:p>
          <a:p>
            <a:r>
              <a:rPr lang="ru-RU" dirty="0"/>
              <a:t>Педагоги </a:t>
            </a:r>
            <a:r>
              <a:rPr lang="ru-RU" dirty="0" smtClean="0"/>
              <a:t>делятся на пары. готовят и презентуют свои варианты .</a:t>
            </a:r>
          </a:p>
          <a:p>
            <a:endParaRPr lang="ru-RU" dirty="0" smtClean="0"/>
          </a:p>
          <a:p>
            <a:r>
              <a:rPr lang="ru-RU" i="1" u="sng" dirty="0" smtClean="0"/>
              <a:t>Вывод</a:t>
            </a:r>
            <a:r>
              <a:rPr lang="ru-RU" u="sng" dirty="0" smtClean="0"/>
              <a:t>:</a:t>
            </a:r>
            <a:r>
              <a:rPr lang="ru-RU" dirty="0" smtClean="0"/>
              <a:t> таким образом наши педагоги узнали о технологиях </a:t>
            </a:r>
            <a:r>
              <a:rPr lang="ru-RU" dirty="0"/>
              <a:t>социально-психологического благополучия ребенка в группе раннего </a:t>
            </a:r>
            <a:r>
              <a:rPr lang="ru-RU" dirty="0" smtClean="0"/>
              <a:t>возраста, попрактиковались в применении в работе</a:t>
            </a:r>
            <a:r>
              <a:rPr lang="ru-RU" dirty="0"/>
              <a:t>, </a:t>
            </a:r>
            <a:r>
              <a:rPr lang="ru-RU" dirty="0" smtClean="0"/>
              <a:t>расширили знания </a:t>
            </a:r>
            <a:r>
              <a:rPr lang="ru-RU" dirty="0"/>
              <a:t>об особенностях организации предметно-пространственной среды </a:t>
            </a:r>
            <a:r>
              <a:rPr lang="ru-RU" dirty="0" smtClean="0"/>
              <a:t>в группах раннего возраста. В дальнейшем педагоги </a:t>
            </a:r>
            <a:r>
              <a:rPr lang="ru-RU" dirty="0"/>
              <a:t>могут </a:t>
            </a:r>
            <a:r>
              <a:rPr lang="ru-RU" dirty="0" smtClean="0"/>
              <a:t>реализовать полученные знания </a:t>
            </a:r>
            <a:r>
              <a:rPr lang="ru-RU" dirty="0"/>
              <a:t>в практической </a:t>
            </a:r>
            <a:r>
              <a:rPr lang="ru-RU" dirty="0" smtClean="0"/>
              <a:t>деятельности, с накопленным опытом работы выступить на МО, опубликовать материал на разнообразных платформах, принять участие в конкурсе, взять тему для индивидуальной образовательной программы , использовать материал для аттестации.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401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</TotalTime>
  <Words>814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Методист</cp:lastModifiedBy>
  <cp:revision>14</cp:revision>
  <dcterms:created xsi:type="dcterms:W3CDTF">2024-06-21T05:03:17Z</dcterms:created>
  <dcterms:modified xsi:type="dcterms:W3CDTF">2024-06-25T04:00:55Z</dcterms:modified>
</cp:coreProperties>
</file>