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4"/>
  </p:notesMasterIdLst>
  <p:sldIdLst>
    <p:sldId id="314" r:id="rId4"/>
    <p:sldId id="259" r:id="rId5"/>
    <p:sldId id="266" r:id="rId6"/>
    <p:sldId id="311" r:id="rId7"/>
    <p:sldId id="312" r:id="rId8"/>
    <p:sldId id="307" r:id="rId9"/>
    <p:sldId id="308" r:id="rId10"/>
    <p:sldId id="309" r:id="rId11"/>
    <p:sldId id="310" r:id="rId12"/>
    <p:sldId id="313" r:id="rId13"/>
    <p:sldId id="303" r:id="rId14"/>
    <p:sldId id="305" r:id="rId15"/>
    <p:sldId id="306" r:id="rId16"/>
    <p:sldId id="304" r:id="rId17"/>
    <p:sldId id="293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30" r:id="rId29"/>
    <p:sldId id="331" r:id="rId30"/>
    <p:sldId id="332" r:id="rId31"/>
    <p:sldId id="329" r:id="rId32"/>
    <p:sldId id="315" r:id="rId33"/>
    <p:sldId id="316" r:id="rId34"/>
    <p:sldId id="317" r:id="rId35"/>
    <p:sldId id="296" r:id="rId36"/>
    <p:sldId id="318" r:id="rId37"/>
    <p:sldId id="346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297" r:id="rId51"/>
    <p:sldId id="301" r:id="rId52"/>
    <p:sldId id="302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усанова Мария Станиславовна" initials="РМС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  <a:srgbClr val="FD1314"/>
    <a:srgbClr val="F38069"/>
    <a:srgbClr val="FF9999"/>
    <a:srgbClr val="FF0000"/>
    <a:srgbClr val="006600"/>
    <a:srgbClr val="0D1D58"/>
    <a:srgbClr val="00B050"/>
    <a:srgbClr val="33CCFF"/>
    <a:srgbClr val="FED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2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7T11:16:18.875" idx="2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2A3FA3-8E18-45A0-84FA-05ED3AD7337E}" type="doc">
      <dgm:prSet loTypeId="urn:microsoft.com/office/officeart/2005/8/layout/pyramid2" loCatId="list" qsTypeId="urn:microsoft.com/office/officeart/2005/8/quickstyle/3d2" qsCatId="3D" csTypeId="urn:microsoft.com/office/officeart/2005/8/colors/accent1_4" csCatId="accent1" phldr="1"/>
      <dgm:spPr/>
    </dgm:pt>
    <dgm:pt modelId="{CE24E1ED-0138-4D41-A41A-45DB1C5A53EC}">
      <dgm:prSet phldrT="[Текст]" custT="1"/>
      <dgm:spPr/>
      <dgm:t>
        <a:bodyPr/>
        <a:lstStyle/>
        <a:p>
          <a:r>
            <a:rPr lang="ru-RU" sz="1700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Достижение технологического суверенитета в сквозных сферах, которые обеспечивают устойчивость всей экономики страны. </a:t>
          </a:r>
          <a:endParaRPr lang="ru-RU" sz="1700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2E8655CC-5803-47A2-9CC6-269867AD84AD}" type="parTrans" cxnId="{777881F4-C597-4BFD-9F55-CBB09DD6545F}">
      <dgm:prSet/>
      <dgm:spPr/>
      <dgm:t>
        <a:bodyPr/>
        <a:lstStyle/>
        <a:p>
          <a:endParaRPr lang="ru-RU" sz="17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4D099FF-E24C-4975-BD83-356F58DD6806}" type="sibTrans" cxnId="{777881F4-C597-4BFD-9F55-CBB09DD6545F}">
      <dgm:prSet/>
      <dgm:spPr/>
      <dgm:t>
        <a:bodyPr/>
        <a:lstStyle/>
        <a:p>
          <a:endParaRPr lang="ru-RU" sz="17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6F47CADC-D549-44CC-88F6-43A240D81F5D}">
      <dgm:prSet phldrT="[Текст]" custT="1"/>
      <dgm:spPr/>
      <dgm:t>
        <a:bodyPr/>
        <a:lstStyle/>
        <a:p>
          <a:r>
            <a:rPr lang="ru-RU" sz="1700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Поддержка семей с детьми. Большая многодетная семья должна стать нормой, философией жизни общества, ориентиром всей государственной стратегии.</a:t>
          </a:r>
          <a:endParaRPr lang="ru-RU" sz="1700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19A515AC-B934-43B7-823B-58CE6128416F}" type="parTrans" cxnId="{69B54DFA-1BDE-438B-9EA6-6B0ED7D385E9}">
      <dgm:prSet/>
      <dgm:spPr/>
      <dgm:t>
        <a:bodyPr/>
        <a:lstStyle/>
        <a:p>
          <a:endParaRPr lang="ru-RU" sz="17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D490095-FE0A-42AE-8623-CEDB6CCF9395}" type="sibTrans" cxnId="{69B54DFA-1BDE-438B-9EA6-6B0ED7D385E9}">
      <dgm:prSet/>
      <dgm:spPr/>
      <dgm:t>
        <a:bodyPr/>
        <a:lstStyle/>
        <a:p>
          <a:endParaRPr lang="ru-RU" sz="17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A26F1E4-B2E5-4FFF-BA52-30C5FD140910}">
      <dgm:prSet phldrT="[Текст]" custT="1"/>
      <dgm:spPr/>
      <dgm:t>
        <a:bodyPr/>
        <a:lstStyle/>
        <a:p>
          <a:r>
            <a:rPr lang="ru-RU" sz="1700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Подготовка будущих профессионалов своего дела, готовых трудиться в экономике 21-го века. </a:t>
          </a:r>
          <a:endParaRPr lang="ru-RU" sz="1700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ACF6510-3293-4C15-8176-B1B58ADC429D}" type="parTrans" cxnId="{F9D479E9-DE23-4A6C-92C0-6EFC5746440D}">
      <dgm:prSet/>
      <dgm:spPr/>
      <dgm:t>
        <a:bodyPr/>
        <a:lstStyle/>
        <a:p>
          <a:endParaRPr lang="ru-RU" sz="17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CFBB671-66B1-49BF-91C3-EF95CD92557E}" type="sibTrans" cxnId="{F9D479E9-DE23-4A6C-92C0-6EFC5746440D}">
      <dgm:prSet/>
      <dgm:spPr/>
      <dgm:t>
        <a:bodyPr/>
        <a:lstStyle/>
        <a:p>
          <a:endParaRPr lang="ru-RU" sz="17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65C14F4-2869-49C4-AC0A-AFC72EFEDF93}" type="pres">
      <dgm:prSet presAssocID="{602A3FA3-8E18-45A0-84FA-05ED3AD7337E}" presName="compositeShape" presStyleCnt="0">
        <dgm:presLayoutVars>
          <dgm:dir/>
          <dgm:resizeHandles/>
        </dgm:presLayoutVars>
      </dgm:prSet>
      <dgm:spPr/>
    </dgm:pt>
    <dgm:pt modelId="{19CDF8F5-6777-4926-9FC7-6502DD936F76}" type="pres">
      <dgm:prSet presAssocID="{602A3FA3-8E18-45A0-84FA-05ED3AD7337E}" presName="pyramid" presStyleLbl="node1" presStyleIdx="0" presStyleCnt="1"/>
      <dgm:spPr/>
    </dgm:pt>
    <dgm:pt modelId="{38E0E2CA-3C93-4C92-92F5-444D7927A80A}" type="pres">
      <dgm:prSet presAssocID="{602A3FA3-8E18-45A0-84FA-05ED3AD7337E}" presName="theList" presStyleCnt="0"/>
      <dgm:spPr/>
    </dgm:pt>
    <dgm:pt modelId="{B72E9AEC-E928-40FC-A2C7-E24B8C75E2D3}" type="pres">
      <dgm:prSet presAssocID="{CE24E1ED-0138-4D41-A41A-45DB1C5A53EC}" presName="aNode" presStyleLbl="fgAcc1" presStyleIdx="0" presStyleCnt="3" custScaleX="131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544BFE-3EE2-45A4-B3B7-82E2CB6C8E16}" type="pres">
      <dgm:prSet presAssocID="{CE24E1ED-0138-4D41-A41A-45DB1C5A53EC}" presName="aSpace" presStyleCnt="0"/>
      <dgm:spPr/>
    </dgm:pt>
    <dgm:pt modelId="{0D0FD8A1-0563-462C-B5A1-FC9A75002B84}" type="pres">
      <dgm:prSet presAssocID="{6F47CADC-D549-44CC-88F6-43A240D81F5D}" presName="aNode" presStyleLbl="fgAcc1" presStyleIdx="1" presStyleCnt="3" custScaleX="132812" custLinFactNeighborX="641" custLinFactNeighborY="-7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E1E91-97D4-4922-960E-323931FC9D41}" type="pres">
      <dgm:prSet presAssocID="{6F47CADC-D549-44CC-88F6-43A240D81F5D}" presName="aSpace" presStyleCnt="0"/>
      <dgm:spPr/>
    </dgm:pt>
    <dgm:pt modelId="{275FC71C-A96C-48EA-A719-C4EF8AB1BF62}" type="pres">
      <dgm:prSet presAssocID="{CA26F1E4-B2E5-4FFF-BA52-30C5FD140910}" presName="aNode" presStyleLbl="fgAcc1" presStyleIdx="2" presStyleCnt="3" custScaleX="132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F80C3-B474-456F-AE24-CC60117EF104}" type="pres">
      <dgm:prSet presAssocID="{CA26F1E4-B2E5-4FFF-BA52-30C5FD140910}" presName="aSpace" presStyleCnt="0"/>
      <dgm:spPr/>
    </dgm:pt>
  </dgm:ptLst>
  <dgm:cxnLst>
    <dgm:cxn modelId="{BDEE16D9-A9D9-48B4-9F17-AB2554FDD088}" type="presOf" srcId="{6F47CADC-D549-44CC-88F6-43A240D81F5D}" destId="{0D0FD8A1-0563-462C-B5A1-FC9A75002B84}" srcOrd="0" destOrd="0" presId="urn:microsoft.com/office/officeart/2005/8/layout/pyramid2"/>
    <dgm:cxn modelId="{F9D479E9-DE23-4A6C-92C0-6EFC5746440D}" srcId="{602A3FA3-8E18-45A0-84FA-05ED3AD7337E}" destId="{CA26F1E4-B2E5-4FFF-BA52-30C5FD140910}" srcOrd="2" destOrd="0" parTransId="{CACF6510-3293-4C15-8176-B1B58ADC429D}" sibTransId="{5CFBB671-66B1-49BF-91C3-EF95CD92557E}"/>
    <dgm:cxn modelId="{69B54DFA-1BDE-438B-9EA6-6B0ED7D385E9}" srcId="{602A3FA3-8E18-45A0-84FA-05ED3AD7337E}" destId="{6F47CADC-D549-44CC-88F6-43A240D81F5D}" srcOrd="1" destOrd="0" parTransId="{19A515AC-B934-43B7-823B-58CE6128416F}" sibTransId="{8D490095-FE0A-42AE-8623-CEDB6CCF9395}"/>
    <dgm:cxn modelId="{376B9321-8FA6-461C-8600-F577406D9603}" type="presOf" srcId="{CA26F1E4-B2E5-4FFF-BA52-30C5FD140910}" destId="{275FC71C-A96C-48EA-A719-C4EF8AB1BF62}" srcOrd="0" destOrd="0" presId="urn:microsoft.com/office/officeart/2005/8/layout/pyramid2"/>
    <dgm:cxn modelId="{777881F4-C597-4BFD-9F55-CBB09DD6545F}" srcId="{602A3FA3-8E18-45A0-84FA-05ED3AD7337E}" destId="{CE24E1ED-0138-4D41-A41A-45DB1C5A53EC}" srcOrd="0" destOrd="0" parTransId="{2E8655CC-5803-47A2-9CC6-269867AD84AD}" sibTransId="{C4D099FF-E24C-4975-BD83-356F58DD6806}"/>
    <dgm:cxn modelId="{AD5CAF1B-0FB8-4B9C-A397-5993F5F83DC9}" type="presOf" srcId="{602A3FA3-8E18-45A0-84FA-05ED3AD7337E}" destId="{065C14F4-2869-49C4-AC0A-AFC72EFEDF93}" srcOrd="0" destOrd="0" presId="urn:microsoft.com/office/officeart/2005/8/layout/pyramid2"/>
    <dgm:cxn modelId="{E6749DDF-09C8-4B5E-A7E6-FE919CB7E2A3}" type="presOf" srcId="{CE24E1ED-0138-4D41-A41A-45DB1C5A53EC}" destId="{B72E9AEC-E928-40FC-A2C7-E24B8C75E2D3}" srcOrd="0" destOrd="0" presId="urn:microsoft.com/office/officeart/2005/8/layout/pyramid2"/>
    <dgm:cxn modelId="{2C9A4DB1-B187-4DE3-B2C7-DE50C7E22F34}" type="presParOf" srcId="{065C14F4-2869-49C4-AC0A-AFC72EFEDF93}" destId="{19CDF8F5-6777-4926-9FC7-6502DD936F76}" srcOrd="0" destOrd="0" presId="urn:microsoft.com/office/officeart/2005/8/layout/pyramid2"/>
    <dgm:cxn modelId="{83E84CA6-77FB-4A64-B8A0-07F16E4A61C8}" type="presParOf" srcId="{065C14F4-2869-49C4-AC0A-AFC72EFEDF93}" destId="{38E0E2CA-3C93-4C92-92F5-444D7927A80A}" srcOrd="1" destOrd="0" presId="urn:microsoft.com/office/officeart/2005/8/layout/pyramid2"/>
    <dgm:cxn modelId="{BB719E4D-F2C2-4E63-829C-7CBFE5CBB744}" type="presParOf" srcId="{38E0E2CA-3C93-4C92-92F5-444D7927A80A}" destId="{B72E9AEC-E928-40FC-A2C7-E24B8C75E2D3}" srcOrd="0" destOrd="0" presId="urn:microsoft.com/office/officeart/2005/8/layout/pyramid2"/>
    <dgm:cxn modelId="{457517E7-9A6C-42C8-92A5-2917DC72E070}" type="presParOf" srcId="{38E0E2CA-3C93-4C92-92F5-444D7927A80A}" destId="{7D544BFE-3EE2-45A4-B3B7-82E2CB6C8E16}" srcOrd="1" destOrd="0" presId="urn:microsoft.com/office/officeart/2005/8/layout/pyramid2"/>
    <dgm:cxn modelId="{0BED093B-75E4-4A77-98AD-6A1F83830DFE}" type="presParOf" srcId="{38E0E2CA-3C93-4C92-92F5-444D7927A80A}" destId="{0D0FD8A1-0563-462C-B5A1-FC9A75002B84}" srcOrd="2" destOrd="0" presId="urn:microsoft.com/office/officeart/2005/8/layout/pyramid2"/>
    <dgm:cxn modelId="{F45F9D48-E7EF-4BE4-9A32-57AFF9DF9CAE}" type="presParOf" srcId="{38E0E2CA-3C93-4C92-92F5-444D7927A80A}" destId="{89BE1E91-97D4-4922-960E-323931FC9D41}" srcOrd="3" destOrd="0" presId="urn:microsoft.com/office/officeart/2005/8/layout/pyramid2"/>
    <dgm:cxn modelId="{FACACA25-8F48-40A0-876C-3289A72C98E5}" type="presParOf" srcId="{38E0E2CA-3C93-4C92-92F5-444D7927A80A}" destId="{275FC71C-A96C-48EA-A719-C4EF8AB1BF62}" srcOrd="4" destOrd="0" presId="urn:microsoft.com/office/officeart/2005/8/layout/pyramid2"/>
    <dgm:cxn modelId="{D8544245-5A2B-47B2-9B8E-A7D07DC8886E}" type="presParOf" srcId="{38E0E2CA-3C93-4C92-92F5-444D7927A80A}" destId="{660F80C3-B474-456F-AE24-CC60117EF10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BDBFA4-E456-4D66-ACEE-C3B28E7311C2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7927BB8-AF6C-46D4-A9FB-7FA233C9987A}">
      <dgm:prSet phldrT="[Текст]" custT="1"/>
      <dgm:spPr/>
      <dgm:t>
        <a:bodyPr/>
        <a:lstStyle/>
        <a:p>
          <a:pPr>
            <a:lnSpc>
              <a:spcPct val="114000"/>
            </a:lnSpc>
          </a:pPr>
          <a:r>
            <a:rPr lang="ru-RU" sz="16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rPr>
            <a:t>Реализация задач ФОП ДО в части психолого-педагогической поддержки семьи и повышение компетентности родителей</a:t>
          </a:r>
          <a:endParaRPr lang="ru-RU" sz="1600" b="1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gm:t>
    </dgm:pt>
    <dgm:pt modelId="{8973D0D8-2B86-4B30-8034-26B5E2E5BE51}" type="parTrans" cxnId="{98337D97-3E97-4FF0-ACF8-725D54A57615}">
      <dgm:prSet/>
      <dgm:spPr/>
      <dgm:t>
        <a:bodyPr/>
        <a:lstStyle/>
        <a:p>
          <a:pPr>
            <a:lnSpc>
              <a:spcPct val="114000"/>
            </a:lnSpc>
          </a:pPr>
          <a:endParaRPr lang="ru-RU" sz="1600" b="1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gm:t>
    </dgm:pt>
    <dgm:pt modelId="{5BD27BE5-52F5-495F-B52D-6609B796E310}" type="sibTrans" cxnId="{98337D97-3E97-4FF0-ACF8-725D54A57615}">
      <dgm:prSet/>
      <dgm:spPr/>
      <dgm:t>
        <a:bodyPr/>
        <a:lstStyle/>
        <a:p>
          <a:pPr>
            <a:lnSpc>
              <a:spcPct val="114000"/>
            </a:lnSpc>
          </a:pPr>
          <a:endParaRPr lang="ru-RU" sz="1600" b="1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gm:t>
    </dgm:pt>
    <dgm:pt modelId="{59141538-6DD9-41B9-84DD-BE78A0410611}">
      <dgm:prSet phldrT="[Текст]" custT="1"/>
      <dgm:spPr/>
      <dgm:t>
        <a:bodyPr/>
        <a:lstStyle/>
        <a:p>
          <a:pPr>
            <a:lnSpc>
              <a:spcPct val="114000"/>
            </a:lnSpc>
          </a:pPr>
          <a:r>
            <a:rPr lang="ru-RU" sz="16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rPr>
            <a:t>Организация образовательной работы с детьми дошкольного возраста по формированию предпосылок математической, естественнонаучной грамотности, в </a:t>
          </a:r>
          <a:r>
            <a:rPr lang="ru-RU" sz="1600" b="1" dirty="0" err="1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rPr>
            <a:t>т.ч</a:t>
          </a:r>
          <a:r>
            <a:rPr lang="ru-RU" sz="16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rPr>
            <a:t>. развитие инженерного мышления</a:t>
          </a:r>
          <a:endParaRPr lang="ru-RU" sz="1600" b="1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gm:t>
    </dgm:pt>
    <dgm:pt modelId="{E61FD782-7655-4D5D-BBAE-4EC4A9B62FFD}" type="parTrans" cxnId="{D1EF9A21-7A2E-4123-9BC1-F01C92959B06}">
      <dgm:prSet/>
      <dgm:spPr/>
      <dgm:t>
        <a:bodyPr/>
        <a:lstStyle/>
        <a:p>
          <a:pPr>
            <a:lnSpc>
              <a:spcPct val="114000"/>
            </a:lnSpc>
          </a:pPr>
          <a:endParaRPr lang="ru-RU" sz="1600" b="1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gm:t>
    </dgm:pt>
    <dgm:pt modelId="{54622290-B1CE-402C-9D31-A8A8FE280C5A}" type="sibTrans" cxnId="{D1EF9A21-7A2E-4123-9BC1-F01C92959B06}">
      <dgm:prSet/>
      <dgm:spPr/>
      <dgm:t>
        <a:bodyPr/>
        <a:lstStyle/>
        <a:p>
          <a:pPr>
            <a:lnSpc>
              <a:spcPct val="114000"/>
            </a:lnSpc>
          </a:pPr>
          <a:endParaRPr lang="ru-RU" sz="1600" b="1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gm:t>
    </dgm:pt>
    <dgm:pt modelId="{88D06F5F-E96C-4F24-93CF-A3FC81C48EA1}">
      <dgm:prSet phldrT="[Текст]" custT="1"/>
      <dgm:spPr/>
      <dgm:t>
        <a:bodyPr/>
        <a:lstStyle/>
        <a:p>
          <a:pPr>
            <a:lnSpc>
              <a:spcPct val="114000"/>
            </a:lnSpc>
          </a:pPr>
          <a:r>
            <a:rPr lang="ru-RU" sz="16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rPr>
            <a:t>Использование самообразования как ресурса устранения профессиональных дефицитов педагогов ДОУ</a:t>
          </a:r>
          <a:endParaRPr lang="ru-RU" sz="1600" b="1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gm:t>
    </dgm:pt>
    <dgm:pt modelId="{0A19EB1D-BFEE-49A1-8F75-04A59EAE2DC6}" type="parTrans" cxnId="{0284626E-BDB0-4E1E-B6F0-746F2CEC811D}">
      <dgm:prSet/>
      <dgm:spPr/>
      <dgm:t>
        <a:bodyPr/>
        <a:lstStyle/>
        <a:p>
          <a:pPr>
            <a:lnSpc>
              <a:spcPct val="114000"/>
            </a:lnSpc>
          </a:pPr>
          <a:endParaRPr lang="ru-RU" sz="1600" b="1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gm:t>
    </dgm:pt>
    <dgm:pt modelId="{9F15243B-8666-44CD-8EAF-D645C8C6EEDC}" type="sibTrans" cxnId="{0284626E-BDB0-4E1E-B6F0-746F2CEC811D}">
      <dgm:prSet/>
      <dgm:spPr/>
      <dgm:t>
        <a:bodyPr/>
        <a:lstStyle/>
        <a:p>
          <a:pPr>
            <a:lnSpc>
              <a:spcPct val="114000"/>
            </a:lnSpc>
          </a:pPr>
          <a:endParaRPr lang="ru-RU" sz="1600" b="1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gm:t>
    </dgm:pt>
    <dgm:pt modelId="{DE2759FB-E63B-4B65-8E09-96EF10A4C9AF}">
      <dgm:prSet phldrT="[Текст]" custT="1"/>
      <dgm:spPr/>
      <dgm:t>
        <a:bodyPr/>
        <a:lstStyle/>
        <a:p>
          <a:pPr>
            <a:lnSpc>
              <a:spcPct val="114000"/>
            </a:lnSpc>
          </a:pPr>
          <a:r>
            <a:rPr lang="ru-RU" sz="16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Воспитание подрастающего поколения на основе традиционных российских духовно-нравственных ценностей, культуры и исторической памяти</a:t>
          </a:r>
          <a:endParaRPr lang="ru-RU" sz="1600" b="1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gm:t>
    </dgm:pt>
    <dgm:pt modelId="{EB212AF6-FF48-42E0-8F3F-85D0812886B7}" type="parTrans" cxnId="{47FC77B4-C0B6-41D9-AC02-CD27D61D21C0}">
      <dgm:prSet/>
      <dgm:spPr/>
      <dgm:t>
        <a:bodyPr/>
        <a:lstStyle/>
        <a:p>
          <a:endParaRPr lang="ru-RU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BCD4CE9-0182-445D-94B6-26C6255B4A99}" type="sibTrans" cxnId="{47FC77B4-C0B6-41D9-AC02-CD27D61D21C0}">
      <dgm:prSet/>
      <dgm:spPr/>
      <dgm:t>
        <a:bodyPr/>
        <a:lstStyle/>
        <a:p>
          <a:endParaRPr lang="ru-RU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73F3AC88-FBD9-4C0A-B58B-8DF167248C6F}" type="pres">
      <dgm:prSet presAssocID="{A0BDBFA4-E456-4D66-ACEE-C3B28E7311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56A89E-EFB1-42DB-AB4F-F4183AB4EAE7}" type="pres">
      <dgm:prSet presAssocID="{DE2759FB-E63B-4B65-8E09-96EF10A4C9A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656B04-B7A2-4CDD-8B4F-FC2DA62B77B9}" type="pres">
      <dgm:prSet presAssocID="{9BCD4CE9-0182-445D-94B6-26C6255B4A99}" presName="sibTrans" presStyleCnt="0"/>
      <dgm:spPr/>
      <dgm:t>
        <a:bodyPr/>
        <a:lstStyle/>
        <a:p>
          <a:endParaRPr lang="ru-RU"/>
        </a:p>
      </dgm:t>
    </dgm:pt>
    <dgm:pt modelId="{218D14A9-63E7-4CE2-813A-39F0EAF7DDC9}" type="pres">
      <dgm:prSet presAssocID="{B7927BB8-AF6C-46D4-A9FB-7FA233C9987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04C15-29D6-4B22-9F37-10B028728110}" type="pres">
      <dgm:prSet presAssocID="{5BD27BE5-52F5-495F-B52D-6609B796E310}" presName="sibTrans" presStyleCnt="0"/>
      <dgm:spPr/>
      <dgm:t>
        <a:bodyPr/>
        <a:lstStyle/>
        <a:p>
          <a:endParaRPr lang="ru-RU"/>
        </a:p>
      </dgm:t>
    </dgm:pt>
    <dgm:pt modelId="{3F032057-4B89-4363-836B-60B6F7875255}" type="pres">
      <dgm:prSet presAssocID="{59141538-6DD9-41B9-84DD-BE78A041061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D2D20-EB95-48BA-9342-074C8009940A}" type="pres">
      <dgm:prSet presAssocID="{54622290-B1CE-402C-9D31-A8A8FE280C5A}" presName="sibTrans" presStyleCnt="0"/>
      <dgm:spPr/>
      <dgm:t>
        <a:bodyPr/>
        <a:lstStyle/>
        <a:p>
          <a:endParaRPr lang="ru-RU"/>
        </a:p>
      </dgm:t>
    </dgm:pt>
    <dgm:pt modelId="{3EA15672-91DF-49FA-B992-2F931FD354B3}" type="pres">
      <dgm:prSet presAssocID="{88D06F5F-E96C-4F24-93CF-A3FC81C48EA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4E4437-B6A4-4604-BD00-1F9274680288}" type="presOf" srcId="{88D06F5F-E96C-4F24-93CF-A3FC81C48EA1}" destId="{3EA15672-91DF-49FA-B992-2F931FD354B3}" srcOrd="0" destOrd="0" presId="urn:microsoft.com/office/officeart/2005/8/layout/hList6"/>
    <dgm:cxn modelId="{0284626E-BDB0-4E1E-B6F0-746F2CEC811D}" srcId="{A0BDBFA4-E456-4D66-ACEE-C3B28E7311C2}" destId="{88D06F5F-E96C-4F24-93CF-A3FC81C48EA1}" srcOrd="3" destOrd="0" parTransId="{0A19EB1D-BFEE-49A1-8F75-04A59EAE2DC6}" sibTransId="{9F15243B-8666-44CD-8EAF-D645C8C6EEDC}"/>
    <dgm:cxn modelId="{2C29EF89-0032-462F-A939-44D5FA87CDE4}" type="presOf" srcId="{A0BDBFA4-E456-4D66-ACEE-C3B28E7311C2}" destId="{73F3AC88-FBD9-4C0A-B58B-8DF167248C6F}" srcOrd="0" destOrd="0" presId="urn:microsoft.com/office/officeart/2005/8/layout/hList6"/>
    <dgm:cxn modelId="{98337D97-3E97-4FF0-ACF8-725D54A57615}" srcId="{A0BDBFA4-E456-4D66-ACEE-C3B28E7311C2}" destId="{B7927BB8-AF6C-46D4-A9FB-7FA233C9987A}" srcOrd="1" destOrd="0" parTransId="{8973D0D8-2B86-4B30-8034-26B5E2E5BE51}" sibTransId="{5BD27BE5-52F5-495F-B52D-6609B796E310}"/>
    <dgm:cxn modelId="{2AB50BF2-13ED-43F5-A8C6-758A94EF8E6A}" type="presOf" srcId="{B7927BB8-AF6C-46D4-A9FB-7FA233C9987A}" destId="{218D14A9-63E7-4CE2-813A-39F0EAF7DDC9}" srcOrd="0" destOrd="0" presId="urn:microsoft.com/office/officeart/2005/8/layout/hList6"/>
    <dgm:cxn modelId="{1032D74C-CDCD-4D63-B30F-6310FBFC02CA}" type="presOf" srcId="{59141538-6DD9-41B9-84DD-BE78A0410611}" destId="{3F032057-4B89-4363-836B-60B6F7875255}" srcOrd="0" destOrd="0" presId="urn:microsoft.com/office/officeart/2005/8/layout/hList6"/>
    <dgm:cxn modelId="{D1EF9A21-7A2E-4123-9BC1-F01C92959B06}" srcId="{A0BDBFA4-E456-4D66-ACEE-C3B28E7311C2}" destId="{59141538-6DD9-41B9-84DD-BE78A0410611}" srcOrd="2" destOrd="0" parTransId="{E61FD782-7655-4D5D-BBAE-4EC4A9B62FFD}" sibTransId="{54622290-B1CE-402C-9D31-A8A8FE280C5A}"/>
    <dgm:cxn modelId="{9F5ACF08-4266-4714-8372-4A77F10BDC32}" type="presOf" srcId="{DE2759FB-E63B-4B65-8E09-96EF10A4C9AF}" destId="{1856A89E-EFB1-42DB-AB4F-F4183AB4EAE7}" srcOrd="0" destOrd="0" presId="urn:microsoft.com/office/officeart/2005/8/layout/hList6"/>
    <dgm:cxn modelId="{47FC77B4-C0B6-41D9-AC02-CD27D61D21C0}" srcId="{A0BDBFA4-E456-4D66-ACEE-C3B28E7311C2}" destId="{DE2759FB-E63B-4B65-8E09-96EF10A4C9AF}" srcOrd="0" destOrd="0" parTransId="{EB212AF6-FF48-42E0-8F3F-85D0812886B7}" sibTransId="{9BCD4CE9-0182-445D-94B6-26C6255B4A99}"/>
    <dgm:cxn modelId="{7FBD37E2-F9CC-461C-9272-2DB8FD6DF551}" type="presParOf" srcId="{73F3AC88-FBD9-4C0A-B58B-8DF167248C6F}" destId="{1856A89E-EFB1-42DB-AB4F-F4183AB4EAE7}" srcOrd="0" destOrd="0" presId="urn:microsoft.com/office/officeart/2005/8/layout/hList6"/>
    <dgm:cxn modelId="{75E3DBB5-E8CA-4993-8A52-C033AFD0A5EE}" type="presParOf" srcId="{73F3AC88-FBD9-4C0A-B58B-8DF167248C6F}" destId="{F1656B04-B7A2-4CDD-8B4F-FC2DA62B77B9}" srcOrd="1" destOrd="0" presId="urn:microsoft.com/office/officeart/2005/8/layout/hList6"/>
    <dgm:cxn modelId="{6877210C-00B0-4D7B-BA9A-1AFD76CD3BC6}" type="presParOf" srcId="{73F3AC88-FBD9-4C0A-B58B-8DF167248C6F}" destId="{218D14A9-63E7-4CE2-813A-39F0EAF7DDC9}" srcOrd="2" destOrd="0" presId="urn:microsoft.com/office/officeart/2005/8/layout/hList6"/>
    <dgm:cxn modelId="{0616FA8E-5E40-474F-B500-6F1704811D0D}" type="presParOf" srcId="{73F3AC88-FBD9-4C0A-B58B-8DF167248C6F}" destId="{F3304C15-29D6-4B22-9F37-10B028728110}" srcOrd="3" destOrd="0" presId="urn:microsoft.com/office/officeart/2005/8/layout/hList6"/>
    <dgm:cxn modelId="{86870DED-8EA0-4B89-99F3-1365F79A595F}" type="presParOf" srcId="{73F3AC88-FBD9-4C0A-B58B-8DF167248C6F}" destId="{3F032057-4B89-4363-836B-60B6F7875255}" srcOrd="4" destOrd="0" presId="urn:microsoft.com/office/officeart/2005/8/layout/hList6"/>
    <dgm:cxn modelId="{DDF6694E-6E16-4401-A62F-7C1AF733EC69}" type="presParOf" srcId="{73F3AC88-FBD9-4C0A-B58B-8DF167248C6F}" destId="{52FD2D20-EB95-48BA-9342-074C8009940A}" srcOrd="5" destOrd="0" presId="urn:microsoft.com/office/officeart/2005/8/layout/hList6"/>
    <dgm:cxn modelId="{510FA340-C063-4D4B-B42B-A8DFEA21C2CC}" type="presParOf" srcId="{73F3AC88-FBD9-4C0A-B58B-8DF167248C6F}" destId="{3EA15672-91DF-49FA-B992-2F931FD354B3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AE1DE2-DB8F-462E-851A-AB64EA1F7BDF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2BEA0745-7A73-4ED3-8287-97B3ACA3EDE3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>
            <a:defRPr/>
          </a:pPr>
          <a:r>
            <a:rPr lang="ru-RU" sz="1400" b="1" i="0" u="none" strike="noStrike" cap="none" spc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Просвещение =</a:t>
          </a:r>
          <a:r>
            <a:rPr lang="ru-RU" sz="1400" b="0" i="0" u="none" strike="noStrike" cap="none" spc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 </a:t>
          </a:r>
          <a:r>
            <a:rPr lang="ru-RU" sz="1300" b="0" i="0" u="none" strike="noStrike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информирование</a:t>
          </a:r>
          <a:endParaRPr sz="1400" dirty="0">
            <a:latin typeface="Cambria Math" panose="02040503050406030204" pitchFamily="18" charset="0"/>
            <a:ea typeface="Cambria Math" panose="02040503050406030204" pitchFamily="18" charset="0"/>
            <a:cs typeface="Arial"/>
          </a:endParaRPr>
        </a:p>
      </dgm:t>
    </dgm:pt>
    <dgm:pt modelId="{071041FB-42F6-4169-A7BD-8448699C0C36}" type="parTrans" cxnId="{B6E7D04D-827C-44F7-A77B-669887B763A9}">
      <dgm:prSet/>
      <dgm:spPr bwMode="auto"/>
      <dgm:t>
        <a:bodyPr/>
        <a:lstStyle/>
        <a:p>
          <a:pPr>
            <a:defRPr/>
          </a:pPr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3F34EDE-C2EC-4312-9048-7BD0163EE096}" type="sibTrans" cxnId="{B6E7D04D-827C-44F7-A77B-669887B763A9}">
      <dgm:prSet/>
      <dgm:spPr bwMode="auto"/>
      <dgm:t>
        <a:bodyPr/>
        <a:lstStyle/>
        <a:p>
          <a:pPr>
            <a:defRPr/>
          </a:pPr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CE25CC1-1F00-48EA-98FD-990316FFA275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1777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 i="0" u="none" strike="noStrike" cap="none" spc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Поддержка = </a:t>
          </a:r>
          <a:r>
            <a:rPr lang="ru-RU" sz="1400" b="0" i="0" u="none" strike="noStrike" cap="none" spc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помощь в преодолении трудностей</a:t>
          </a:r>
          <a:endParaRPr sz="1400" dirty="0">
            <a:latin typeface="Cambria Math" panose="02040503050406030204" pitchFamily="18" charset="0"/>
            <a:ea typeface="Cambria Math" panose="02040503050406030204" pitchFamily="18" charset="0"/>
            <a:cs typeface="Arial"/>
          </a:endParaRPr>
        </a:p>
      </dgm:t>
    </dgm:pt>
    <dgm:pt modelId="{BB2F360F-D390-4D49-AC85-7133AC51C0AF}" type="parTrans" cxnId="{C399D323-1142-4357-A8B0-D5255A3D0F3B}">
      <dgm:prSet/>
      <dgm:spPr bwMode="auto"/>
      <dgm:t>
        <a:bodyPr/>
        <a:lstStyle/>
        <a:p>
          <a:pPr>
            <a:defRPr/>
          </a:pPr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4F7DCB5-778E-46B2-A5E2-296A2E671297}" type="sibTrans" cxnId="{C399D323-1142-4357-A8B0-D5255A3D0F3B}">
      <dgm:prSet/>
      <dgm:spPr bwMode="auto"/>
      <dgm:t>
        <a:bodyPr/>
        <a:lstStyle/>
        <a:p>
          <a:pPr>
            <a:defRPr/>
          </a:pPr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996463F-41AE-4B84-BBA2-E21A0EA36E9D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algn="l">
            <a:defRPr/>
          </a:pPr>
          <a:r>
            <a:rPr lang="ru-RU" sz="1300" b="1" i="0" u="none" strike="noStrike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Сотрудничество</a:t>
          </a:r>
          <a:r>
            <a:rPr lang="ru-RU" sz="1400" b="1" i="0" u="none" strike="noStrike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 = </a:t>
          </a:r>
          <a:r>
            <a:rPr lang="ru-RU" sz="1400" b="0" i="0" u="none" strike="noStrike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общение на равных</a:t>
          </a:r>
          <a:endParaRPr sz="1400" dirty="0">
            <a:latin typeface="Cambria Math" panose="02040503050406030204" pitchFamily="18" charset="0"/>
            <a:ea typeface="Cambria Math" panose="02040503050406030204" pitchFamily="18" charset="0"/>
            <a:cs typeface="Arial"/>
          </a:endParaRPr>
        </a:p>
      </dgm:t>
    </dgm:pt>
    <dgm:pt modelId="{853BC8AD-E0C8-4545-AF9B-69BB4BF0F7DD}" type="parTrans" cxnId="{35C2E5EC-808E-4834-8845-0FA2324EA9BA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BFA9878-5F55-4043-939E-2FA1A370D985}" type="sibTrans" cxnId="{35C2E5EC-808E-4834-8845-0FA2324EA9BA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4D43E93-1EAE-4893-A02D-FDCE309B1D8E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1777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 i="0" u="none" strike="noStrike" cap="none" spc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Партнерство </a:t>
          </a:r>
          <a:r>
            <a:rPr lang="ru-RU" sz="1400" b="1" i="0" u="none" strike="noStrike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= </a:t>
          </a:r>
          <a:r>
            <a:rPr lang="ru-RU" sz="1400" b="0" i="0" u="none" strike="noStrike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взаимно выгодные отношения </a:t>
          </a:r>
          <a:endParaRPr sz="1400" dirty="0">
            <a:latin typeface="Cambria Math" panose="02040503050406030204" pitchFamily="18" charset="0"/>
            <a:ea typeface="Cambria Math" panose="02040503050406030204" pitchFamily="18" charset="0"/>
            <a:cs typeface="Arial"/>
          </a:endParaRPr>
        </a:p>
      </dgm:t>
    </dgm:pt>
    <dgm:pt modelId="{F1537E8B-0671-46A0-8BA5-726320161051}" type="parTrans" cxnId="{82BE4D3D-F981-42D3-8D48-A59942C18080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594D8B32-84C3-4DAD-A43F-656EBD5D7B46}" type="sibTrans" cxnId="{82BE4D3D-F981-42D3-8D48-A59942C18080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AC7B669-029E-47B6-9901-7E9C135E0BEE}" type="pres">
      <dgm:prSet presAssocID="{14AE1DE2-DB8F-462E-851A-AB64EA1F7BDF}" presName="Name0" presStyleCnt="0">
        <dgm:presLayoutVars>
          <dgm:dir/>
          <dgm:resizeHandles val="exact"/>
        </dgm:presLayoutVars>
      </dgm:prSet>
      <dgm:spPr bwMode="auto"/>
      <dgm:t>
        <a:bodyPr/>
        <a:lstStyle/>
        <a:p>
          <a:endParaRPr lang="ru-RU"/>
        </a:p>
      </dgm:t>
    </dgm:pt>
    <dgm:pt modelId="{1275C914-2516-487F-8368-84FEDFDAA165}" type="pres">
      <dgm:prSet presAssocID="{2BEA0745-7A73-4ED3-8287-97B3ACA3EDE3}" presName="Name5" presStyleLbl="vennNode1" presStyleIdx="0" presStyleCnt="4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57E6A989-38DC-4392-9DE6-D0BDFA2830CB}" type="pres">
      <dgm:prSet presAssocID="{83F34EDE-C2EC-4312-9048-7BD0163EE096}" presName="space" presStyleCnt="0"/>
      <dgm:spPr bwMode="auto"/>
    </dgm:pt>
    <dgm:pt modelId="{04120CA3-3B5C-49F0-9AE2-3CCBBBAED4F9}" type="pres">
      <dgm:prSet presAssocID="{E996463F-41AE-4B84-BBA2-E21A0EA36E9D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208BB-B266-49C8-88BE-573FA4E3D8BC}" type="pres">
      <dgm:prSet presAssocID="{BBFA9878-5F55-4043-939E-2FA1A370D985}" presName="space" presStyleCnt="0"/>
      <dgm:spPr/>
    </dgm:pt>
    <dgm:pt modelId="{C21F97EE-85E9-4C18-A702-B1451BD6DA0B}" type="pres">
      <dgm:prSet presAssocID="{94D43E93-1EAE-4893-A02D-FDCE309B1D8E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F7995C-969C-4916-AD20-845FCB32BEFB}" type="pres">
      <dgm:prSet presAssocID="{594D8B32-84C3-4DAD-A43F-656EBD5D7B46}" presName="space" presStyleCnt="0"/>
      <dgm:spPr/>
    </dgm:pt>
    <dgm:pt modelId="{A70508F7-D089-4F29-B2BA-D9D5E2ABC4A8}" type="pres">
      <dgm:prSet presAssocID="{0CE25CC1-1F00-48EA-98FD-990316FFA275}" presName="Name5" presStyleLbl="vennNode1" presStyleIdx="3" presStyleCnt="4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</dgm:ptLst>
  <dgm:cxnLst>
    <dgm:cxn modelId="{35C2E5EC-808E-4834-8845-0FA2324EA9BA}" srcId="{14AE1DE2-DB8F-462E-851A-AB64EA1F7BDF}" destId="{E996463F-41AE-4B84-BBA2-E21A0EA36E9D}" srcOrd="1" destOrd="0" parTransId="{853BC8AD-E0C8-4545-AF9B-69BB4BF0F7DD}" sibTransId="{BBFA9878-5F55-4043-939E-2FA1A370D985}"/>
    <dgm:cxn modelId="{9D846322-1433-49C4-A881-DEAE76E69EA3}" type="presOf" srcId="{2BEA0745-7A73-4ED3-8287-97B3ACA3EDE3}" destId="{1275C914-2516-487F-8368-84FEDFDAA165}" srcOrd="0" destOrd="0" presId="urn:microsoft.com/office/officeart/2005/8/layout/venn3"/>
    <dgm:cxn modelId="{82BE4D3D-F981-42D3-8D48-A59942C18080}" srcId="{14AE1DE2-DB8F-462E-851A-AB64EA1F7BDF}" destId="{94D43E93-1EAE-4893-A02D-FDCE309B1D8E}" srcOrd="2" destOrd="0" parTransId="{F1537E8B-0671-46A0-8BA5-726320161051}" sibTransId="{594D8B32-84C3-4DAD-A43F-656EBD5D7B46}"/>
    <dgm:cxn modelId="{C8E27AE1-63BE-4314-8688-5783CEA3B8B9}" type="presOf" srcId="{94D43E93-1EAE-4893-A02D-FDCE309B1D8E}" destId="{C21F97EE-85E9-4C18-A702-B1451BD6DA0B}" srcOrd="0" destOrd="0" presId="urn:microsoft.com/office/officeart/2005/8/layout/venn3"/>
    <dgm:cxn modelId="{175D5A92-CFDE-4918-B6B8-6DDC23DBA4EB}" type="presOf" srcId="{0CE25CC1-1F00-48EA-98FD-990316FFA275}" destId="{A70508F7-D089-4F29-B2BA-D9D5E2ABC4A8}" srcOrd="0" destOrd="0" presId="urn:microsoft.com/office/officeart/2005/8/layout/venn3"/>
    <dgm:cxn modelId="{C1F2697D-D1FE-4244-A1CB-70CFF97C8505}" type="presOf" srcId="{14AE1DE2-DB8F-462E-851A-AB64EA1F7BDF}" destId="{DAC7B669-029E-47B6-9901-7E9C135E0BEE}" srcOrd="0" destOrd="0" presId="urn:microsoft.com/office/officeart/2005/8/layout/venn3"/>
    <dgm:cxn modelId="{B6E7D04D-827C-44F7-A77B-669887B763A9}" srcId="{14AE1DE2-DB8F-462E-851A-AB64EA1F7BDF}" destId="{2BEA0745-7A73-4ED3-8287-97B3ACA3EDE3}" srcOrd="0" destOrd="0" parTransId="{071041FB-42F6-4169-A7BD-8448699C0C36}" sibTransId="{83F34EDE-C2EC-4312-9048-7BD0163EE096}"/>
    <dgm:cxn modelId="{C399D323-1142-4357-A8B0-D5255A3D0F3B}" srcId="{14AE1DE2-DB8F-462E-851A-AB64EA1F7BDF}" destId="{0CE25CC1-1F00-48EA-98FD-990316FFA275}" srcOrd="3" destOrd="0" parTransId="{BB2F360F-D390-4D49-AC85-7133AC51C0AF}" sibTransId="{D4F7DCB5-778E-46B2-A5E2-296A2E671297}"/>
    <dgm:cxn modelId="{56DB9771-E44F-4D7E-A222-10A714168765}" type="presOf" srcId="{E996463F-41AE-4B84-BBA2-E21A0EA36E9D}" destId="{04120CA3-3B5C-49F0-9AE2-3CCBBBAED4F9}" srcOrd="0" destOrd="0" presId="urn:microsoft.com/office/officeart/2005/8/layout/venn3"/>
    <dgm:cxn modelId="{E7F80E33-A9C1-4FDA-8D25-97EA6DB1DD8E}" type="presParOf" srcId="{DAC7B669-029E-47B6-9901-7E9C135E0BEE}" destId="{1275C914-2516-487F-8368-84FEDFDAA165}" srcOrd="0" destOrd="0" presId="urn:microsoft.com/office/officeart/2005/8/layout/venn3"/>
    <dgm:cxn modelId="{B45AC449-A229-4EEE-A71F-710D839C32C3}" type="presParOf" srcId="{DAC7B669-029E-47B6-9901-7E9C135E0BEE}" destId="{57E6A989-38DC-4392-9DE6-D0BDFA2830CB}" srcOrd="1" destOrd="0" presId="urn:microsoft.com/office/officeart/2005/8/layout/venn3"/>
    <dgm:cxn modelId="{DA4F5237-90E9-433C-89D1-80A59302D5D0}" type="presParOf" srcId="{DAC7B669-029E-47B6-9901-7E9C135E0BEE}" destId="{04120CA3-3B5C-49F0-9AE2-3CCBBBAED4F9}" srcOrd="2" destOrd="0" presId="urn:microsoft.com/office/officeart/2005/8/layout/venn3"/>
    <dgm:cxn modelId="{FD2E686B-866B-4BAF-912F-51A040FAB728}" type="presParOf" srcId="{DAC7B669-029E-47B6-9901-7E9C135E0BEE}" destId="{F6E208BB-B266-49C8-88BE-573FA4E3D8BC}" srcOrd="3" destOrd="0" presId="urn:microsoft.com/office/officeart/2005/8/layout/venn3"/>
    <dgm:cxn modelId="{80271692-3B60-45B7-9C07-F2D262265F90}" type="presParOf" srcId="{DAC7B669-029E-47B6-9901-7E9C135E0BEE}" destId="{C21F97EE-85E9-4C18-A702-B1451BD6DA0B}" srcOrd="4" destOrd="0" presId="urn:microsoft.com/office/officeart/2005/8/layout/venn3"/>
    <dgm:cxn modelId="{9E255826-A5F3-4206-AD7B-1791B019EB38}" type="presParOf" srcId="{DAC7B669-029E-47B6-9901-7E9C135E0BEE}" destId="{9AF7995C-969C-4916-AD20-845FCB32BEFB}" srcOrd="5" destOrd="0" presId="urn:microsoft.com/office/officeart/2005/8/layout/venn3"/>
    <dgm:cxn modelId="{3F54045D-3047-4EFA-AE1D-E887176B1A43}" type="presParOf" srcId="{DAC7B669-029E-47B6-9901-7E9C135E0BEE}" destId="{A70508F7-D089-4F29-B2BA-D9D5E2ABC4A8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4EA393-109F-46DF-8758-015421BE032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8D8CB7-5D46-4451-9450-F18069780D96}">
      <dgm:prSet/>
      <dgm:spPr/>
      <dgm:t>
        <a:bodyPr/>
        <a:lstStyle/>
        <a:p>
          <a:pPr rtl="0"/>
          <a:r>
            <a:rPr lang="ru-RU" b="1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Диагностико</a:t>
          </a:r>
          <a:r>
            <a:rPr lang="ru-RU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-аналитическое </a:t>
          </a:r>
          <a:endParaRPr lang="ru-RU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FD9257B-2995-4835-9B12-AE4DE88CD4EA}" type="parTrans" cxnId="{8B617A9D-D5CC-4F4C-9B29-5C8B1CD8337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597A59A-451C-4BBA-81A2-A3F62F204FFE}" type="sibTrans" cxnId="{8B617A9D-D5CC-4F4C-9B29-5C8B1CD8337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B74C45C-D1DD-413C-A028-B71C4123B9C7}">
      <dgm:prSet/>
      <dgm:spPr/>
      <dgm:t>
        <a:bodyPr/>
        <a:lstStyle/>
        <a:p>
          <a:pPr rtl="0"/>
          <a:r>
            <a:rPr lang="ru-RU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Просветительское </a:t>
          </a:r>
          <a:endParaRPr lang="ru-RU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FD62E0F-61FA-4923-A2B8-2797C4DF2A69}" type="parTrans" cxnId="{E2C7C6B6-8E74-40A4-A797-5EAFCEEB2A47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CAF5C55-B2D2-4C4E-A056-FE878CB73849}" type="sibTrans" cxnId="{E2C7C6B6-8E74-40A4-A797-5EAFCEEB2A47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925A04D-5321-4487-9F44-31ACD5E382F1}">
      <dgm:prSet/>
      <dgm:spPr/>
      <dgm:t>
        <a:bodyPr/>
        <a:lstStyle/>
        <a:p>
          <a:pPr rtl="0"/>
          <a:r>
            <a:rPr lang="ru-RU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Консультационное </a:t>
          </a:r>
          <a:endParaRPr lang="ru-RU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A835E09-C602-40E0-A58D-858C36D7096E}" type="parTrans" cxnId="{95919C4F-07B2-4CAA-86D2-74116047D492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7886005-5C7D-40B7-844E-4AA4A15C060E}" type="sibTrans" cxnId="{95919C4F-07B2-4CAA-86D2-74116047D492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4867C5C-37D6-4EF0-87FE-83EAFF8C0CD0}">
      <dgm:prSet/>
      <dgm:spPr/>
      <dgm:t>
        <a:bodyPr/>
        <a:lstStyle/>
        <a:p>
          <a:pPr rtl="0"/>
          <a:r>
            <a:rPr lang="ru-RU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Совместная деятельность</a:t>
          </a:r>
          <a:endParaRPr lang="ru-RU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88D8B7B-2EBB-431E-B34D-B55670622583}" type="parTrans" cxnId="{8B6C9C13-00AB-4A3F-AB9E-0AF426109A5A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88C83A4-06B9-46AC-A4FA-8F62CBC66522}" type="sibTrans" cxnId="{8B6C9C13-00AB-4A3F-AB9E-0AF426109A5A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438015F3-3FA4-443E-A23B-F8A8482A481B}">
      <dgm:prSet/>
      <dgm:spPr/>
      <dgm:t>
        <a:bodyPr/>
        <a:lstStyle/>
        <a:p>
          <a:pPr rtl="0"/>
          <a:r>
            <a:rPr lang="ru-RU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изучение и планирование</a:t>
          </a:r>
          <a:endParaRPr lang="ru-RU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89020DF-9490-4F5D-B2AB-730191F5BEEE}" type="parTrans" cxnId="{60833A69-EAF0-42FB-B0C4-3892BA4D046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834A4D9-0E9D-46B8-ACAA-4A32611EE0F4}" type="sibTrans" cxnId="{60833A69-EAF0-42FB-B0C4-3892BA4D046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B310EC1-3B22-4A30-A2AA-19EE05ACDEFD}">
      <dgm:prSet/>
      <dgm:spPr/>
      <dgm:t>
        <a:bodyPr/>
        <a:lstStyle/>
        <a:p>
          <a:pPr rtl="0"/>
          <a:r>
            <a:rPr lang="ru-RU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просвещение и информирование</a:t>
          </a:r>
          <a:endParaRPr lang="ru-RU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49AD360-4D9F-4189-BE7A-34AF3A1DFA98}" type="parTrans" cxnId="{6E921605-73D1-4B90-AB20-9BF3EDAFF07A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6D4750A-8FDB-4EDE-91AE-FA5FC8D41EED}" type="sibTrans" cxnId="{6E921605-73D1-4B90-AB20-9BF3EDAFF07A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0DF4E92-9196-485F-8A11-7289BB758F38}">
      <dgm:prSet/>
      <dgm:spPr/>
      <dgm:t>
        <a:bodyPr/>
        <a:lstStyle/>
        <a:p>
          <a:pPr rtl="0"/>
          <a:r>
            <a:rPr lang="ru-RU" dirty="0" smtClean="0">
              <a:latin typeface="Cambria Math" panose="02040503050406030204" pitchFamily="18" charset="0"/>
              <a:ea typeface="Cambria Math" panose="02040503050406030204" pitchFamily="18" charset="0"/>
            </a:rPr>
            <a:t>консультирование </a:t>
          </a:r>
          <a:endParaRPr lang="ru-RU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4EC7C75-FFBD-436B-9235-C1CE4A9C4992}" type="parTrans" cxnId="{4FFB4E6C-0D86-44EB-89DD-75803B793FC5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3AC4C3A-65CA-46F5-BF44-1FB6F182E5D8}" type="sibTrans" cxnId="{4FFB4E6C-0D86-44EB-89DD-75803B793FC5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6B865D3-743A-474C-B9FD-5AB43EFA79BE}">
      <dgm:prSet/>
      <dgm:spPr/>
      <dgm:t>
        <a:bodyPr/>
        <a:lstStyle/>
        <a:p>
          <a:pPr rtl="0"/>
          <a:r>
            <a:rPr lang="ru-RU" smtClean="0">
              <a:latin typeface="Cambria Math" panose="02040503050406030204" pitchFamily="18" charset="0"/>
              <a:ea typeface="Cambria Math" panose="02040503050406030204" pitchFamily="18" charset="0"/>
            </a:rPr>
            <a:t>сотрудничество </a:t>
          </a:r>
          <a:r>
            <a:rPr lang="ru-RU" dirty="0" smtClean="0">
              <a:latin typeface="Cambria Math" panose="02040503050406030204" pitchFamily="18" charset="0"/>
              <a:ea typeface="Cambria Math" panose="02040503050406030204" pitchFamily="18" charset="0"/>
            </a:rPr>
            <a:t>и поддержка образовательных инициатив родителей</a:t>
          </a:r>
          <a:endParaRPr lang="ru-RU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413073F-A24C-4D12-9BB1-FCDAFA62E5D8}" type="parTrans" cxnId="{D62D92C4-3598-4436-B76F-1BBA2DBC9206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4EB95BB6-0F45-48BB-A91C-D3A6F32FC384}" type="sibTrans" cxnId="{D62D92C4-3598-4436-B76F-1BBA2DBC9206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D2A6117-81BC-4432-9683-20A343CDBBBE}" type="pres">
      <dgm:prSet presAssocID="{EA4EA393-109F-46DF-8758-015421BE032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184804-9B3B-496C-AE3F-411DA7DF76D6}" type="pres">
      <dgm:prSet presAssocID="{D08D8CB7-5D46-4451-9450-F18069780D96}" presName="linNode" presStyleCnt="0"/>
      <dgm:spPr/>
    </dgm:pt>
    <dgm:pt modelId="{09967D3F-756F-40CD-B9D5-92757FFB5B8A}" type="pres">
      <dgm:prSet presAssocID="{D08D8CB7-5D46-4451-9450-F18069780D96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66289-CD7C-4155-B231-5BF64E6A460D}" type="pres">
      <dgm:prSet presAssocID="{D08D8CB7-5D46-4451-9450-F18069780D96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ADA95-3F3F-4251-A3E8-D73EBCDD012E}" type="pres">
      <dgm:prSet presAssocID="{2597A59A-451C-4BBA-81A2-A3F62F204FFE}" presName="sp" presStyleCnt="0"/>
      <dgm:spPr/>
    </dgm:pt>
    <dgm:pt modelId="{DE192917-8EF1-458E-A899-8D3052B0A1DD}" type="pres">
      <dgm:prSet presAssocID="{BB74C45C-D1DD-413C-A028-B71C4123B9C7}" presName="linNode" presStyleCnt="0"/>
      <dgm:spPr/>
    </dgm:pt>
    <dgm:pt modelId="{3E7D9FDA-D362-48B5-A474-699B93364101}" type="pres">
      <dgm:prSet presAssocID="{BB74C45C-D1DD-413C-A028-B71C4123B9C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DFB61-0685-41FA-B9BD-FF0035DD161A}" type="pres">
      <dgm:prSet presAssocID="{BB74C45C-D1DD-413C-A028-B71C4123B9C7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FD75B5-895D-420E-9EEF-C81224F7FACE}" type="pres">
      <dgm:prSet presAssocID="{CCAF5C55-B2D2-4C4E-A056-FE878CB73849}" presName="sp" presStyleCnt="0"/>
      <dgm:spPr/>
    </dgm:pt>
    <dgm:pt modelId="{B7C4FE7D-609A-4FF3-B5BC-192C0F305010}" type="pres">
      <dgm:prSet presAssocID="{6925A04D-5321-4487-9F44-31ACD5E382F1}" presName="linNode" presStyleCnt="0"/>
      <dgm:spPr/>
    </dgm:pt>
    <dgm:pt modelId="{1DC2BB38-80D4-493D-9941-54E1B09C68BF}" type="pres">
      <dgm:prSet presAssocID="{6925A04D-5321-4487-9F44-31ACD5E382F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5476E-2CDF-47EE-A1D2-B6C416C9C1AF}" type="pres">
      <dgm:prSet presAssocID="{6925A04D-5321-4487-9F44-31ACD5E382F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244C78-2754-4312-876C-60012243516C}" type="pres">
      <dgm:prSet presAssocID="{A7886005-5C7D-40B7-844E-4AA4A15C060E}" presName="sp" presStyleCnt="0"/>
      <dgm:spPr/>
    </dgm:pt>
    <dgm:pt modelId="{7253C9C6-E25C-438F-94F3-C4A6253317DC}" type="pres">
      <dgm:prSet presAssocID="{E4867C5C-37D6-4EF0-87FE-83EAFF8C0CD0}" presName="linNode" presStyleCnt="0"/>
      <dgm:spPr/>
    </dgm:pt>
    <dgm:pt modelId="{2346348E-C5B4-48BF-97CE-FF7F710551A7}" type="pres">
      <dgm:prSet presAssocID="{E4867C5C-37D6-4EF0-87FE-83EAFF8C0CD0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E402BD-FEE0-44FA-BE04-BB19E03AD878}" type="pres">
      <dgm:prSet presAssocID="{E4867C5C-37D6-4EF0-87FE-83EAFF8C0CD0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3CB4EB-8605-4055-925D-6696E7AD5493}" type="presOf" srcId="{FB310EC1-3B22-4A30-A2AA-19EE05ACDEFD}" destId="{56CDFB61-0685-41FA-B9BD-FF0035DD161A}" srcOrd="0" destOrd="0" presId="urn:microsoft.com/office/officeart/2005/8/layout/vList5"/>
    <dgm:cxn modelId="{081B5BE2-AE96-4A5B-A183-FFF67C716919}" type="presOf" srcId="{D08D8CB7-5D46-4451-9450-F18069780D96}" destId="{09967D3F-756F-40CD-B9D5-92757FFB5B8A}" srcOrd="0" destOrd="0" presId="urn:microsoft.com/office/officeart/2005/8/layout/vList5"/>
    <dgm:cxn modelId="{60833A69-EAF0-42FB-B0C4-3892BA4D046C}" srcId="{D08D8CB7-5D46-4451-9450-F18069780D96}" destId="{438015F3-3FA4-443E-A23B-F8A8482A481B}" srcOrd="0" destOrd="0" parTransId="{689020DF-9490-4F5D-B2AB-730191F5BEEE}" sibTransId="{2834A4D9-0E9D-46B8-ACAA-4A32611EE0F4}"/>
    <dgm:cxn modelId="{5C989EEB-678C-48A6-8FF0-38FDF514F6A5}" type="presOf" srcId="{E0DF4E92-9196-485F-8A11-7289BB758F38}" destId="{FE05476E-2CDF-47EE-A1D2-B6C416C9C1AF}" srcOrd="0" destOrd="0" presId="urn:microsoft.com/office/officeart/2005/8/layout/vList5"/>
    <dgm:cxn modelId="{D62D92C4-3598-4436-B76F-1BBA2DBC9206}" srcId="{E4867C5C-37D6-4EF0-87FE-83EAFF8C0CD0}" destId="{86B865D3-743A-474C-B9FD-5AB43EFA79BE}" srcOrd="0" destOrd="0" parTransId="{1413073F-A24C-4D12-9BB1-FCDAFA62E5D8}" sibTransId="{4EB95BB6-0F45-48BB-A91C-D3A6F32FC384}"/>
    <dgm:cxn modelId="{8B617A9D-D5CC-4F4C-9B29-5C8B1CD83374}" srcId="{EA4EA393-109F-46DF-8758-015421BE0321}" destId="{D08D8CB7-5D46-4451-9450-F18069780D96}" srcOrd="0" destOrd="0" parTransId="{0FD9257B-2995-4835-9B12-AE4DE88CD4EA}" sibTransId="{2597A59A-451C-4BBA-81A2-A3F62F204FFE}"/>
    <dgm:cxn modelId="{6E921605-73D1-4B90-AB20-9BF3EDAFF07A}" srcId="{BB74C45C-D1DD-413C-A028-B71C4123B9C7}" destId="{FB310EC1-3B22-4A30-A2AA-19EE05ACDEFD}" srcOrd="0" destOrd="0" parTransId="{F49AD360-4D9F-4189-BE7A-34AF3A1DFA98}" sibTransId="{26D4750A-8FDB-4EDE-91AE-FA5FC8D41EED}"/>
    <dgm:cxn modelId="{95919C4F-07B2-4CAA-86D2-74116047D492}" srcId="{EA4EA393-109F-46DF-8758-015421BE0321}" destId="{6925A04D-5321-4487-9F44-31ACD5E382F1}" srcOrd="2" destOrd="0" parTransId="{CA835E09-C602-40E0-A58D-858C36D7096E}" sibTransId="{A7886005-5C7D-40B7-844E-4AA4A15C060E}"/>
    <dgm:cxn modelId="{8B6C9C13-00AB-4A3F-AB9E-0AF426109A5A}" srcId="{EA4EA393-109F-46DF-8758-015421BE0321}" destId="{E4867C5C-37D6-4EF0-87FE-83EAFF8C0CD0}" srcOrd="3" destOrd="0" parTransId="{088D8B7B-2EBB-431E-B34D-B55670622583}" sibTransId="{C88C83A4-06B9-46AC-A4FA-8F62CBC66522}"/>
    <dgm:cxn modelId="{8C154EDB-23DD-4677-A1F5-B037A8A5A4E8}" type="presOf" srcId="{EA4EA393-109F-46DF-8758-015421BE0321}" destId="{9D2A6117-81BC-4432-9683-20A343CDBBBE}" srcOrd="0" destOrd="0" presId="urn:microsoft.com/office/officeart/2005/8/layout/vList5"/>
    <dgm:cxn modelId="{690814DF-ADC2-45EF-A19B-E8C500F0EAFB}" type="presOf" srcId="{6925A04D-5321-4487-9F44-31ACD5E382F1}" destId="{1DC2BB38-80D4-493D-9941-54E1B09C68BF}" srcOrd="0" destOrd="0" presId="urn:microsoft.com/office/officeart/2005/8/layout/vList5"/>
    <dgm:cxn modelId="{E2C7C6B6-8E74-40A4-A797-5EAFCEEB2A47}" srcId="{EA4EA393-109F-46DF-8758-015421BE0321}" destId="{BB74C45C-D1DD-413C-A028-B71C4123B9C7}" srcOrd="1" destOrd="0" parTransId="{AFD62E0F-61FA-4923-A2B8-2797C4DF2A69}" sibTransId="{CCAF5C55-B2D2-4C4E-A056-FE878CB73849}"/>
    <dgm:cxn modelId="{621468A0-F876-4254-A542-C98C572BDEE6}" type="presOf" srcId="{E4867C5C-37D6-4EF0-87FE-83EAFF8C0CD0}" destId="{2346348E-C5B4-48BF-97CE-FF7F710551A7}" srcOrd="0" destOrd="0" presId="urn:microsoft.com/office/officeart/2005/8/layout/vList5"/>
    <dgm:cxn modelId="{4FFB4E6C-0D86-44EB-89DD-75803B793FC5}" srcId="{6925A04D-5321-4487-9F44-31ACD5E382F1}" destId="{E0DF4E92-9196-485F-8A11-7289BB758F38}" srcOrd="0" destOrd="0" parTransId="{84EC7C75-FFBD-436B-9235-C1CE4A9C4992}" sibTransId="{A3AC4C3A-65CA-46F5-BF44-1FB6F182E5D8}"/>
    <dgm:cxn modelId="{00F8EC3E-7913-4D48-A901-E8EC88C899E7}" type="presOf" srcId="{86B865D3-743A-474C-B9FD-5AB43EFA79BE}" destId="{CAE402BD-FEE0-44FA-BE04-BB19E03AD878}" srcOrd="0" destOrd="0" presId="urn:microsoft.com/office/officeart/2005/8/layout/vList5"/>
    <dgm:cxn modelId="{4857F8EA-3544-4049-8F48-84B4ABA29A62}" type="presOf" srcId="{BB74C45C-D1DD-413C-A028-B71C4123B9C7}" destId="{3E7D9FDA-D362-48B5-A474-699B93364101}" srcOrd="0" destOrd="0" presId="urn:microsoft.com/office/officeart/2005/8/layout/vList5"/>
    <dgm:cxn modelId="{CE3B7E66-45E7-414A-B7AC-AC83D5784212}" type="presOf" srcId="{438015F3-3FA4-443E-A23B-F8A8482A481B}" destId="{39066289-CD7C-4155-B231-5BF64E6A460D}" srcOrd="0" destOrd="0" presId="urn:microsoft.com/office/officeart/2005/8/layout/vList5"/>
    <dgm:cxn modelId="{595B4310-F394-4D82-949A-CA548194B2B0}" type="presParOf" srcId="{9D2A6117-81BC-4432-9683-20A343CDBBBE}" destId="{F9184804-9B3B-496C-AE3F-411DA7DF76D6}" srcOrd="0" destOrd="0" presId="urn:microsoft.com/office/officeart/2005/8/layout/vList5"/>
    <dgm:cxn modelId="{805BFD2D-1C2F-48E0-950F-7A73E2875CBF}" type="presParOf" srcId="{F9184804-9B3B-496C-AE3F-411DA7DF76D6}" destId="{09967D3F-756F-40CD-B9D5-92757FFB5B8A}" srcOrd="0" destOrd="0" presId="urn:microsoft.com/office/officeart/2005/8/layout/vList5"/>
    <dgm:cxn modelId="{70AEC0CF-9DD1-40E7-AF18-5F22EEB16D54}" type="presParOf" srcId="{F9184804-9B3B-496C-AE3F-411DA7DF76D6}" destId="{39066289-CD7C-4155-B231-5BF64E6A460D}" srcOrd="1" destOrd="0" presId="urn:microsoft.com/office/officeart/2005/8/layout/vList5"/>
    <dgm:cxn modelId="{EA1B1B4D-B1EE-4D32-8819-CBFB4A3CC328}" type="presParOf" srcId="{9D2A6117-81BC-4432-9683-20A343CDBBBE}" destId="{FA9ADA95-3F3F-4251-A3E8-D73EBCDD012E}" srcOrd="1" destOrd="0" presId="urn:microsoft.com/office/officeart/2005/8/layout/vList5"/>
    <dgm:cxn modelId="{90D10B2D-4967-4E90-BCF1-88EC3CB51B8C}" type="presParOf" srcId="{9D2A6117-81BC-4432-9683-20A343CDBBBE}" destId="{DE192917-8EF1-458E-A899-8D3052B0A1DD}" srcOrd="2" destOrd="0" presId="urn:microsoft.com/office/officeart/2005/8/layout/vList5"/>
    <dgm:cxn modelId="{44B8C0D5-9FAC-4A5C-A800-53E2F28BD2A2}" type="presParOf" srcId="{DE192917-8EF1-458E-A899-8D3052B0A1DD}" destId="{3E7D9FDA-D362-48B5-A474-699B93364101}" srcOrd="0" destOrd="0" presId="urn:microsoft.com/office/officeart/2005/8/layout/vList5"/>
    <dgm:cxn modelId="{0F843041-C0F8-4B9A-9143-65B756F2FC31}" type="presParOf" srcId="{DE192917-8EF1-458E-A899-8D3052B0A1DD}" destId="{56CDFB61-0685-41FA-B9BD-FF0035DD161A}" srcOrd="1" destOrd="0" presId="urn:microsoft.com/office/officeart/2005/8/layout/vList5"/>
    <dgm:cxn modelId="{0CE8A7CF-000E-4B26-9CF9-8CC046F51A0C}" type="presParOf" srcId="{9D2A6117-81BC-4432-9683-20A343CDBBBE}" destId="{ABFD75B5-895D-420E-9EEF-C81224F7FACE}" srcOrd="3" destOrd="0" presId="urn:microsoft.com/office/officeart/2005/8/layout/vList5"/>
    <dgm:cxn modelId="{C4159C2A-30CF-489A-A667-041C5726DDC5}" type="presParOf" srcId="{9D2A6117-81BC-4432-9683-20A343CDBBBE}" destId="{B7C4FE7D-609A-4FF3-B5BC-192C0F305010}" srcOrd="4" destOrd="0" presId="urn:microsoft.com/office/officeart/2005/8/layout/vList5"/>
    <dgm:cxn modelId="{B067DB37-9EA8-4E24-9E86-55FBA575A826}" type="presParOf" srcId="{B7C4FE7D-609A-4FF3-B5BC-192C0F305010}" destId="{1DC2BB38-80D4-493D-9941-54E1B09C68BF}" srcOrd="0" destOrd="0" presId="urn:microsoft.com/office/officeart/2005/8/layout/vList5"/>
    <dgm:cxn modelId="{22819E55-0B06-44D8-BBE5-99A7896EE431}" type="presParOf" srcId="{B7C4FE7D-609A-4FF3-B5BC-192C0F305010}" destId="{FE05476E-2CDF-47EE-A1D2-B6C416C9C1AF}" srcOrd="1" destOrd="0" presId="urn:microsoft.com/office/officeart/2005/8/layout/vList5"/>
    <dgm:cxn modelId="{08FC78D3-969B-444E-BEAC-E2A4E42A89D5}" type="presParOf" srcId="{9D2A6117-81BC-4432-9683-20A343CDBBBE}" destId="{D1244C78-2754-4312-876C-60012243516C}" srcOrd="5" destOrd="0" presId="urn:microsoft.com/office/officeart/2005/8/layout/vList5"/>
    <dgm:cxn modelId="{4A30CCD5-977F-47D8-9CEA-D00A30604BBD}" type="presParOf" srcId="{9D2A6117-81BC-4432-9683-20A343CDBBBE}" destId="{7253C9C6-E25C-438F-94F3-C4A6253317DC}" srcOrd="6" destOrd="0" presId="urn:microsoft.com/office/officeart/2005/8/layout/vList5"/>
    <dgm:cxn modelId="{FF6C2A96-6E77-4BE6-9566-F41B5C41804E}" type="presParOf" srcId="{7253C9C6-E25C-438F-94F3-C4A6253317DC}" destId="{2346348E-C5B4-48BF-97CE-FF7F710551A7}" srcOrd="0" destOrd="0" presId="urn:microsoft.com/office/officeart/2005/8/layout/vList5"/>
    <dgm:cxn modelId="{04FDD9C5-B2DF-4A52-A336-E6AE3C4F8373}" type="presParOf" srcId="{7253C9C6-E25C-438F-94F3-C4A6253317DC}" destId="{CAE402BD-FEE0-44FA-BE04-BB19E03AD87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FC3591-62B5-48B3-9BD3-95A51C3CBAA4}" type="doc">
      <dgm:prSet loTypeId="urn:microsoft.com/office/officeart/2005/8/layout/arrow3" loCatId="relationship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4605810-0357-45B9-8EC5-F4957EBBB801}">
      <dgm:prSet custT="1"/>
      <dgm:spPr/>
      <dgm:t>
        <a:bodyPr/>
        <a:lstStyle/>
        <a:p>
          <a:r>
            <a:rPr lang="ru-RU" sz="1400" b="1" smtClean="0">
              <a:latin typeface="Cambria Math" panose="02040503050406030204" pitchFamily="18" charset="0"/>
              <a:ea typeface="Cambria Math" panose="02040503050406030204" pitchFamily="18" charset="0"/>
            </a:rPr>
            <a:t>Непосредственное взаимодействие 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349B1CB-26AE-4373-9745-E82CBAF09643}" type="parTrans" cxnId="{466A2D19-D864-4926-85B4-609691C1AC02}">
      <dgm:prSet/>
      <dgm:spPr/>
      <dgm:t>
        <a:bodyPr/>
        <a:lstStyle/>
        <a:p>
          <a:endParaRPr lang="ru-RU"/>
        </a:p>
      </dgm:t>
    </dgm:pt>
    <dgm:pt modelId="{EB69CDA6-552E-42C0-98F7-E8632746F156}" type="sibTrans" cxnId="{466A2D19-D864-4926-85B4-609691C1AC02}">
      <dgm:prSet/>
      <dgm:spPr/>
      <dgm:t>
        <a:bodyPr/>
        <a:lstStyle/>
        <a:p>
          <a:endParaRPr lang="ru-RU"/>
        </a:p>
      </dgm:t>
    </dgm:pt>
    <dgm:pt modelId="{81C7667E-F00E-4A50-90C1-1F08F63063F4}">
      <dgm:prSet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эмоционально окрашенная информация,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CDA42F5-B888-47D8-98E1-57E270A8C109}" type="parTrans" cxnId="{8FD4DAD5-9F01-4225-A36E-E03EC8DF00AE}">
      <dgm:prSet/>
      <dgm:spPr/>
      <dgm:t>
        <a:bodyPr/>
        <a:lstStyle/>
        <a:p>
          <a:endParaRPr lang="ru-RU"/>
        </a:p>
      </dgm:t>
    </dgm:pt>
    <dgm:pt modelId="{21FE2433-AE4D-4646-A93E-36728A2ECC5B}" type="sibTrans" cxnId="{8FD4DAD5-9F01-4225-A36E-E03EC8DF00AE}">
      <dgm:prSet/>
      <dgm:spPr/>
      <dgm:t>
        <a:bodyPr/>
        <a:lstStyle/>
        <a:p>
          <a:endParaRPr lang="ru-RU"/>
        </a:p>
      </dgm:t>
    </dgm:pt>
    <dgm:pt modelId="{4FD7B14F-E45D-4C58-9466-27D9529D6626}">
      <dgm:prSet custT="1"/>
      <dgm:spPr/>
      <dgm:t>
        <a:bodyPr/>
        <a:lstStyle/>
        <a:p>
          <a:r>
            <a:rPr lang="ru-RU" sz="1400" smtClean="0">
              <a:latin typeface="Cambria Math" panose="02040503050406030204" pitchFamily="18" charset="0"/>
              <a:ea typeface="Cambria Math" panose="02040503050406030204" pitchFamily="18" charset="0"/>
            </a:rPr>
            <a:t>получение адресной информации, наличие обратной связи, </a:t>
          </a:r>
          <a:endParaRPr lang="ru-RU" sz="14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07AA785-E7AD-4625-BD57-B1C5ABED41E6}" type="parTrans" cxnId="{29AD0A92-37E0-4F73-8423-5580C943D4C9}">
      <dgm:prSet/>
      <dgm:spPr/>
      <dgm:t>
        <a:bodyPr/>
        <a:lstStyle/>
        <a:p>
          <a:endParaRPr lang="ru-RU"/>
        </a:p>
      </dgm:t>
    </dgm:pt>
    <dgm:pt modelId="{3953A339-7171-4C62-A1DC-9BE0F99D6914}" type="sibTrans" cxnId="{29AD0A92-37E0-4F73-8423-5580C943D4C9}">
      <dgm:prSet/>
      <dgm:spPr/>
      <dgm:t>
        <a:bodyPr/>
        <a:lstStyle/>
        <a:p>
          <a:endParaRPr lang="ru-RU"/>
        </a:p>
      </dgm:t>
    </dgm:pt>
    <dgm:pt modelId="{607F1175-FB80-45CE-8460-D29D7F770EF3}">
      <dgm:prSet custT="1"/>
      <dgm:spPr/>
      <dgm:t>
        <a:bodyPr/>
        <a:lstStyle/>
        <a:p>
          <a:r>
            <a:rPr lang="ru-RU" sz="1400" smtClean="0">
              <a:latin typeface="Cambria Math" panose="02040503050406030204" pitchFamily="18" charset="0"/>
              <a:ea typeface="Cambria Math" panose="02040503050406030204" pitchFamily="18" charset="0"/>
            </a:rPr>
            <a:t>можно задать интересующие вопросы и обсудить волнующую проблему</a:t>
          </a:r>
          <a:endParaRPr lang="ru-RU" sz="14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471E34D8-A0B8-4178-84B6-D7997C8C717A}" type="parTrans" cxnId="{19B5A866-0C78-4D7B-80D4-C9B817691F8A}">
      <dgm:prSet/>
      <dgm:spPr/>
      <dgm:t>
        <a:bodyPr/>
        <a:lstStyle/>
        <a:p>
          <a:endParaRPr lang="ru-RU"/>
        </a:p>
      </dgm:t>
    </dgm:pt>
    <dgm:pt modelId="{21EA3417-F7F2-485C-A608-645368657961}" type="sibTrans" cxnId="{19B5A866-0C78-4D7B-80D4-C9B817691F8A}">
      <dgm:prSet/>
      <dgm:spPr/>
      <dgm:t>
        <a:bodyPr/>
        <a:lstStyle/>
        <a:p>
          <a:endParaRPr lang="ru-RU"/>
        </a:p>
      </dgm:t>
    </dgm:pt>
    <dgm:pt modelId="{8E23FC72-7522-474F-A8BD-23AB462F9CDF}">
      <dgm:prSet custT="1"/>
      <dgm:spPr/>
      <dgm:t>
        <a:bodyPr/>
        <a:lstStyle/>
        <a:p>
          <a:r>
            <a:rPr lang="ru-RU" sz="14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Дистанционное и онлайн взаимодействие 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5BED8999-FCF9-43BB-AEB5-CA2502837A26}" type="parTrans" cxnId="{EB1F3284-7A45-4218-B859-C6A3E364C87C}">
      <dgm:prSet/>
      <dgm:spPr/>
      <dgm:t>
        <a:bodyPr/>
        <a:lstStyle/>
        <a:p>
          <a:endParaRPr lang="ru-RU"/>
        </a:p>
      </dgm:t>
    </dgm:pt>
    <dgm:pt modelId="{F4E3C179-183E-468C-BA32-725D39194F3E}" type="sibTrans" cxnId="{EB1F3284-7A45-4218-B859-C6A3E364C87C}">
      <dgm:prSet/>
      <dgm:spPr/>
      <dgm:t>
        <a:bodyPr/>
        <a:lstStyle/>
        <a:p>
          <a:endParaRPr lang="ru-RU"/>
        </a:p>
      </dgm:t>
    </dgm:pt>
    <dgm:pt modelId="{3AF88FFC-7EDD-4FA2-9F56-DB48B7F0DFE8}">
      <dgm:prSet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отсрочено часто по времени, недостаточно эмоционально окрашено и </a:t>
          </a:r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подкреплено,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8F4AFA9-F878-4FCE-B689-C502A21536F9}" type="parTrans" cxnId="{BB6788CC-7400-4965-AEC9-8E811E11E4FB}">
      <dgm:prSet/>
      <dgm:spPr/>
      <dgm:t>
        <a:bodyPr/>
        <a:lstStyle/>
        <a:p>
          <a:endParaRPr lang="ru-RU"/>
        </a:p>
      </dgm:t>
    </dgm:pt>
    <dgm:pt modelId="{8C39E0BF-3AFA-4640-A095-6A7B040F19A9}" type="sibTrans" cxnId="{BB6788CC-7400-4965-AEC9-8E811E11E4FB}">
      <dgm:prSet/>
      <dgm:spPr/>
      <dgm:t>
        <a:bodyPr/>
        <a:lstStyle/>
        <a:p>
          <a:endParaRPr lang="ru-RU"/>
        </a:p>
      </dgm:t>
    </dgm:pt>
    <dgm:pt modelId="{600175BB-B092-488B-9FA0-F1B4E6F3FE0A}">
      <dgm:prSet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охват большого числа родителей </a:t>
          </a:r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,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7F82B84-AFE5-430B-BDED-E7CE13D29BE8}" type="parTrans" cxnId="{85055D8F-51ED-4E42-BF25-1BF19EA1961A}">
      <dgm:prSet/>
      <dgm:spPr/>
      <dgm:t>
        <a:bodyPr/>
        <a:lstStyle/>
        <a:p>
          <a:endParaRPr lang="ru-RU"/>
        </a:p>
      </dgm:t>
    </dgm:pt>
    <dgm:pt modelId="{2A2431FF-E419-4118-8211-7BE8E09F9AE8}" type="sibTrans" cxnId="{85055D8F-51ED-4E42-BF25-1BF19EA1961A}">
      <dgm:prSet/>
      <dgm:spPr/>
      <dgm:t>
        <a:bodyPr/>
        <a:lstStyle/>
        <a:p>
          <a:endParaRPr lang="ru-RU"/>
        </a:p>
      </dgm:t>
    </dgm:pt>
    <dgm:pt modelId="{A696B155-173F-4913-98EC-746A8EB75B0D}">
      <dgm:prSet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наглядность и красочность </a:t>
          </a:r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,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BFE0728-1035-4B00-994A-33743D4BF838}" type="parTrans" cxnId="{B7306899-8F9B-40BD-855D-E2DB6BD5D37E}">
      <dgm:prSet/>
      <dgm:spPr/>
      <dgm:t>
        <a:bodyPr/>
        <a:lstStyle/>
        <a:p>
          <a:endParaRPr lang="ru-RU"/>
        </a:p>
      </dgm:t>
    </dgm:pt>
    <dgm:pt modelId="{7C06F01A-E87F-43AB-999D-CCE2256A9CAB}" type="sibTrans" cxnId="{B7306899-8F9B-40BD-855D-E2DB6BD5D37E}">
      <dgm:prSet/>
      <dgm:spPr/>
      <dgm:t>
        <a:bodyPr/>
        <a:lstStyle/>
        <a:p>
          <a:endParaRPr lang="ru-RU"/>
        </a:p>
      </dgm:t>
    </dgm:pt>
    <dgm:pt modelId="{ED72ED3F-7792-49E8-87FD-75C89B2DE206}">
      <dgm:prSet custT="1"/>
      <dgm:spPr/>
      <dgm:t>
        <a:bodyPr/>
        <a:lstStyle/>
        <a:p>
          <a:r>
            <a:rPr lang="ru-RU" sz="14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выстроенность</a:t>
          </a:r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 </a:t>
          </a:r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информации, 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57A2EE3C-2E29-4FEA-92FD-9CE1A2F861F0}" type="parTrans" cxnId="{72808897-9E63-4A47-AC60-05D6F7F7B272}">
      <dgm:prSet/>
      <dgm:spPr/>
      <dgm:t>
        <a:bodyPr/>
        <a:lstStyle/>
        <a:p>
          <a:endParaRPr lang="ru-RU"/>
        </a:p>
      </dgm:t>
    </dgm:pt>
    <dgm:pt modelId="{F2ACFB08-868C-4282-A279-AEB206B2CE1E}" type="sibTrans" cxnId="{72808897-9E63-4A47-AC60-05D6F7F7B272}">
      <dgm:prSet/>
      <dgm:spPr/>
      <dgm:t>
        <a:bodyPr/>
        <a:lstStyle/>
        <a:p>
          <a:endParaRPr lang="ru-RU"/>
        </a:p>
      </dgm:t>
    </dgm:pt>
    <dgm:pt modelId="{5551C09E-578B-4235-804F-B03E2F5A86D8}">
      <dgm:prSet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востребованность, 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7A2EA95-8168-41EA-825D-06120151F0A6}" type="parTrans" cxnId="{2C71A8B1-284D-470D-83E4-1F3BADDC6813}">
      <dgm:prSet/>
      <dgm:spPr/>
      <dgm:t>
        <a:bodyPr/>
        <a:lstStyle/>
        <a:p>
          <a:endParaRPr lang="ru-RU"/>
        </a:p>
      </dgm:t>
    </dgm:pt>
    <dgm:pt modelId="{81B2218F-5EFF-4048-BA00-3A986FF4D941}" type="sibTrans" cxnId="{2C71A8B1-284D-470D-83E4-1F3BADDC6813}">
      <dgm:prSet/>
      <dgm:spPr/>
      <dgm:t>
        <a:bodyPr/>
        <a:lstStyle/>
        <a:p>
          <a:endParaRPr lang="ru-RU"/>
        </a:p>
      </dgm:t>
    </dgm:pt>
    <dgm:pt modelId="{B141DA47-5F5E-4E66-B01F-FF008D5012D6}">
      <dgm:prSet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по </a:t>
          </a:r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статистике 80% родителей дошкольников – активные пользователи </a:t>
          </a:r>
          <a:r>
            <a:rPr lang="ru-RU" sz="14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соцсетей</a:t>
          </a:r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. 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03963CF-624D-41D8-A8A8-FBA3D37BA9CF}" type="parTrans" cxnId="{ADCFB354-1622-4DA7-977C-405C422CFC9F}">
      <dgm:prSet/>
      <dgm:spPr/>
      <dgm:t>
        <a:bodyPr/>
        <a:lstStyle/>
        <a:p>
          <a:endParaRPr lang="ru-RU"/>
        </a:p>
      </dgm:t>
    </dgm:pt>
    <dgm:pt modelId="{A645F714-0241-492C-B5C6-4DB855AFE625}" type="sibTrans" cxnId="{ADCFB354-1622-4DA7-977C-405C422CFC9F}">
      <dgm:prSet/>
      <dgm:spPr/>
      <dgm:t>
        <a:bodyPr/>
        <a:lstStyle/>
        <a:p>
          <a:endParaRPr lang="ru-RU"/>
        </a:p>
      </dgm:t>
    </dgm:pt>
    <dgm:pt modelId="{DC26D0DC-49CD-4F73-BB89-A644766E3E6C}" type="pres">
      <dgm:prSet presAssocID="{7EFC3591-62B5-48B3-9BD3-95A51C3CBAA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551BB-BEDE-421B-94BF-0EA2F7F42877}" type="pres">
      <dgm:prSet presAssocID="{7EFC3591-62B5-48B3-9BD3-95A51C3CBAA4}" presName="divider" presStyleLbl="fgShp" presStyleIdx="0" presStyleCnt="1"/>
      <dgm:spPr/>
      <dgm:t>
        <a:bodyPr/>
        <a:lstStyle/>
        <a:p>
          <a:endParaRPr lang="ru-RU"/>
        </a:p>
      </dgm:t>
    </dgm:pt>
    <dgm:pt modelId="{BC69E9AB-9E7B-42A9-B322-2BE690AD3227}" type="pres">
      <dgm:prSet presAssocID="{64605810-0357-45B9-8EC5-F4957EBBB801}" presName="downArrow" presStyleLbl="node1" presStyleIdx="0" presStyleCnt="2"/>
      <dgm:spPr/>
      <dgm:t>
        <a:bodyPr/>
        <a:lstStyle/>
        <a:p>
          <a:endParaRPr lang="ru-RU"/>
        </a:p>
      </dgm:t>
    </dgm:pt>
    <dgm:pt modelId="{5D7A631B-1B98-414A-9522-33F88E6ADE50}" type="pres">
      <dgm:prSet presAssocID="{64605810-0357-45B9-8EC5-F4957EBBB801}" presName="downArrowText" presStyleLbl="revTx" presStyleIdx="0" presStyleCnt="2" custScaleX="176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9210AC-C664-491A-AF77-07E8F28FC0BD}" type="pres">
      <dgm:prSet presAssocID="{8E23FC72-7522-474F-A8BD-23AB462F9CDF}" presName="upArrow" presStyleLbl="node1" presStyleIdx="1" presStyleCnt="2"/>
      <dgm:spPr/>
      <dgm:t>
        <a:bodyPr/>
        <a:lstStyle/>
        <a:p>
          <a:endParaRPr lang="ru-RU"/>
        </a:p>
      </dgm:t>
    </dgm:pt>
    <dgm:pt modelId="{927FE923-B0DA-4C51-B641-572BDD4538DA}" type="pres">
      <dgm:prSet presAssocID="{8E23FC72-7522-474F-A8BD-23AB462F9CDF}" presName="upArrowText" presStyleLbl="revTx" presStyleIdx="1" presStyleCnt="2" custScaleX="160195" custLinFactNeighborX="4397" custLinFactNeighborY="4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8D68D5-38A6-4723-9463-E442C2CBF970}" type="presOf" srcId="{64605810-0357-45B9-8EC5-F4957EBBB801}" destId="{5D7A631B-1B98-414A-9522-33F88E6ADE50}" srcOrd="0" destOrd="0" presId="urn:microsoft.com/office/officeart/2005/8/layout/arrow3"/>
    <dgm:cxn modelId="{B7306899-8F9B-40BD-855D-E2DB6BD5D37E}" srcId="{8E23FC72-7522-474F-A8BD-23AB462F9CDF}" destId="{A696B155-173F-4913-98EC-746A8EB75B0D}" srcOrd="2" destOrd="0" parTransId="{DBFE0728-1035-4B00-994A-33743D4BF838}" sibTransId="{7C06F01A-E87F-43AB-999D-CCE2256A9CAB}"/>
    <dgm:cxn modelId="{BB6788CC-7400-4965-AEC9-8E811E11E4FB}" srcId="{8E23FC72-7522-474F-A8BD-23AB462F9CDF}" destId="{3AF88FFC-7EDD-4FA2-9F56-DB48B7F0DFE8}" srcOrd="0" destOrd="0" parTransId="{C8F4AFA9-F878-4FCE-B689-C502A21536F9}" sibTransId="{8C39E0BF-3AFA-4640-A095-6A7B040F19A9}"/>
    <dgm:cxn modelId="{89E04687-E4F8-426A-8155-AB541939C94C}" type="presOf" srcId="{8E23FC72-7522-474F-A8BD-23AB462F9CDF}" destId="{927FE923-B0DA-4C51-B641-572BDD4538DA}" srcOrd="0" destOrd="0" presId="urn:microsoft.com/office/officeart/2005/8/layout/arrow3"/>
    <dgm:cxn modelId="{CF07BBA7-3C84-405A-9421-6C98455F0D92}" type="presOf" srcId="{ED72ED3F-7792-49E8-87FD-75C89B2DE206}" destId="{927FE923-B0DA-4C51-B641-572BDD4538DA}" srcOrd="0" destOrd="4" presId="urn:microsoft.com/office/officeart/2005/8/layout/arrow3"/>
    <dgm:cxn modelId="{466A2D19-D864-4926-85B4-609691C1AC02}" srcId="{7EFC3591-62B5-48B3-9BD3-95A51C3CBAA4}" destId="{64605810-0357-45B9-8EC5-F4957EBBB801}" srcOrd="0" destOrd="0" parTransId="{8349B1CB-26AE-4373-9745-E82CBAF09643}" sibTransId="{EB69CDA6-552E-42C0-98F7-E8632746F156}"/>
    <dgm:cxn modelId="{87BF94C6-8700-45CC-B1D9-02DBBDE8EC9B}" type="presOf" srcId="{4FD7B14F-E45D-4C58-9466-27D9529D6626}" destId="{5D7A631B-1B98-414A-9522-33F88E6ADE50}" srcOrd="0" destOrd="2" presId="urn:microsoft.com/office/officeart/2005/8/layout/arrow3"/>
    <dgm:cxn modelId="{1DD62294-6853-480A-A29E-2BBF183EC994}" type="presOf" srcId="{3AF88FFC-7EDD-4FA2-9F56-DB48B7F0DFE8}" destId="{927FE923-B0DA-4C51-B641-572BDD4538DA}" srcOrd="0" destOrd="1" presId="urn:microsoft.com/office/officeart/2005/8/layout/arrow3"/>
    <dgm:cxn modelId="{29AD0A92-37E0-4F73-8423-5580C943D4C9}" srcId="{64605810-0357-45B9-8EC5-F4957EBBB801}" destId="{4FD7B14F-E45D-4C58-9466-27D9529D6626}" srcOrd="1" destOrd="0" parTransId="{C07AA785-E7AD-4625-BD57-B1C5ABED41E6}" sibTransId="{3953A339-7171-4C62-A1DC-9BE0F99D6914}"/>
    <dgm:cxn modelId="{F577C282-EF80-4842-AC4D-86599DEBA3F9}" type="presOf" srcId="{81C7667E-F00E-4A50-90C1-1F08F63063F4}" destId="{5D7A631B-1B98-414A-9522-33F88E6ADE50}" srcOrd="0" destOrd="1" presId="urn:microsoft.com/office/officeart/2005/8/layout/arrow3"/>
    <dgm:cxn modelId="{8698046B-6F7C-4516-B4EB-1C932CEEFC08}" type="presOf" srcId="{5551C09E-578B-4235-804F-B03E2F5A86D8}" destId="{927FE923-B0DA-4C51-B641-572BDD4538DA}" srcOrd="0" destOrd="5" presId="urn:microsoft.com/office/officeart/2005/8/layout/arrow3"/>
    <dgm:cxn modelId="{363062A2-BE3B-4CCC-8F78-E1E9C8787784}" type="presOf" srcId="{600175BB-B092-488B-9FA0-F1B4E6F3FE0A}" destId="{927FE923-B0DA-4C51-B641-572BDD4538DA}" srcOrd="0" destOrd="2" presId="urn:microsoft.com/office/officeart/2005/8/layout/arrow3"/>
    <dgm:cxn modelId="{2C71A8B1-284D-470D-83E4-1F3BADDC6813}" srcId="{8E23FC72-7522-474F-A8BD-23AB462F9CDF}" destId="{5551C09E-578B-4235-804F-B03E2F5A86D8}" srcOrd="4" destOrd="0" parTransId="{E7A2EA95-8168-41EA-825D-06120151F0A6}" sibTransId="{81B2218F-5EFF-4048-BA00-3A986FF4D941}"/>
    <dgm:cxn modelId="{279B0346-F63A-4267-9E24-5F2D42B3B54A}" type="presOf" srcId="{A696B155-173F-4913-98EC-746A8EB75B0D}" destId="{927FE923-B0DA-4C51-B641-572BDD4538DA}" srcOrd="0" destOrd="3" presId="urn:microsoft.com/office/officeart/2005/8/layout/arrow3"/>
    <dgm:cxn modelId="{078AE8A9-CF12-4B71-A1FE-6A6E477D8B21}" type="presOf" srcId="{7EFC3591-62B5-48B3-9BD3-95A51C3CBAA4}" destId="{DC26D0DC-49CD-4F73-BB89-A644766E3E6C}" srcOrd="0" destOrd="0" presId="urn:microsoft.com/office/officeart/2005/8/layout/arrow3"/>
    <dgm:cxn modelId="{ADCFB354-1622-4DA7-977C-405C422CFC9F}" srcId="{8E23FC72-7522-474F-A8BD-23AB462F9CDF}" destId="{B141DA47-5F5E-4E66-B01F-FF008D5012D6}" srcOrd="5" destOrd="0" parTransId="{C03963CF-624D-41D8-A8A8-FBA3D37BA9CF}" sibTransId="{A645F714-0241-492C-B5C6-4DB855AFE625}"/>
    <dgm:cxn modelId="{85055D8F-51ED-4E42-BF25-1BF19EA1961A}" srcId="{8E23FC72-7522-474F-A8BD-23AB462F9CDF}" destId="{600175BB-B092-488B-9FA0-F1B4E6F3FE0A}" srcOrd="1" destOrd="0" parTransId="{37F82B84-AFE5-430B-BDED-E7CE13D29BE8}" sibTransId="{2A2431FF-E419-4118-8211-7BE8E09F9AE8}"/>
    <dgm:cxn modelId="{FFFB0D68-097C-429D-9812-A0BDAE735650}" type="presOf" srcId="{607F1175-FB80-45CE-8460-D29D7F770EF3}" destId="{5D7A631B-1B98-414A-9522-33F88E6ADE50}" srcOrd="0" destOrd="3" presId="urn:microsoft.com/office/officeart/2005/8/layout/arrow3"/>
    <dgm:cxn modelId="{1B3A9FCD-0F36-414E-BA6D-5B4BC56F2DF3}" type="presOf" srcId="{B141DA47-5F5E-4E66-B01F-FF008D5012D6}" destId="{927FE923-B0DA-4C51-B641-572BDD4538DA}" srcOrd="0" destOrd="6" presId="urn:microsoft.com/office/officeart/2005/8/layout/arrow3"/>
    <dgm:cxn modelId="{19B5A866-0C78-4D7B-80D4-C9B817691F8A}" srcId="{64605810-0357-45B9-8EC5-F4957EBBB801}" destId="{607F1175-FB80-45CE-8460-D29D7F770EF3}" srcOrd="2" destOrd="0" parTransId="{471E34D8-A0B8-4178-84B6-D7997C8C717A}" sibTransId="{21EA3417-F7F2-485C-A608-645368657961}"/>
    <dgm:cxn modelId="{72808897-9E63-4A47-AC60-05D6F7F7B272}" srcId="{8E23FC72-7522-474F-A8BD-23AB462F9CDF}" destId="{ED72ED3F-7792-49E8-87FD-75C89B2DE206}" srcOrd="3" destOrd="0" parTransId="{57A2EE3C-2E29-4FEA-92FD-9CE1A2F861F0}" sibTransId="{F2ACFB08-868C-4282-A279-AEB206B2CE1E}"/>
    <dgm:cxn modelId="{EB1F3284-7A45-4218-B859-C6A3E364C87C}" srcId="{7EFC3591-62B5-48B3-9BD3-95A51C3CBAA4}" destId="{8E23FC72-7522-474F-A8BD-23AB462F9CDF}" srcOrd="1" destOrd="0" parTransId="{5BED8999-FCF9-43BB-AEB5-CA2502837A26}" sibTransId="{F4E3C179-183E-468C-BA32-725D39194F3E}"/>
    <dgm:cxn modelId="{8FD4DAD5-9F01-4225-A36E-E03EC8DF00AE}" srcId="{64605810-0357-45B9-8EC5-F4957EBBB801}" destId="{81C7667E-F00E-4A50-90C1-1F08F63063F4}" srcOrd="0" destOrd="0" parTransId="{FCDA42F5-B888-47D8-98E1-57E270A8C109}" sibTransId="{21FE2433-AE4D-4646-A93E-36728A2ECC5B}"/>
    <dgm:cxn modelId="{D65D17AF-D6B0-40CE-96BD-9062F0EEE67B}" type="presParOf" srcId="{DC26D0DC-49CD-4F73-BB89-A644766E3E6C}" destId="{CF2551BB-BEDE-421B-94BF-0EA2F7F42877}" srcOrd="0" destOrd="0" presId="urn:microsoft.com/office/officeart/2005/8/layout/arrow3"/>
    <dgm:cxn modelId="{D552D85F-F464-4779-BE3D-50DE7190F722}" type="presParOf" srcId="{DC26D0DC-49CD-4F73-BB89-A644766E3E6C}" destId="{BC69E9AB-9E7B-42A9-B322-2BE690AD3227}" srcOrd="1" destOrd="0" presId="urn:microsoft.com/office/officeart/2005/8/layout/arrow3"/>
    <dgm:cxn modelId="{D6A1C7F7-716B-4870-83D0-34DA132689FF}" type="presParOf" srcId="{DC26D0DC-49CD-4F73-BB89-A644766E3E6C}" destId="{5D7A631B-1B98-414A-9522-33F88E6ADE50}" srcOrd="2" destOrd="0" presId="urn:microsoft.com/office/officeart/2005/8/layout/arrow3"/>
    <dgm:cxn modelId="{6A6A6B02-5286-4717-8198-5549E68B0C31}" type="presParOf" srcId="{DC26D0DC-49CD-4F73-BB89-A644766E3E6C}" destId="{4F9210AC-C664-491A-AF77-07E8F28FC0BD}" srcOrd="3" destOrd="0" presId="urn:microsoft.com/office/officeart/2005/8/layout/arrow3"/>
    <dgm:cxn modelId="{EA954045-C55D-4B37-A012-0CB954EC0F6F}" type="presParOf" srcId="{DC26D0DC-49CD-4F73-BB89-A644766E3E6C}" destId="{927FE923-B0DA-4C51-B641-572BDD4538D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49CB11-B090-4AB0-B9DA-EC3464256601}" type="doc">
      <dgm:prSet loTypeId="urn:microsoft.com/office/officeart/2008/layout/Lin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32121063-00D8-4B12-B332-D2A54F460608}">
      <dgm:prSet phldrT="[Текст]" custT="1"/>
      <dgm:spPr/>
      <dgm:t>
        <a:bodyPr/>
        <a:lstStyle/>
        <a:p>
          <a:r>
            <a:rPr lang="ru-RU" sz="15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Педагогические технологии</a:t>
          </a:r>
          <a:endParaRPr lang="ru-RU" sz="15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6C1A2F5-EE3C-4593-9D18-BF29563079EA}" type="parTrans" cxnId="{E4E0547F-8730-4B38-B336-D98390473F2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ED43BE2-DC57-46AA-B4B3-BA5D2B0C31BE}" type="sibTrans" cxnId="{E4E0547F-8730-4B38-B336-D98390473F2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997A647-EE6A-4374-8E23-667A8A9DA2DA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ТРИЗ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E0FD1C3-9949-4669-B3B8-35DF38D27B90}" type="parTrans" cxnId="{F72A951A-7F59-4D56-8CBD-08A18FC0F996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8BE01D4-94EB-4B13-990C-B7E4BB23C901}" type="sibTrans" cxnId="{F72A951A-7F59-4D56-8CBD-08A18FC0F996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4BF2A10-78F6-4DC0-BCBE-AEB2E4EB8A27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проектная деятельности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ED267F7-828D-491B-ADBD-8AFA6819C7F0}" type="parTrans" cxnId="{C78F931D-1273-4E5E-A6F4-A001CB12B70F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3FB93FD-FB60-4307-AFF2-109A86ED73BC}" type="sibTrans" cxnId="{C78F931D-1273-4E5E-A6F4-A001CB12B70F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E52FB38-BA29-449C-BF46-3FDA26482B98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Игровая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467F928-78D1-4704-82A0-66A7BC66ADF3}" type="parTrans" cxnId="{A1A0AA59-2269-4C75-87FD-E7D60A53B462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D2BABC9-878E-498E-8C81-EA2D1D4ACD12}" type="sibTrans" cxnId="{A1A0AA59-2269-4C75-87FD-E7D60A53B462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4C0B195-34FF-4767-BD03-5A6B43935BB1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Экспериментально-исследовательская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6328528-2D2C-4D2A-A242-E815CF9BAE9F}" type="parTrans" cxnId="{4671B12D-3326-4907-BAD9-49482942B13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15B1710-A93E-4C30-8566-923971357FDB}" type="sibTrans" cxnId="{4671B12D-3326-4907-BAD9-49482942B13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7F56B59-3EEE-4EB4-8307-9C824328DE9D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Развивающее обучение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94F7BA2-5BD7-451D-A66C-A15B68A1992E}" type="parTrans" cxnId="{1636B230-BCC1-49D2-8809-F59AE3B40518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210E6A4-2B29-4A22-B8A8-9C3236D37372}" type="sibTrans" cxnId="{1636B230-BCC1-49D2-8809-F59AE3B40518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93ED86A-00AA-48A1-AD9E-35F56BD58E07}" type="pres">
      <dgm:prSet presAssocID="{7349CB11-B090-4AB0-B9DA-EC346425660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E6D2875-300E-44A6-BF89-82BAFAEED693}" type="pres">
      <dgm:prSet presAssocID="{32121063-00D8-4B12-B332-D2A54F460608}" presName="thickLine" presStyleLbl="alignNode1" presStyleIdx="0" presStyleCnt="1"/>
      <dgm:spPr/>
    </dgm:pt>
    <dgm:pt modelId="{918D9A84-E0F0-47DC-B03C-FC0F5DF77DF6}" type="pres">
      <dgm:prSet presAssocID="{32121063-00D8-4B12-B332-D2A54F460608}" presName="horz1" presStyleCnt="0"/>
      <dgm:spPr/>
    </dgm:pt>
    <dgm:pt modelId="{3DE05009-29EE-440B-ABB7-45229EAA72F6}" type="pres">
      <dgm:prSet presAssocID="{32121063-00D8-4B12-B332-D2A54F460608}" presName="tx1" presStyleLbl="revTx" presStyleIdx="0" presStyleCnt="6" custScaleX="168208"/>
      <dgm:spPr/>
      <dgm:t>
        <a:bodyPr/>
        <a:lstStyle/>
        <a:p>
          <a:endParaRPr lang="ru-RU"/>
        </a:p>
      </dgm:t>
    </dgm:pt>
    <dgm:pt modelId="{DD9A28F1-6748-4EA7-89E8-EE09F8FD7D17}" type="pres">
      <dgm:prSet presAssocID="{32121063-00D8-4B12-B332-D2A54F460608}" presName="vert1" presStyleCnt="0"/>
      <dgm:spPr/>
    </dgm:pt>
    <dgm:pt modelId="{C1ECD826-A4E8-4995-9B30-8F6339C2FA9C}" type="pres">
      <dgm:prSet presAssocID="{F997A647-EE6A-4374-8E23-667A8A9DA2DA}" presName="vertSpace2a" presStyleCnt="0"/>
      <dgm:spPr/>
    </dgm:pt>
    <dgm:pt modelId="{93FACE3B-0DD5-45F0-9429-B17CBD198F55}" type="pres">
      <dgm:prSet presAssocID="{F997A647-EE6A-4374-8E23-667A8A9DA2DA}" presName="horz2" presStyleCnt="0"/>
      <dgm:spPr/>
    </dgm:pt>
    <dgm:pt modelId="{A90A1378-1145-461B-A109-ACB18CF5FDA7}" type="pres">
      <dgm:prSet presAssocID="{F997A647-EE6A-4374-8E23-667A8A9DA2DA}" presName="horzSpace2" presStyleCnt="0"/>
      <dgm:spPr/>
    </dgm:pt>
    <dgm:pt modelId="{113F61AA-9935-46CB-AF39-98AC6FE4418C}" type="pres">
      <dgm:prSet presAssocID="{F997A647-EE6A-4374-8E23-667A8A9DA2DA}" presName="tx2" presStyleLbl="revTx" presStyleIdx="1" presStyleCnt="6"/>
      <dgm:spPr/>
      <dgm:t>
        <a:bodyPr/>
        <a:lstStyle/>
        <a:p>
          <a:endParaRPr lang="ru-RU"/>
        </a:p>
      </dgm:t>
    </dgm:pt>
    <dgm:pt modelId="{E93BDA8E-F683-4BB5-8386-EF7F6292E5BA}" type="pres">
      <dgm:prSet presAssocID="{F997A647-EE6A-4374-8E23-667A8A9DA2DA}" presName="vert2" presStyleCnt="0"/>
      <dgm:spPr/>
    </dgm:pt>
    <dgm:pt modelId="{290B706F-D6E2-401A-A6DA-80FBE87404AA}" type="pres">
      <dgm:prSet presAssocID="{F997A647-EE6A-4374-8E23-667A8A9DA2DA}" presName="thinLine2b" presStyleLbl="callout" presStyleIdx="0" presStyleCnt="5"/>
      <dgm:spPr/>
    </dgm:pt>
    <dgm:pt modelId="{26D5A4DA-A292-4178-87CA-854AACC42098}" type="pres">
      <dgm:prSet presAssocID="{F997A647-EE6A-4374-8E23-667A8A9DA2DA}" presName="vertSpace2b" presStyleCnt="0"/>
      <dgm:spPr/>
    </dgm:pt>
    <dgm:pt modelId="{16F03DA2-B4FF-4743-B498-5E1AD57C2543}" type="pres">
      <dgm:prSet presAssocID="{D4BF2A10-78F6-4DC0-BCBE-AEB2E4EB8A27}" presName="horz2" presStyleCnt="0"/>
      <dgm:spPr/>
    </dgm:pt>
    <dgm:pt modelId="{CBA1A7BC-54AF-4144-8A68-B9BCD38F0B8F}" type="pres">
      <dgm:prSet presAssocID="{D4BF2A10-78F6-4DC0-BCBE-AEB2E4EB8A27}" presName="horzSpace2" presStyleCnt="0"/>
      <dgm:spPr/>
    </dgm:pt>
    <dgm:pt modelId="{B0A8168C-4B95-4A86-8B41-EAB27D62F5E5}" type="pres">
      <dgm:prSet presAssocID="{D4BF2A10-78F6-4DC0-BCBE-AEB2E4EB8A27}" presName="tx2" presStyleLbl="revTx" presStyleIdx="2" presStyleCnt="6"/>
      <dgm:spPr/>
      <dgm:t>
        <a:bodyPr/>
        <a:lstStyle/>
        <a:p>
          <a:endParaRPr lang="ru-RU"/>
        </a:p>
      </dgm:t>
    </dgm:pt>
    <dgm:pt modelId="{375240C9-3523-43CB-9D53-088CC5909C4E}" type="pres">
      <dgm:prSet presAssocID="{D4BF2A10-78F6-4DC0-BCBE-AEB2E4EB8A27}" presName="vert2" presStyleCnt="0"/>
      <dgm:spPr/>
    </dgm:pt>
    <dgm:pt modelId="{3A639B69-1FDE-4671-9DE7-320CF93CEFFD}" type="pres">
      <dgm:prSet presAssocID="{D4BF2A10-78F6-4DC0-BCBE-AEB2E4EB8A27}" presName="thinLine2b" presStyleLbl="callout" presStyleIdx="1" presStyleCnt="5"/>
      <dgm:spPr/>
    </dgm:pt>
    <dgm:pt modelId="{1CF0DF97-A923-424E-9699-092DBD230C27}" type="pres">
      <dgm:prSet presAssocID="{D4BF2A10-78F6-4DC0-BCBE-AEB2E4EB8A27}" presName="vertSpace2b" presStyleCnt="0"/>
      <dgm:spPr/>
    </dgm:pt>
    <dgm:pt modelId="{BC42A2A6-1AA0-4519-B430-11AC09926DCE}" type="pres">
      <dgm:prSet presAssocID="{BE52FB38-BA29-449C-BF46-3FDA26482B98}" presName="horz2" presStyleCnt="0"/>
      <dgm:spPr/>
    </dgm:pt>
    <dgm:pt modelId="{E733BA0C-AF5A-47D9-B4D7-78F1701575A5}" type="pres">
      <dgm:prSet presAssocID="{BE52FB38-BA29-449C-BF46-3FDA26482B98}" presName="horzSpace2" presStyleCnt="0"/>
      <dgm:spPr/>
    </dgm:pt>
    <dgm:pt modelId="{99C36F08-2C3A-4BDF-AB5F-059D614A9586}" type="pres">
      <dgm:prSet presAssocID="{BE52FB38-BA29-449C-BF46-3FDA26482B98}" presName="tx2" presStyleLbl="revTx" presStyleIdx="3" presStyleCnt="6"/>
      <dgm:spPr/>
      <dgm:t>
        <a:bodyPr/>
        <a:lstStyle/>
        <a:p>
          <a:endParaRPr lang="ru-RU"/>
        </a:p>
      </dgm:t>
    </dgm:pt>
    <dgm:pt modelId="{5988E871-C5E9-42E1-B260-7B510D8422C6}" type="pres">
      <dgm:prSet presAssocID="{BE52FB38-BA29-449C-BF46-3FDA26482B98}" presName="vert2" presStyleCnt="0"/>
      <dgm:spPr/>
    </dgm:pt>
    <dgm:pt modelId="{E9A53595-F04A-4CED-B045-3498DE9ADE5B}" type="pres">
      <dgm:prSet presAssocID="{BE52FB38-BA29-449C-BF46-3FDA26482B98}" presName="thinLine2b" presStyleLbl="callout" presStyleIdx="2" presStyleCnt="5"/>
      <dgm:spPr/>
    </dgm:pt>
    <dgm:pt modelId="{A24E84BC-99D5-4244-AFEE-05E871E69DFF}" type="pres">
      <dgm:prSet presAssocID="{BE52FB38-BA29-449C-BF46-3FDA26482B98}" presName="vertSpace2b" presStyleCnt="0"/>
      <dgm:spPr/>
    </dgm:pt>
    <dgm:pt modelId="{07E560E4-9859-4606-AA74-A3D005639BEB}" type="pres">
      <dgm:prSet presAssocID="{E4C0B195-34FF-4767-BD03-5A6B43935BB1}" presName="horz2" presStyleCnt="0"/>
      <dgm:spPr/>
    </dgm:pt>
    <dgm:pt modelId="{8345EC77-B5AE-462B-8F54-A740A4FDC00D}" type="pres">
      <dgm:prSet presAssocID="{E4C0B195-34FF-4767-BD03-5A6B43935BB1}" presName="horzSpace2" presStyleCnt="0"/>
      <dgm:spPr/>
    </dgm:pt>
    <dgm:pt modelId="{ADB9E4A6-376D-459E-BF8C-0FDF47493519}" type="pres">
      <dgm:prSet presAssocID="{E4C0B195-34FF-4767-BD03-5A6B43935BB1}" presName="tx2" presStyleLbl="revTx" presStyleIdx="4" presStyleCnt="6"/>
      <dgm:spPr/>
      <dgm:t>
        <a:bodyPr/>
        <a:lstStyle/>
        <a:p>
          <a:endParaRPr lang="ru-RU"/>
        </a:p>
      </dgm:t>
    </dgm:pt>
    <dgm:pt modelId="{A5E55FBE-77B2-4092-BDF9-AA0097C689A5}" type="pres">
      <dgm:prSet presAssocID="{E4C0B195-34FF-4767-BD03-5A6B43935BB1}" presName="vert2" presStyleCnt="0"/>
      <dgm:spPr/>
    </dgm:pt>
    <dgm:pt modelId="{107683B5-296C-4F7C-BD6B-97A435435FBB}" type="pres">
      <dgm:prSet presAssocID="{E4C0B195-34FF-4767-BD03-5A6B43935BB1}" presName="thinLine2b" presStyleLbl="callout" presStyleIdx="3" presStyleCnt="5"/>
      <dgm:spPr/>
    </dgm:pt>
    <dgm:pt modelId="{3BB6C80C-5CA0-4A82-B453-B7F82BDACD16}" type="pres">
      <dgm:prSet presAssocID="{E4C0B195-34FF-4767-BD03-5A6B43935BB1}" presName="vertSpace2b" presStyleCnt="0"/>
      <dgm:spPr/>
    </dgm:pt>
    <dgm:pt modelId="{A1E4A2AD-8FB1-41B3-B30A-6F2B26D98AA8}" type="pres">
      <dgm:prSet presAssocID="{A7F56B59-3EEE-4EB4-8307-9C824328DE9D}" presName="horz2" presStyleCnt="0"/>
      <dgm:spPr/>
    </dgm:pt>
    <dgm:pt modelId="{B64701EA-248B-41A1-A617-B7EB22DDDA27}" type="pres">
      <dgm:prSet presAssocID="{A7F56B59-3EEE-4EB4-8307-9C824328DE9D}" presName="horzSpace2" presStyleCnt="0"/>
      <dgm:spPr/>
    </dgm:pt>
    <dgm:pt modelId="{319F4946-CFC0-4D4A-85D1-425B88BB04EF}" type="pres">
      <dgm:prSet presAssocID="{A7F56B59-3EEE-4EB4-8307-9C824328DE9D}" presName="tx2" presStyleLbl="revTx" presStyleIdx="5" presStyleCnt="6"/>
      <dgm:spPr/>
      <dgm:t>
        <a:bodyPr/>
        <a:lstStyle/>
        <a:p>
          <a:endParaRPr lang="ru-RU"/>
        </a:p>
      </dgm:t>
    </dgm:pt>
    <dgm:pt modelId="{49BF6C0F-0807-40B7-96D6-69033E8EAFC4}" type="pres">
      <dgm:prSet presAssocID="{A7F56B59-3EEE-4EB4-8307-9C824328DE9D}" presName="vert2" presStyleCnt="0"/>
      <dgm:spPr/>
    </dgm:pt>
    <dgm:pt modelId="{A05227F4-120E-4C23-8164-679B30D7EBBB}" type="pres">
      <dgm:prSet presAssocID="{A7F56B59-3EEE-4EB4-8307-9C824328DE9D}" presName="thinLine2b" presStyleLbl="callout" presStyleIdx="4" presStyleCnt="5"/>
      <dgm:spPr/>
    </dgm:pt>
    <dgm:pt modelId="{EDCC6431-2D8E-410F-A47F-4E328CDF9F90}" type="pres">
      <dgm:prSet presAssocID="{A7F56B59-3EEE-4EB4-8307-9C824328DE9D}" presName="vertSpace2b" presStyleCnt="0"/>
      <dgm:spPr/>
    </dgm:pt>
  </dgm:ptLst>
  <dgm:cxnLst>
    <dgm:cxn modelId="{99AF97E1-5161-4382-9074-8408E2EBF710}" type="presOf" srcId="{BE52FB38-BA29-449C-BF46-3FDA26482B98}" destId="{99C36F08-2C3A-4BDF-AB5F-059D614A9586}" srcOrd="0" destOrd="0" presId="urn:microsoft.com/office/officeart/2008/layout/LinedList"/>
    <dgm:cxn modelId="{C78F931D-1273-4E5E-A6F4-A001CB12B70F}" srcId="{32121063-00D8-4B12-B332-D2A54F460608}" destId="{D4BF2A10-78F6-4DC0-BCBE-AEB2E4EB8A27}" srcOrd="1" destOrd="0" parTransId="{2ED267F7-828D-491B-ADBD-8AFA6819C7F0}" sibTransId="{13FB93FD-FB60-4307-AFF2-109A86ED73BC}"/>
    <dgm:cxn modelId="{CA2188A3-928A-47C2-8118-4181EB1FD296}" type="presOf" srcId="{E4C0B195-34FF-4767-BD03-5A6B43935BB1}" destId="{ADB9E4A6-376D-459E-BF8C-0FDF47493519}" srcOrd="0" destOrd="0" presId="urn:microsoft.com/office/officeart/2008/layout/LinedList"/>
    <dgm:cxn modelId="{F72A951A-7F59-4D56-8CBD-08A18FC0F996}" srcId="{32121063-00D8-4B12-B332-D2A54F460608}" destId="{F997A647-EE6A-4374-8E23-667A8A9DA2DA}" srcOrd="0" destOrd="0" parTransId="{FE0FD1C3-9949-4669-B3B8-35DF38D27B90}" sibTransId="{68BE01D4-94EB-4B13-990C-B7E4BB23C901}"/>
    <dgm:cxn modelId="{E4E0547F-8730-4B38-B336-D98390473F24}" srcId="{7349CB11-B090-4AB0-B9DA-EC3464256601}" destId="{32121063-00D8-4B12-B332-D2A54F460608}" srcOrd="0" destOrd="0" parTransId="{C6C1A2F5-EE3C-4593-9D18-BF29563079EA}" sibTransId="{0ED43BE2-DC57-46AA-B4B3-BA5D2B0C31BE}"/>
    <dgm:cxn modelId="{A1A0AA59-2269-4C75-87FD-E7D60A53B462}" srcId="{32121063-00D8-4B12-B332-D2A54F460608}" destId="{BE52FB38-BA29-449C-BF46-3FDA26482B98}" srcOrd="2" destOrd="0" parTransId="{6467F928-78D1-4704-82A0-66A7BC66ADF3}" sibTransId="{6D2BABC9-878E-498E-8C81-EA2D1D4ACD12}"/>
    <dgm:cxn modelId="{ECEB3229-9E6D-4FD8-A989-2DA03675EDC2}" type="presOf" srcId="{D4BF2A10-78F6-4DC0-BCBE-AEB2E4EB8A27}" destId="{B0A8168C-4B95-4A86-8B41-EAB27D62F5E5}" srcOrd="0" destOrd="0" presId="urn:microsoft.com/office/officeart/2008/layout/LinedList"/>
    <dgm:cxn modelId="{6C44B15D-B8A7-468D-91DE-F53C12D678E9}" type="presOf" srcId="{32121063-00D8-4B12-B332-D2A54F460608}" destId="{3DE05009-29EE-440B-ABB7-45229EAA72F6}" srcOrd="0" destOrd="0" presId="urn:microsoft.com/office/officeart/2008/layout/LinedList"/>
    <dgm:cxn modelId="{78FC405A-9BAE-4B10-91E4-3A75652BED2E}" type="presOf" srcId="{A7F56B59-3EEE-4EB4-8307-9C824328DE9D}" destId="{319F4946-CFC0-4D4A-85D1-425B88BB04EF}" srcOrd="0" destOrd="0" presId="urn:microsoft.com/office/officeart/2008/layout/LinedList"/>
    <dgm:cxn modelId="{C71219E7-A13A-4DDA-A469-04C2C0600284}" type="presOf" srcId="{7349CB11-B090-4AB0-B9DA-EC3464256601}" destId="{A93ED86A-00AA-48A1-AD9E-35F56BD58E07}" srcOrd="0" destOrd="0" presId="urn:microsoft.com/office/officeart/2008/layout/LinedList"/>
    <dgm:cxn modelId="{1636B230-BCC1-49D2-8809-F59AE3B40518}" srcId="{32121063-00D8-4B12-B332-D2A54F460608}" destId="{A7F56B59-3EEE-4EB4-8307-9C824328DE9D}" srcOrd="4" destOrd="0" parTransId="{894F7BA2-5BD7-451D-A66C-A15B68A1992E}" sibTransId="{6210E6A4-2B29-4A22-B8A8-9C3236D37372}"/>
    <dgm:cxn modelId="{4671B12D-3326-4907-BAD9-49482942B134}" srcId="{32121063-00D8-4B12-B332-D2A54F460608}" destId="{E4C0B195-34FF-4767-BD03-5A6B43935BB1}" srcOrd="3" destOrd="0" parTransId="{96328528-2D2C-4D2A-A242-E815CF9BAE9F}" sibTransId="{615B1710-A93E-4C30-8566-923971357FDB}"/>
    <dgm:cxn modelId="{03C3B87C-C2EF-4E21-926B-3D53173E81D6}" type="presOf" srcId="{F997A647-EE6A-4374-8E23-667A8A9DA2DA}" destId="{113F61AA-9935-46CB-AF39-98AC6FE4418C}" srcOrd="0" destOrd="0" presId="urn:microsoft.com/office/officeart/2008/layout/LinedList"/>
    <dgm:cxn modelId="{E7479050-6B15-49CC-AD56-084E364EBE8F}" type="presParOf" srcId="{A93ED86A-00AA-48A1-AD9E-35F56BD58E07}" destId="{8E6D2875-300E-44A6-BF89-82BAFAEED693}" srcOrd="0" destOrd="0" presId="urn:microsoft.com/office/officeart/2008/layout/LinedList"/>
    <dgm:cxn modelId="{11DD815E-0048-4D69-8F31-D893E423F224}" type="presParOf" srcId="{A93ED86A-00AA-48A1-AD9E-35F56BD58E07}" destId="{918D9A84-E0F0-47DC-B03C-FC0F5DF77DF6}" srcOrd="1" destOrd="0" presId="urn:microsoft.com/office/officeart/2008/layout/LinedList"/>
    <dgm:cxn modelId="{49777E1E-3138-4EB9-92F9-5DC9392D3E8E}" type="presParOf" srcId="{918D9A84-E0F0-47DC-B03C-FC0F5DF77DF6}" destId="{3DE05009-29EE-440B-ABB7-45229EAA72F6}" srcOrd="0" destOrd="0" presId="urn:microsoft.com/office/officeart/2008/layout/LinedList"/>
    <dgm:cxn modelId="{87EC4636-EA75-40C8-8180-824CF8C6AF0B}" type="presParOf" srcId="{918D9A84-E0F0-47DC-B03C-FC0F5DF77DF6}" destId="{DD9A28F1-6748-4EA7-89E8-EE09F8FD7D17}" srcOrd="1" destOrd="0" presId="urn:microsoft.com/office/officeart/2008/layout/LinedList"/>
    <dgm:cxn modelId="{1E8228F6-ACFE-4C07-9024-5A7FB0D18FB4}" type="presParOf" srcId="{DD9A28F1-6748-4EA7-89E8-EE09F8FD7D17}" destId="{C1ECD826-A4E8-4995-9B30-8F6339C2FA9C}" srcOrd="0" destOrd="0" presId="urn:microsoft.com/office/officeart/2008/layout/LinedList"/>
    <dgm:cxn modelId="{8A25C9B4-6D2F-44F5-B252-51323137F712}" type="presParOf" srcId="{DD9A28F1-6748-4EA7-89E8-EE09F8FD7D17}" destId="{93FACE3B-0DD5-45F0-9429-B17CBD198F55}" srcOrd="1" destOrd="0" presId="urn:microsoft.com/office/officeart/2008/layout/LinedList"/>
    <dgm:cxn modelId="{76A0B9C0-CDC2-47C0-AE21-63D38C17FCE6}" type="presParOf" srcId="{93FACE3B-0DD5-45F0-9429-B17CBD198F55}" destId="{A90A1378-1145-461B-A109-ACB18CF5FDA7}" srcOrd="0" destOrd="0" presId="urn:microsoft.com/office/officeart/2008/layout/LinedList"/>
    <dgm:cxn modelId="{37382CFD-0891-4E83-84BC-34B2A3060D72}" type="presParOf" srcId="{93FACE3B-0DD5-45F0-9429-B17CBD198F55}" destId="{113F61AA-9935-46CB-AF39-98AC6FE4418C}" srcOrd="1" destOrd="0" presId="urn:microsoft.com/office/officeart/2008/layout/LinedList"/>
    <dgm:cxn modelId="{035CEE7B-6095-40BB-8EE4-423851C9761C}" type="presParOf" srcId="{93FACE3B-0DD5-45F0-9429-B17CBD198F55}" destId="{E93BDA8E-F683-4BB5-8386-EF7F6292E5BA}" srcOrd="2" destOrd="0" presId="urn:microsoft.com/office/officeart/2008/layout/LinedList"/>
    <dgm:cxn modelId="{70E40193-A9AC-41E4-8AC8-C892DED01E53}" type="presParOf" srcId="{DD9A28F1-6748-4EA7-89E8-EE09F8FD7D17}" destId="{290B706F-D6E2-401A-A6DA-80FBE87404AA}" srcOrd="2" destOrd="0" presId="urn:microsoft.com/office/officeart/2008/layout/LinedList"/>
    <dgm:cxn modelId="{70303B4C-9D4B-4C31-BAAA-DA253D7C23BC}" type="presParOf" srcId="{DD9A28F1-6748-4EA7-89E8-EE09F8FD7D17}" destId="{26D5A4DA-A292-4178-87CA-854AACC42098}" srcOrd="3" destOrd="0" presId="urn:microsoft.com/office/officeart/2008/layout/LinedList"/>
    <dgm:cxn modelId="{7C8856CA-CA22-4BA0-A528-6088909753F3}" type="presParOf" srcId="{DD9A28F1-6748-4EA7-89E8-EE09F8FD7D17}" destId="{16F03DA2-B4FF-4743-B498-5E1AD57C2543}" srcOrd="4" destOrd="0" presId="urn:microsoft.com/office/officeart/2008/layout/LinedList"/>
    <dgm:cxn modelId="{027A912F-1731-48E5-9C70-22C412306C80}" type="presParOf" srcId="{16F03DA2-B4FF-4743-B498-5E1AD57C2543}" destId="{CBA1A7BC-54AF-4144-8A68-B9BCD38F0B8F}" srcOrd="0" destOrd="0" presId="urn:microsoft.com/office/officeart/2008/layout/LinedList"/>
    <dgm:cxn modelId="{61DC769E-1A97-4DF8-B609-7FE817491261}" type="presParOf" srcId="{16F03DA2-B4FF-4743-B498-5E1AD57C2543}" destId="{B0A8168C-4B95-4A86-8B41-EAB27D62F5E5}" srcOrd="1" destOrd="0" presId="urn:microsoft.com/office/officeart/2008/layout/LinedList"/>
    <dgm:cxn modelId="{C2A9F508-930D-4A18-A2DA-F7F5586386E5}" type="presParOf" srcId="{16F03DA2-B4FF-4743-B498-5E1AD57C2543}" destId="{375240C9-3523-43CB-9D53-088CC5909C4E}" srcOrd="2" destOrd="0" presId="urn:microsoft.com/office/officeart/2008/layout/LinedList"/>
    <dgm:cxn modelId="{2C4F431E-F042-424F-80B7-08EBE0B5214A}" type="presParOf" srcId="{DD9A28F1-6748-4EA7-89E8-EE09F8FD7D17}" destId="{3A639B69-1FDE-4671-9DE7-320CF93CEFFD}" srcOrd="5" destOrd="0" presId="urn:microsoft.com/office/officeart/2008/layout/LinedList"/>
    <dgm:cxn modelId="{DC3E98C3-506F-4904-A160-71ED46A98B32}" type="presParOf" srcId="{DD9A28F1-6748-4EA7-89E8-EE09F8FD7D17}" destId="{1CF0DF97-A923-424E-9699-092DBD230C27}" srcOrd="6" destOrd="0" presId="urn:microsoft.com/office/officeart/2008/layout/LinedList"/>
    <dgm:cxn modelId="{8E3AE8D9-330E-4178-BACE-265A079DD41F}" type="presParOf" srcId="{DD9A28F1-6748-4EA7-89E8-EE09F8FD7D17}" destId="{BC42A2A6-1AA0-4519-B430-11AC09926DCE}" srcOrd="7" destOrd="0" presId="urn:microsoft.com/office/officeart/2008/layout/LinedList"/>
    <dgm:cxn modelId="{6E9F4928-751A-4D96-9972-28CFCD31F715}" type="presParOf" srcId="{BC42A2A6-1AA0-4519-B430-11AC09926DCE}" destId="{E733BA0C-AF5A-47D9-B4D7-78F1701575A5}" srcOrd="0" destOrd="0" presId="urn:microsoft.com/office/officeart/2008/layout/LinedList"/>
    <dgm:cxn modelId="{58412E3A-239C-4AE6-B181-36F3787D2AF5}" type="presParOf" srcId="{BC42A2A6-1AA0-4519-B430-11AC09926DCE}" destId="{99C36F08-2C3A-4BDF-AB5F-059D614A9586}" srcOrd="1" destOrd="0" presId="urn:microsoft.com/office/officeart/2008/layout/LinedList"/>
    <dgm:cxn modelId="{2E919D70-D98D-4864-8CAF-AF9F410CE02D}" type="presParOf" srcId="{BC42A2A6-1AA0-4519-B430-11AC09926DCE}" destId="{5988E871-C5E9-42E1-B260-7B510D8422C6}" srcOrd="2" destOrd="0" presId="urn:microsoft.com/office/officeart/2008/layout/LinedList"/>
    <dgm:cxn modelId="{85BC6CEC-EE8D-41DB-89EC-7FDF54A9316A}" type="presParOf" srcId="{DD9A28F1-6748-4EA7-89E8-EE09F8FD7D17}" destId="{E9A53595-F04A-4CED-B045-3498DE9ADE5B}" srcOrd="8" destOrd="0" presId="urn:microsoft.com/office/officeart/2008/layout/LinedList"/>
    <dgm:cxn modelId="{6CF3B83B-2EC8-45A9-8FD3-A5791AA2FD19}" type="presParOf" srcId="{DD9A28F1-6748-4EA7-89E8-EE09F8FD7D17}" destId="{A24E84BC-99D5-4244-AFEE-05E871E69DFF}" srcOrd="9" destOrd="0" presId="urn:microsoft.com/office/officeart/2008/layout/LinedList"/>
    <dgm:cxn modelId="{1982A70D-594D-4F89-B9BC-3EA586C21B21}" type="presParOf" srcId="{DD9A28F1-6748-4EA7-89E8-EE09F8FD7D17}" destId="{07E560E4-9859-4606-AA74-A3D005639BEB}" srcOrd="10" destOrd="0" presId="urn:microsoft.com/office/officeart/2008/layout/LinedList"/>
    <dgm:cxn modelId="{5D70F1B8-5744-46C9-AE34-6AA9EAA4BCFB}" type="presParOf" srcId="{07E560E4-9859-4606-AA74-A3D005639BEB}" destId="{8345EC77-B5AE-462B-8F54-A740A4FDC00D}" srcOrd="0" destOrd="0" presId="urn:microsoft.com/office/officeart/2008/layout/LinedList"/>
    <dgm:cxn modelId="{B991CBAB-B470-4EDE-B6FB-608A4794A120}" type="presParOf" srcId="{07E560E4-9859-4606-AA74-A3D005639BEB}" destId="{ADB9E4A6-376D-459E-BF8C-0FDF47493519}" srcOrd="1" destOrd="0" presId="urn:microsoft.com/office/officeart/2008/layout/LinedList"/>
    <dgm:cxn modelId="{FB30429A-2EE9-4539-95F9-511709142E16}" type="presParOf" srcId="{07E560E4-9859-4606-AA74-A3D005639BEB}" destId="{A5E55FBE-77B2-4092-BDF9-AA0097C689A5}" srcOrd="2" destOrd="0" presId="urn:microsoft.com/office/officeart/2008/layout/LinedList"/>
    <dgm:cxn modelId="{1B0A3B22-E4EB-4C5C-B6BC-DE610B6F809F}" type="presParOf" srcId="{DD9A28F1-6748-4EA7-89E8-EE09F8FD7D17}" destId="{107683B5-296C-4F7C-BD6B-97A435435FBB}" srcOrd="11" destOrd="0" presId="urn:microsoft.com/office/officeart/2008/layout/LinedList"/>
    <dgm:cxn modelId="{376AC842-6516-45BD-B99D-EE45F661D07D}" type="presParOf" srcId="{DD9A28F1-6748-4EA7-89E8-EE09F8FD7D17}" destId="{3BB6C80C-5CA0-4A82-B453-B7F82BDACD16}" srcOrd="12" destOrd="0" presId="urn:microsoft.com/office/officeart/2008/layout/LinedList"/>
    <dgm:cxn modelId="{9467356E-7A21-4492-A3E3-90ED308DBD9B}" type="presParOf" srcId="{DD9A28F1-6748-4EA7-89E8-EE09F8FD7D17}" destId="{A1E4A2AD-8FB1-41B3-B30A-6F2B26D98AA8}" srcOrd="13" destOrd="0" presId="urn:microsoft.com/office/officeart/2008/layout/LinedList"/>
    <dgm:cxn modelId="{A62FCE93-41C4-479C-B544-16D2B296F1ED}" type="presParOf" srcId="{A1E4A2AD-8FB1-41B3-B30A-6F2B26D98AA8}" destId="{B64701EA-248B-41A1-A617-B7EB22DDDA27}" srcOrd="0" destOrd="0" presId="urn:microsoft.com/office/officeart/2008/layout/LinedList"/>
    <dgm:cxn modelId="{6A6B5BCF-5E55-4A53-A285-1E4521860B13}" type="presParOf" srcId="{A1E4A2AD-8FB1-41B3-B30A-6F2B26D98AA8}" destId="{319F4946-CFC0-4D4A-85D1-425B88BB04EF}" srcOrd="1" destOrd="0" presId="urn:microsoft.com/office/officeart/2008/layout/LinedList"/>
    <dgm:cxn modelId="{1E55B367-B58D-4908-ACB8-C66F584491B5}" type="presParOf" srcId="{A1E4A2AD-8FB1-41B3-B30A-6F2B26D98AA8}" destId="{49BF6C0F-0807-40B7-96D6-69033E8EAFC4}" srcOrd="2" destOrd="0" presId="urn:microsoft.com/office/officeart/2008/layout/LinedList"/>
    <dgm:cxn modelId="{4F95ED5E-818A-4594-A166-F1937A5B74CB}" type="presParOf" srcId="{DD9A28F1-6748-4EA7-89E8-EE09F8FD7D17}" destId="{A05227F4-120E-4C23-8164-679B30D7EBBB}" srcOrd="14" destOrd="0" presId="urn:microsoft.com/office/officeart/2008/layout/LinedList"/>
    <dgm:cxn modelId="{11750CF8-1DDD-4DDF-B687-6900BF390623}" type="presParOf" srcId="{DD9A28F1-6748-4EA7-89E8-EE09F8FD7D17}" destId="{EDCC6431-2D8E-410F-A47F-4E328CDF9F90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49CB11-B090-4AB0-B9DA-EC3464256601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2121063-00D8-4B12-B332-D2A54F460608}">
      <dgm:prSet phldrT="[Текст]" custT="1"/>
      <dgm:spPr/>
      <dgm:t>
        <a:bodyPr/>
        <a:lstStyle/>
        <a:p>
          <a:r>
            <a:rPr lang="ru-RU" sz="15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Инструменты</a:t>
          </a:r>
          <a:r>
            <a:rPr lang="ru-RU" sz="1500" dirty="0" smtClean="0">
              <a:latin typeface="Cambria Math" panose="02040503050406030204" pitchFamily="18" charset="0"/>
              <a:ea typeface="Cambria Math" panose="02040503050406030204" pitchFamily="18" charset="0"/>
            </a:rPr>
            <a:t> </a:t>
          </a:r>
          <a:endParaRPr lang="ru-RU" sz="15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6C1A2F5-EE3C-4593-9D18-BF29563079EA}" type="parTrans" cxnId="{E4E0547F-8730-4B38-B336-D98390473F2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ED43BE2-DC57-46AA-B4B3-BA5D2B0C31BE}" type="sibTrans" cxnId="{E4E0547F-8730-4B38-B336-D98390473F2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628BED2-815F-4897-9F68-849DCC22B8D9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Программируемые игрушки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3E70BF4-DF42-4673-8A98-EA40EEA4F52E}" type="parTrans" cxnId="{5925B622-006A-4A06-AB20-36574AF7D30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0397345-F392-4F0C-B8D1-80A0ADC04FC5}" type="sibTrans" cxnId="{5925B622-006A-4A06-AB20-36574AF7D30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42FEA6C-6FA9-4238-9508-14AD94EFF3B9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Программные системы (</a:t>
          </a:r>
          <a:r>
            <a:rPr lang="ru-RU" sz="14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ПиктоМир</a:t>
          </a:r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, </a:t>
          </a:r>
          <a:r>
            <a:rPr lang="ru-RU" sz="14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Котобот</a:t>
          </a:r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)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AED7E03-A3EB-425D-A2D2-F4BA6EFFBD94}" type="parTrans" cxnId="{A97F8B16-37DF-4DBC-BDE7-4661B599033F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4997CFC-A44C-4351-BFEF-3154F71530AB}" type="sibTrans" cxnId="{A97F8B16-37DF-4DBC-BDE7-4661B599033F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9FEEC9B-6828-4EA8-95DD-50F0CA46ED50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Интерактивные панели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7A1BD966-F3BE-4487-9EC5-C270AF6BCF59}" type="parTrans" cxnId="{5339676B-BD92-470F-BF6C-F45D40BB85C7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02E0AD2-F87C-4ED7-91B5-D051F1423861}" type="sibTrans" cxnId="{5339676B-BD92-470F-BF6C-F45D40BB85C7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09C4CCC-2A86-4965-8BBB-E7DF6B0B8461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Программируемые конструкторы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AE98790-2F09-42B6-A0FB-699E12254643}" type="parTrans" cxnId="{B354D641-78FE-464A-BA3B-D70257C8C78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FE4D0F2-43C9-40D4-9059-18D816378B70}" type="sibTrans" cxnId="{B354D641-78FE-464A-BA3B-D70257C8C78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93ED86A-00AA-48A1-AD9E-35F56BD58E07}" type="pres">
      <dgm:prSet presAssocID="{7349CB11-B090-4AB0-B9DA-EC3464256601}" presName="vert0" presStyleCnt="0">
        <dgm:presLayoutVars>
          <dgm:dir val="rev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E6D2875-300E-44A6-BF89-82BAFAEED693}" type="pres">
      <dgm:prSet presAssocID="{32121063-00D8-4B12-B332-D2A54F460608}" presName="thickLine" presStyleLbl="alignNode1" presStyleIdx="0" presStyleCnt="1" custLinFactNeighborX="-9599" custLinFactNeighborY="2024"/>
      <dgm:spPr/>
    </dgm:pt>
    <dgm:pt modelId="{918D9A84-E0F0-47DC-B03C-FC0F5DF77DF6}" type="pres">
      <dgm:prSet presAssocID="{32121063-00D8-4B12-B332-D2A54F460608}" presName="horz1" presStyleCnt="0"/>
      <dgm:spPr/>
    </dgm:pt>
    <dgm:pt modelId="{3DE05009-29EE-440B-ABB7-45229EAA72F6}" type="pres">
      <dgm:prSet presAssocID="{32121063-00D8-4B12-B332-D2A54F460608}" presName="tx1" presStyleLbl="revTx" presStyleIdx="0" presStyleCnt="5" custScaleX="168208"/>
      <dgm:spPr/>
      <dgm:t>
        <a:bodyPr/>
        <a:lstStyle/>
        <a:p>
          <a:endParaRPr lang="ru-RU"/>
        </a:p>
      </dgm:t>
    </dgm:pt>
    <dgm:pt modelId="{DD9A28F1-6748-4EA7-89E8-EE09F8FD7D17}" type="pres">
      <dgm:prSet presAssocID="{32121063-00D8-4B12-B332-D2A54F460608}" presName="vert1" presStyleCnt="0"/>
      <dgm:spPr/>
    </dgm:pt>
    <dgm:pt modelId="{0419592D-FC95-408F-88C7-FF97E9C56D84}" type="pres">
      <dgm:prSet presAssocID="{6628BED2-815F-4897-9F68-849DCC22B8D9}" presName="vertSpace2a" presStyleCnt="0"/>
      <dgm:spPr/>
    </dgm:pt>
    <dgm:pt modelId="{8EE72391-A717-44EC-B5EB-74E92284C473}" type="pres">
      <dgm:prSet presAssocID="{6628BED2-815F-4897-9F68-849DCC22B8D9}" presName="horz2" presStyleCnt="0"/>
      <dgm:spPr/>
    </dgm:pt>
    <dgm:pt modelId="{545C6E9D-54CD-41CE-87BA-E5F25AFFF850}" type="pres">
      <dgm:prSet presAssocID="{6628BED2-815F-4897-9F68-849DCC22B8D9}" presName="horzSpace2" presStyleCnt="0"/>
      <dgm:spPr/>
    </dgm:pt>
    <dgm:pt modelId="{89378199-FC42-4D58-BF37-1FE179EEE992}" type="pres">
      <dgm:prSet presAssocID="{6628BED2-815F-4897-9F68-849DCC22B8D9}" presName="tx2" presStyleLbl="revTx" presStyleIdx="1" presStyleCnt="5"/>
      <dgm:spPr/>
      <dgm:t>
        <a:bodyPr/>
        <a:lstStyle/>
        <a:p>
          <a:endParaRPr lang="ru-RU"/>
        </a:p>
      </dgm:t>
    </dgm:pt>
    <dgm:pt modelId="{728EBCE0-10AC-4D9D-9866-9D115B4C3D99}" type="pres">
      <dgm:prSet presAssocID="{6628BED2-815F-4897-9F68-849DCC22B8D9}" presName="vert2" presStyleCnt="0"/>
      <dgm:spPr/>
    </dgm:pt>
    <dgm:pt modelId="{DFFE2A95-0F2C-455D-BF88-B4B58180BA2F}" type="pres">
      <dgm:prSet presAssocID="{6628BED2-815F-4897-9F68-849DCC22B8D9}" presName="thinLine2b" presStyleLbl="callout" presStyleIdx="0" presStyleCnt="4"/>
      <dgm:spPr/>
    </dgm:pt>
    <dgm:pt modelId="{812F702F-4281-4BA9-8A1B-6ECB765405B7}" type="pres">
      <dgm:prSet presAssocID="{6628BED2-815F-4897-9F68-849DCC22B8D9}" presName="vertSpace2b" presStyleCnt="0"/>
      <dgm:spPr/>
    </dgm:pt>
    <dgm:pt modelId="{267FEC3B-DC4F-43D0-8329-8A556FE1B17D}" type="pres">
      <dgm:prSet presAssocID="{042FEA6C-6FA9-4238-9508-14AD94EFF3B9}" presName="horz2" presStyleCnt="0"/>
      <dgm:spPr/>
    </dgm:pt>
    <dgm:pt modelId="{CDCF83BB-DF5C-4C53-84C0-F029483A0A5D}" type="pres">
      <dgm:prSet presAssocID="{042FEA6C-6FA9-4238-9508-14AD94EFF3B9}" presName="horzSpace2" presStyleCnt="0"/>
      <dgm:spPr/>
    </dgm:pt>
    <dgm:pt modelId="{8136168E-9F5D-4DC4-8778-8E52563897F5}" type="pres">
      <dgm:prSet presAssocID="{042FEA6C-6FA9-4238-9508-14AD94EFF3B9}" presName="tx2" presStyleLbl="revTx" presStyleIdx="2" presStyleCnt="5"/>
      <dgm:spPr/>
      <dgm:t>
        <a:bodyPr/>
        <a:lstStyle/>
        <a:p>
          <a:endParaRPr lang="ru-RU"/>
        </a:p>
      </dgm:t>
    </dgm:pt>
    <dgm:pt modelId="{C90066BA-900D-407D-ADAE-1923797C7057}" type="pres">
      <dgm:prSet presAssocID="{042FEA6C-6FA9-4238-9508-14AD94EFF3B9}" presName="vert2" presStyleCnt="0"/>
      <dgm:spPr/>
    </dgm:pt>
    <dgm:pt modelId="{BBCF985C-9F49-4785-B7C0-564CA7F1A327}" type="pres">
      <dgm:prSet presAssocID="{042FEA6C-6FA9-4238-9508-14AD94EFF3B9}" presName="thinLine2b" presStyleLbl="callout" presStyleIdx="1" presStyleCnt="4" custLinFactY="269423" custLinFactNeighborX="3492" custLinFactNeighborY="300000"/>
      <dgm:spPr/>
    </dgm:pt>
    <dgm:pt modelId="{A7D820DE-03AB-43E5-92A4-7DAAD6880F6E}" type="pres">
      <dgm:prSet presAssocID="{042FEA6C-6FA9-4238-9508-14AD94EFF3B9}" presName="vertSpace2b" presStyleCnt="0"/>
      <dgm:spPr/>
    </dgm:pt>
    <dgm:pt modelId="{78AA6090-1563-4C28-B3B2-CB1590D255CD}" type="pres">
      <dgm:prSet presAssocID="{99FEEC9B-6828-4EA8-95DD-50F0CA46ED50}" presName="horz2" presStyleCnt="0"/>
      <dgm:spPr/>
    </dgm:pt>
    <dgm:pt modelId="{0A70C923-DE95-40BB-8E66-ADD9335BA84A}" type="pres">
      <dgm:prSet presAssocID="{99FEEC9B-6828-4EA8-95DD-50F0CA46ED50}" presName="horzSpace2" presStyleCnt="0"/>
      <dgm:spPr/>
    </dgm:pt>
    <dgm:pt modelId="{FCA9384B-E90D-482C-850E-34B1C023033E}" type="pres">
      <dgm:prSet presAssocID="{99FEEC9B-6828-4EA8-95DD-50F0CA46ED50}" presName="tx2" presStyleLbl="revTx" presStyleIdx="3" presStyleCnt="5" custLinFactNeighborX="-888" custLinFactNeighborY="35923"/>
      <dgm:spPr/>
      <dgm:t>
        <a:bodyPr/>
        <a:lstStyle/>
        <a:p>
          <a:endParaRPr lang="ru-RU"/>
        </a:p>
      </dgm:t>
    </dgm:pt>
    <dgm:pt modelId="{51E37933-D4FD-48E7-9833-FA1B1CD345C2}" type="pres">
      <dgm:prSet presAssocID="{99FEEC9B-6828-4EA8-95DD-50F0CA46ED50}" presName="vert2" presStyleCnt="0"/>
      <dgm:spPr/>
    </dgm:pt>
    <dgm:pt modelId="{BEA70D0C-DE6F-4DCC-A541-949C5FAB5D80}" type="pres">
      <dgm:prSet presAssocID="{99FEEC9B-6828-4EA8-95DD-50F0CA46ED50}" presName="thinLine2b" presStyleLbl="callout" presStyleIdx="2" presStyleCnt="4"/>
      <dgm:spPr/>
    </dgm:pt>
    <dgm:pt modelId="{095AF318-D39E-4690-8789-1DC454E75E8A}" type="pres">
      <dgm:prSet presAssocID="{99FEEC9B-6828-4EA8-95DD-50F0CA46ED50}" presName="vertSpace2b" presStyleCnt="0"/>
      <dgm:spPr/>
    </dgm:pt>
    <dgm:pt modelId="{859F933E-375F-414E-B2FB-5129178372B6}" type="pres">
      <dgm:prSet presAssocID="{209C4CCC-2A86-4965-8BBB-E7DF6B0B8461}" presName="horz2" presStyleCnt="0"/>
      <dgm:spPr/>
    </dgm:pt>
    <dgm:pt modelId="{59F8FF3E-FE16-4A0D-B24A-B40C04B20658}" type="pres">
      <dgm:prSet presAssocID="{209C4CCC-2A86-4965-8BBB-E7DF6B0B8461}" presName="horzSpace2" presStyleCnt="0"/>
      <dgm:spPr/>
    </dgm:pt>
    <dgm:pt modelId="{868CCDAF-0794-420B-A900-5336822CBD8E}" type="pres">
      <dgm:prSet presAssocID="{209C4CCC-2A86-4965-8BBB-E7DF6B0B8461}" presName="tx2" presStyleLbl="revTx" presStyleIdx="4" presStyleCnt="5"/>
      <dgm:spPr/>
      <dgm:t>
        <a:bodyPr/>
        <a:lstStyle/>
        <a:p>
          <a:endParaRPr lang="ru-RU"/>
        </a:p>
      </dgm:t>
    </dgm:pt>
    <dgm:pt modelId="{FFDF907D-E269-4470-B56F-2D0EC04BE4B0}" type="pres">
      <dgm:prSet presAssocID="{209C4CCC-2A86-4965-8BBB-E7DF6B0B8461}" presName="vert2" presStyleCnt="0"/>
      <dgm:spPr/>
    </dgm:pt>
    <dgm:pt modelId="{79B7F2E1-F335-4651-B4BA-F83166016D05}" type="pres">
      <dgm:prSet presAssocID="{209C4CCC-2A86-4965-8BBB-E7DF6B0B8461}" presName="thinLine2b" presStyleLbl="callout" presStyleIdx="3" presStyleCnt="4"/>
      <dgm:spPr/>
    </dgm:pt>
    <dgm:pt modelId="{2824B5F2-811A-4CD3-B742-20BA1BAE4D53}" type="pres">
      <dgm:prSet presAssocID="{209C4CCC-2A86-4965-8BBB-E7DF6B0B8461}" presName="vertSpace2b" presStyleCnt="0"/>
      <dgm:spPr/>
    </dgm:pt>
  </dgm:ptLst>
  <dgm:cxnLst>
    <dgm:cxn modelId="{B354D641-78FE-464A-BA3B-D70257C8C78C}" srcId="{32121063-00D8-4B12-B332-D2A54F460608}" destId="{209C4CCC-2A86-4965-8BBB-E7DF6B0B8461}" srcOrd="3" destOrd="0" parTransId="{8AE98790-2F09-42B6-A0FB-699E12254643}" sibTransId="{9FE4D0F2-43C9-40D4-9059-18D816378B70}"/>
    <dgm:cxn modelId="{6C44B15D-B8A7-468D-91DE-F53C12D678E9}" type="presOf" srcId="{32121063-00D8-4B12-B332-D2A54F460608}" destId="{3DE05009-29EE-440B-ABB7-45229EAA72F6}" srcOrd="0" destOrd="0" presId="urn:microsoft.com/office/officeart/2008/layout/LinedList"/>
    <dgm:cxn modelId="{5925B622-006A-4A06-AB20-36574AF7D30C}" srcId="{32121063-00D8-4B12-B332-D2A54F460608}" destId="{6628BED2-815F-4897-9F68-849DCC22B8D9}" srcOrd="0" destOrd="0" parTransId="{93E70BF4-DF42-4673-8A98-EA40EEA4F52E}" sibTransId="{10397345-F392-4F0C-B8D1-80A0ADC04FC5}"/>
    <dgm:cxn modelId="{B4B86D49-9A4F-4987-933C-7BDBFACCEAE8}" type="presOf" srcId="{209C4CCC-2A86-4965-8BBB-E7DF6B0B8461}" destId="{868CCDAF-0794-420B-A900-5336822CBD8E}" srcOrd="0" destOrd="0" presId="urn:microsoft.com/office/officeart/2008/layout/LinedList"/>
    <dgm:cxn modelId="{DFD4391D-0530-41A3-B947-ADDDD8A2D74D}" type="presOf" srcId="{6628BED2-815F-4897-9F68-849DCC22B8D9}" destId="{89378199-FC42-4D58-BF37-1FE179EEE992}" srcOrd="0" destOrd="0" presId="urn:microsoft.com/office/officeart/2008/layout/LinedList"/>
    <dgm:cxn modelId="{A97F8B16-37DF-4DBC-BDE7-4661B599033F}" srcId="{32121063-00D8-4B12-B332-D2A54F460608}" destId="{042FEA6C-6FA9-4238-9508-14AD94EFF3B9}" srcOrd="1" destOrd="0" parTransId="{3AED7E03-A3EB-425D-A2D2-F4BA6EFFBD94}" sibTransId="{34997CFC-A44C-4351-BFEF-3154F71530AB}"/>
    <dgm:cxn modelId="{659CBF1A-3619-4C39-A699-0A76B589A954}" type="presOf" srcId="{042FEA6C-6FA9-4238-9508-14AD94EFF3B9}" destId="{8136168E-9F5D-4DC4-8778-8E52563897F5}" srcOrd="0" destOrd="0" presId="urn:microsoft.com/office/officeart/2008/layout/LinedList"/>
    <dgm:cxn modelId="{E4E0547F-8730-4B38-B336-D98390473F24}" srcId="{7349CB11-B090-4AB0-B9DA-EC3464256601}" destId="{32121063-00D8-4B12-B332-D2A54F460608}" srcOrd="0" destOrd="0" parTransId="{C6C1A2F5-EE3C-4593-9D18-BF29563079EA}" sibTransId="{0ED43BE2-DC57-46AA-B4B3-BA5D2B0C31BE}"/>
    <dgm:cxn modelId="{98E711D9-B251-4E6F-A52C-35F0F4C792EC}" type="presOf" srcId="{99FEEC9B-6828-4EA8-95DD-50F0CA46ED50}" destId="{FCA9384B-E90D-482C-850E-34B1C023033E}" srcOrd="0" destOrd="0" presId="urn:microsoft.com/office/officeart/2008/layout/LinedList"/>
    <dgm:cxn modelId="{5339676B-BD92-470F-BF6C-F45D40BB85C7}" srcId="{32121063-00D8-4B12-B332-D2A54F460608}" destId="{99FEEC9B-6828-4EA8-95DD-50F0CA46ED50}" srcOrd="2" destOrd="0" parTransId="{7A1BD966-F3BE-4487-9EC5-C270AF6BCF59}" sibTransId="{A02E0AD2-F87C-4ED7-91B5-D051F1423861}"/>
    <dgm:cxn modelId="{C71219E7-A13A-4DDA-A469-04C2C0600284}" type="presOf" srcId="{7349CB11-B090-4AB0-B9DA-EC3464256601}" destId="{A93ED86A-00AA-48A1-AD9E-35F56BD58E07}" srcOrd="0" destOrd="0" presId="urn:microsoft.com/office/officeart/2008/layout/LinedList"/>
    <dgm:cxn modelId="{E7479050-6B15-49CC-AD56-084E364EBE8F}" type="presParOf" srcId="{A93ED86A-00AA-48A1-AD9E-35F56BD58E07}" destId="{8E6D2875-300E-44A6-BF89-82BAFAEED693}" srcOrd="0" destOrd="0" presId="urn:microsoft.com/office/officeart/2008/layout/LinedList"/>
    <dgm:cxn modelId="{11DD815E-0048-4D69-8F31-D893E423F224}" type="presParOf" srcId="{A93ED86A-00AA-48A1-AD9E-35F56BD58E07}" destId="{918D9A84-E0F0-47DC-B03C-FC0F5DF77DF6}" srcOrd="1" destOrd="0" presId="urn:microsoft.com/office/officeart/2008/layout/LinedList"/>
    <dgm:cxn modelId="{49777E1E-3138-4EB9-92F9-5DC9392D3E8E}" type="presParOf" srcId="{918D9A84-E0F0-47DC-B03C-FC0F5DF77DF6}" destId="{3DE05009-29EE-440B-ABB7-45229EAA72F6}" srcOrd="0" destOrd="0" presId="urn:microsoft.com/office/officeart/2008/layout/LinedList"/>
    <dgm:cxn modelId="{87EC4636-EA75-40C8-8180-824CF8C6AF0B}" type="presParOf" srcId="{918D9A84-E0F0-47DC-B03C-FC0F5DF77DF6}" destId="{DD9A28F1-6748-4EA7-89E8-EE09F8FD7D17}" srcOrd="1" destOrd="0" presId="urn:microsoft.com/office/officeart/2008/layout/LinedList"/>
    <dgm:cxn modelId="{66F90867-A78D-495B-8892-97E61713CFA4}" type="presParOf" srcId="{DD9A28F1-6748-4EA7-89E8-EE09F8FD7D17}" destId="{0419592D-FC95-408F-88C7-FF97E9C56D84}" srcOrd="0" destOrd="0" presId="urn:microsoft.com/office/officeart/2008/layout/LinedList"/>
    <dgm:cxn modelId="{8C1E6982-957A-4BC3-B93A-5CF71728677C}" type="presParOf" srcId="{DD9A28F1-6748-4EA7-89E8-EE09F8FD7D17}" destId="{8EE72391-A717-44EC-B5EB-74E92284C473}" srcOrd="1" destOrd="0" presId="urn:microsoft.com/office/officeart/2008/layout/LinedList"/>
    <dgm:cxn modelId="{40EA1CBA-6ED9-478F-B027-45995659520D}" type="presParOf" srcId="{8EE72391-A717-44EC-B5EB-74E92284C473}" destId="{545C6E9D-54CD-41CE-87BA-E5F25AFFF850}" srcOrd="0" destOrd="0" presId="urn:microsoft.com/office/officeart/2008/layout/LinedList"/>
    <dgm:cxn modelId="{E66427C0-F95C-48AD-AB70-8CBD9EE8B971}" type="presParOf" srcId="{8EE72391-A717-44EC-B5EB-74E92284C473}" destId="{89378199-FC42-4D58-BF37-1FE179EEE992}" srcOrd="1" destOrd="0" presId="urn:microsoft.com/office/officeart/2008/layout/LinedList"/>
    <dgm:cxn modelId="{6866B7FA-5F95-4A7B-AC18-6B94533BA863}" type="presParOf" srcId="{8EE72391-A717-44EC-B5EB-74E92284C473}" destId="{728EBCE0-10AC-4D9D-9866-9D115B4C3D99}" srcOrd="2" destOrd="0" presId="urn:microsoft.com/office/officeart/2008/layout/LinedList"/>
    <dgm:cxn modelId="{A1E6BEF0-01BC-4D7B-A679-1DD0513C6D3E}" type="presParOf" srcId="{DD9A28F1-6748-4EA7-89E8-EE09F8FD7D17}" destId="{DFFE2A95-0F2C-455D-BF88-B4B58180BA2F}" srcOrd="2" destOrd="0" presId="urn:microsoft.com/office/officeart/2008/layout/LinedList"/>
    <dgm:cxn modelId="{DD285C2D-5EA2-4D1C-9D91-D4EE95FEC69B}" type="presParOf" srcId="{DD9A28F1-6748-4EA7-89E8-EE09F8FD7D17}" destId="{812F702F-4281-4BA9-8A1B-6ECB765405B7}" srcOrd="3" destOrd="0" presId="urn:microsoft.com/office/officeart/2008/layout/LinedList"/>
    <dgm:cxn modelId="{0E0C686B-4ABD-47D1-8235-37D0E077F6FE}" type="presParOf" srcId="{DD9A28F1-6748-4EA7-89E8-EE09F8FD7D17}" destId="{267FEC3B-DC4F-43D0-8329-8A556FE1B17D}" srcOrd="4" destOrd="0" presId="urn:microsoft.com/office/officeart/2008/layout/LinedList"/>
    <dgm:cxn modelId="{EEF89B6E-0A19-4060-841E-EF4087372348}" type="presParOf" srcId="{267FEC3B-DC4F-43D0-8329-8A556FE1B17D}" destId="{CDCF83BB-DF5C-4C53-84C0-F029483A0A5D}" srcOrd="0" destOrd="0" presId="urn:microsoft.com/office/officeart/2008/layout/LinedList"/>
    <dgm:cxn modelId="{CDEAB8C5-4541-4091-8C34-BD25776C6DEB}" type="presParOf" srcId="{267FEC3B-DC4F-43D0-8329-8A556FE1B17D}" destId="{8136168E-9F5D-4DC4-8778-8E52563897F5}" srcOrd="1" destOrd="0" presId="urn:microsoft.com/office/officeart/2008/layout/LinedList"/>
    <dgm:cxn modelId="{1FBF7B9F-B561-4751-9B2B-EB10DFD2C73A}" type="presParOf" srcId="{267FEC3B-DC4F-43D0-8329-8A556FE1B17D}" destId="{C90066BA-900D-407D-ADAE-1923797C7057}" srcOrd="2" destOrd="0" presId="urn:microsoft.com/office/officeart/2008/layout/LinedList"/>
    <dgm:cxn modelId="{CC428DC6-3412-4854-927D-E553B37A91D1}" type="presParOf" srcId="{DD9A28F1-6748-4EA7-89E8-EE09F8FD7D17}" destId="{BBCF985C-9F49-4785-B7C0-564CA7F1A327}" srcOrd="5" destOrd="0" presId="urn:microsoft.com/office/officeart/2008/layout/LinedList"/>
    <dgm:cxn modelId="{2015237B-6A15-4A68-93AA-3E17A629AF37}" type="presParOf" srcId="{DD9A28F1-6748-4EA7-89E8-EE09F8FD7D17}" destId="{A7D820DE-03AB-43E5-92A4-7DAAD6880F6E}" srcOrd="6" destOrd="0" presId="urn:microsoft.com/office/officeart/2008/layout/LinedList"/>
    <dgm:cxn modelId="{B457E6CA-8B27-44F2-AA41-6E00D4C7A38C}" type="presParOf" srcId="{DD9A28F1-6748-4EA7-89E8-EE09F8FD7D17}" destId="{78AA6090-1563-4C28-B3B2-CB1590D255CD}" srcOrd="7" destOrd="0" presId="urn:microsoft.com/office/officeart/2008/layout/LinedList"/>
    <dgm:cxn modelId="{450E34C5-58A8-4487-997F-4B960BF62FDD}" type="presParOf" srcId="{78AA6090-1563-4C28-B3B2-CB1590D255CD}" destId="{0A70C923-DE95-40BB-8E66-ADD9335BA84A}" srcOrd="0" destOrd="0" presId="urn:microsoft.com/office/officeart/2008/layout/LinedList"/>
    <dgm:cxn modelId="{BFBCE7B4-6C0D-4F35-A82B-21E24E4C9B30}" type="presParOf" srcId="{78AA6090-1563-4C28-B3B2-CB1590D255CD}" destId="{FCA9384B-E90D-482C-850E-34B1C023033E}" srcOrd="1" destOrd="0" presId="urn:microsoft.com/office/officeart/2008/layout/LinedList"/>
    <dgm:cxn modelId="{32B90065-A041-43C5-A35E-6DE31A434BAF}" type="presParOf" srcId="{78AA6090-1563-4C28-B3B2-CB1590D255CD}" destId="{51E37933-D4FD-48E7-9833-FA1B1CD345C2}" srcOrd="2" destOrd="0" presId="urn:microsoft.com/office/officeart/2008/layout/LinedList"/>
    <dgm:cxn modelId="{1654BB5F-0966-418B-A2DE-0BCC39B9C3F8}" type="presParOf" srcId="{DD9A28F1-6748-4EA7-89E8-EE09F8FD7D17}" destId="{BEA70D0C-DE6F-4DCC-A541-949C5FAB5D80}" srcOrd="8" destOrd="0" presId="urn:microsoft.com/office/officeart/2008/layout/LinedList"/>
    <dgm:cxn modelId="{BCC0ED7C-E5C6-406F-B98A-ED6F06554237}" type="presParOf" srcId="{DD9A28F1-6748-4EA7-89E8-EE09F8FD7D17}" destId="{095AF318-D39E-4690-8789-1DC454E75E8A}" srcOrd="9" destOrd="0" presId="urn:microsoft.com/office/officeart/2008/layout/LinedList"/>
    <dgm:cxn modelId="{8F70C478-AF3A-4F16-BCA0-ECF61EBD3C27}" type="presParOf" srcId="{DD9A28F1-6748-4EA7-89E8-EE09F8FD7D17}" destId="{859F933E-375F-414E-B2FB-5129178372B6}" srcOrd="10" destOrd="0" presId="urn:microsoft.com/office/officeart/2008/layout/LinedList"/>
    <dgm:cxn modelId="{419E8FB6-C574-43C9-B616-8E10A950A61D}" type="presParOf" srcId="{859F933E-375F-414E-B2FB-5129178372B6}" destId="{59F8FF3E-FE16-4A0D-B24A-B40C04B20658}" srcOrd="0" destOrd="0" presId="urn:microsoft.com/office/officeart/2008/layout/LinedList"/>
    <dgm:cxn modelId="{40008EDB-EC86-47D0-80A6-6B344389A1CE}" type="presParOf" srcId="{859F933E-375F-414E-B2FB-5129178372B6}" destId="{868CCDAF-0794-420B-A900-5336822CBD8E}" srcOrd="1" destOrd="0" presId="urn:microsoft.com/office/officeart/2008/layout/LinedList"/>
    <dgm:cxn modelId="{FDBCC674-52EB-4F9F-96A6-A6E61A117B7B}" type="presParOf" srcId="{859F933E-375F-414E-B2FB-5129178372B6}" destId="{FFDF907D-E269-4470-B56F-2D0EC04BE4B0}" srcOrd="2" destOrd="0" presId="urn:microsoft.com/office/officeart/2008/layout/LinedList"/>
    <dgm:cxn modelId="{6991F5FF-B7F7-4D6D-9F20-2B69086E5733}" type="presParOf" srcId="{DD9A28F1-6748-4EA7-89E8-EE09F8FD7D17}" destId="{79B7F2E1-F335-4651-B4BA-F83166016D05}" srcOrd="11" destOrd="0" presId="urn:microsoft.com/office/officeart/2008/layout/LinedList"/>
    <dgm:cxn modelId="{6B0BF7F7-6902-47A1-8E63-EB1550F18329}" type="presParOf" srcId="{DD9A28F1-6748-4EA7-89E8-EE09F8FD7D17}" destId="{2824B5F2-811A-4CD3-B742-20BA1BAE4D53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49CB11-B090-4AB0-B9DA-EC3464256601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2121063-00D8-4B12-B332-D2A54F460608}">
      <dgm:prSet phldrT="[Текст]" custT="1"/>
      <dgm:spPr/>
      <dgm:t>
        <a:bodyPr/>
        <a:lstStyle/>
        <a:p>
          <a:r>
            <a:rPr lang="ru-RU" sz="14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Конструктивные навыки </a:t>
          </a:r>
          <a:endParaRPr lang="ru-RU" sz="14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6C1A2F5-EE3C-4593-9D18-BF29563079EA}" type="parTrans" cxnId="{E4E0547F-8730-4B38-B336-D98390473F2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ED43BE2-DC57-46AA-B4B3-BA5D2B0C31BE}" type="sibTrans" cxnId="{E4E0547F-8730-4B38-B336-D98390473F2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628BED2-815F-4897-9F68-849DCC22B8D9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Работа со схемами и чертежами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3E70BF4-DF42-4673-8A98-EA40EEA4F52E}" type="parTrans" cxnId="{5925B622-006A-4A06-AB20-36574AF7D30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0397345-F392-4F0C-B8D1-80A0ADC04FC5}" type="sibTrans" cxnId="{5925B622-006A-4A06-AB20-36574AF7D30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42FEA6C-6FA9-4238-9508-14AD94EFF3B9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Анализ построек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AED7E03-A3EB-425D-A2D2-F4BA6EFFBD94}" type="parTrans" cxnId="{A97F8B16-37DF-4DBC-BDE7-4661B599033F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4997CFC-A44C-4351-BFEF-3154F71530AB}" type="sibTrans" cxnId="{A97F8B16-37DF-4DBC-BDE7-4661B599033F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09C4CCC-2A86-4965-8BBB-E7DF6B0B8461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Способы и приемы моделирования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AE98790-2F09-42B6-A0FB-699E12254643}" type="parTrans" cxnId="{B354D641-78FE-464A-BA3B-D70257C8C78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FE4D0F2-43C9-40D4-9059-18D816378B70}" type="sibTrans" cxnId="{B354D641-78FE-464A-BA3B-D70257C8C78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93ED86A-00AA-48A1-AD9E-35F56BD58E07}" type="pres">
      <dgm:prSet presAssocID="{7349CB11-B090-4AB0-B9DA-EC3464256601}" presName="vert0" presStyleCnt="0">
        <dgm:presLayoutVars>
          <dgm:dir val="rev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E6D2875-300E-44A6-BF89-82BAFAEED693}" type="pres">
      <dgm:prSet presAssocID="{32121063-00D8-4B12-B332-D2A54F460608}" presName="thickLine" presStyleLbl="alignNode1" presStyleIdx="0" presStyleCnt="1" custLinFactNeighborX="-9599" custLinFactNeighborY="2024"/>
      <dgm:spPr/>
    </dgm:pt>
    <dgm:pt modelId="{918D9A84-E0F0-47DC-B03C-FC0F5DF77DF6}" type="pres">
      <dgm:prSet presAssocID="{32121063-00D8-4B12-B332-D2A54F460608}" presName="horz1" presStyleCnt="0"/>
      <dgm:spPr/>
    </dgm:pt>
    <dgm:pt modelId="{3DE05009-29EE-440B-ABB7-45229EAA72F6}" type="pres">
      <dgm:prSet presAssocID="{32121063-00D8-4B12-B332-D2A54F460608}" presName="tx1" presStyleLbl="revTx" presStyleIdx="0" presStyleCnt="4" custScaleX="168208"/>
      <dgm:spPr/>
      <dgm:t>
        <a:bodyPr/>
        <a:lstStyle/>
        <a:p>
          <a:endParaRPr lang="ru-RU"/>
        </a:p>
      </dgm:t>
    </dgm:pt>
    <dgm:pt modelId="{DD9A28F1-6748-4EA7-89E8-EE09F8FD7D17}" type="pres">
      <dgm:prSet presAssocID="{32121063-00D8-4B12-B332-D2A54F460608}" presName="vert1" presStyleCnt="0"/>
      <dgm:spPr/>
    </dgm:pt>
    <dgm:pt modelId="{0419592D-FC95-408F-88C7-FF97E9C56D84}" type="pres">
      <dgm:prSet presAssocID="{6628BED2-815F-4897-9F68-849DCC22B8D9}" presName="vertSpace2a" presStyleCnt="0"/>
      <dgm:spPr/>
    </dgm:pt>
    <dgm:pt modelId="{8EE72391-A717-44EC-B5EB-74E92284C473}" type="pres">
      <dgm:prSet presAssocID="{6628BED2-815F-4897-9F68-849DCC22B8D9}" presName="horz2" presStyleCnt="0"/>
      <dgm:spPr/>
    </dgm:pt>
    <dgm:pt modelId="{545C6E9D-54CD-41CE-87BA-E5F25AFFF850}" type="pres">
      <dgm:prSet presAssocID="{6628BED2-815F-4897-9F68-849DCC22B8D9}" presName="horzSpace2" presStyleCnt="0"/>
      <dgm:spPr/>
    </dgm:pt>
    <dgm:pt modelId="{89378199-FC42-4D58-BF37-1FE179EEE992}" type="pres">
      <dgm:prSet presAssocID="{6628BED2-815F-4897-9F68-849DCC22B8D9}" presName="tx2" presStyleLbl="revTx" presStyleIdx="1" presStyleCnt="4"/>
      <dgm:spPr/>
      <dgm:t>
        <a:bodyPr/>
        <a:lstStyle/>
        <a:p>
          <a:endParaRPr lang="ru-RU"/>
        </a:p>
      </dgm:t>
    </dgm:pt>
    <dgm:pt modelId="{728EBCE0-10AC-4D9D-9866-9D115B4C3D99}" type="pres">
      <dgm:prSet presAssocID="{6628BED2-815F-4897-9F68-849DCC22B8D9}" presName="vert2" presStyleCnt="0"/>
      <dgm:spPr/>
    </dgm:pt>
    <dgm:pt modelId="{DFFE2A95-0F2C-455D-BF88-B4B58180BA2F}" type="pres">
      <dgm:prSet presAssocID="{6628BED2-815F-4897-9F68-849DCC22B8D9}" presName="thinLine2b" presStyleLbl="callout" presStyleIdx="0" presStyleCnt="3"/>
      <dgm:spPr/>
    </dgm:pt>
    <dgm:pt modelId="{812F702F-4281-4BA9-8A1B-6ECB765405B7}" type="pres">
      <dgm:prSet presAssocID="{6628BED2-815F-4897-9F68-849DCC22B8D9}" presName="vertSpace2b" presStyleCnt="0"/>
      <dgm:spPr/>
    </dgm:pt>
    <dgm:pt modelId="{267FEC3B-DC4F-43D0-8329-8A556FE1B17D}" type="pres">
      <dgm:prSet presAssocID="{042FEA6C-6FA9-4238-9508-14AD94EFF3B9}" presName="horz2" presStyleCnt="0"/>
      <dgm:spPr/>
    </dgm:pt>
    <dgm:pt modelId="{CDCF83BB-DF5C-4C53-84C0-F029483A0A5D}" type="pres">
      <dgm:prSet presAssocID="{042FEA6C-6FA9-4238-9508-14AD94EFF3B9}" presName="horzSpace2" presStyleCnt="0"/>
      <dgm:spPr/>
    </dgm:pt>
    <dgm:pt modelId="{8136168E-9F5D-4DC4-8778-8E52563897F5}" type="pres">
      <dgm:prSet presAssocID="{042FEA6C-6FA9-4238-9508-14AD94EFF3B9}" presName="tx2" presStyleLbl="revTx" presStyleIdx="2" presStyleCnt="4" custScaleY="55020" custLinFactNeighborX="-486" custLinFactNeighborY="95994"/>
      <dgm:spPr/>
      <dgm:t>
        <a:bodyPr/>
        <a:lstStyle/>
        <a:p>
          <a:endParaRPr lang="ru-RU"/>
        </a:p>
      </dgm:t>
    </dgm:pt>
    <dgm:pt modelId="{C90066BA-900D-407D-ADAE-1923797C7057}" type="pres">
      <dgm:prSet presAssocID="{042FEA6C-6FA9-4238-9508-14AD94EFF3B9}" presName="vert2" presStyleCnt="0"/>
      <dgm:spPr/>
    </dgm:pt>
    <dgm:pt modelId="{BBCF985C-9F49-4785-B7C0-564CA7F1A327}" type="pres">
      <dgm:prSet presAssocID="{042FEA6C-6FA9-4238-9508-14AD94EFF3B9}" presName="thinLine2b" presStyleLbl="callout" presStyleIdx="1" presStyleCnt="3" custLinFactY="295282" custLinFactNeighborX="2049" custLinFactNeighborY="300000"/>
      <dgm:spPr/>
    </dgm:pt>
    <dgm:pt modelId="{A7D820DE-03AB-43E5-92A4-7DAAD6880F6E}" type="pres">
      <dgm:prSet presAssocID="{042FEA6C-6FA9-4238-9508-14AD94EFF3B9}" presName="vertSpace2b" presStyleCnt="0"/>
      <dgm:spPr/>
    </dgm:pt>
    <dgm:pt modelId="{859F933E-375F-414E-B2FB-5129178372B6}" type="pres">
      <dgm:prSet presAssocID="{209C4CCC-2A86-4965-8BBB-E7DF6B0B8461}" presName="horz2" presStyleCnt="0"/>
      <dgm:spPr/>
    </dgm:pt>
    <dgm:pt modelId="{59F8FF3E-FE16-4A0D-B24A-B40C04B20658}" type="pres">
      <dgm:prSet presAssocID="{209C4CCC-2A86-4965-8BBB-E7DF6B0B8461}" presName="horzSpace2" presStyleCnt="0"/>
      <dgm:spPr/>
    </dgm:pt>
    <dgm:pt modelId="{868CCDAF-0794-420B-A900-5336822CBD8E}" type="pres">
      <dgm:prSet presAssocID="{209C4CCC-2A86-4965-8BBB-E7DF6B0B8461}" presName="tx2" presStyleLbl="revTx" presStyleIdx="3" presStyleCnt="4" custLinFactNeighborX="561" custLinFactNeighborY="-67613"/>
      <dgm:spPr/>
      <dgm:t>
        <a:bodyPr/>
        <a:lstStyle/>
        <a:p>
          <a:endParaRPr lang="ru-RU"/>
        </a:p>
      </dgm:t>
    </dgm:pt>
    <dgm:pt modelId="{FFDF907D-E269-4470-B56F-2D0EC04BE4B0}" type="pres">
      <dgm:prSet presAssocID="{209C4CCC-2A86-4965-8BBB-E7DF6B0B8461}" presName="vert2" presStyleCnt="0"/>
      <dgm:spPr/>
    </dgm:pt>
    <dgm:pt modelId="{79B7F2E1-F335-4651-B4BA-F83166016D05}" type="pres">
      <dgm:prSet presAssocID="{209C4CCC-2A86-4965-8BBB-E7DF6B0B8461}" presName="thinLine2b" presStyleLbl="callout" presStyleIdx="2" presStyleCnt="3"/>
      <dgm:spPr/>
    </dgm:pt>
    <dgm:pt modelId="{2824B5F2-811A-4CD3-B742-20BA1BAE4D53}" type="pres">
      <dgm:prSet presAssocID="{209C4CCC-2A86-4965-8BBB-E7DF6B0B8461}" presName="vertSpace2b" presStyleCnt="0"/>
      <dgm:spPr/>
    </dgm:pt>
  </dgm:ptLst>
  <dgm:cxnLst>
    <dgm:cxn modelId="{B354D641-78FE-464A-BA3B-D70257C8C78C}" srcId="{32121063-00D8-4B12-B332-D2A54F460608}" destId="{209C4CCC-2A86-4965-8BBB-E7DF6B0B8461}" srcOrd="2" destOrd="0" parTransId="{8AE98790-2F09-42B6-A0FB-699E12254643}" sibTransId="{9FE4D0F2-43C9-40D4-9059-18D816378B70}"/>
    <dgm:cxn modelId="{6C44B15D-B8A7-468D-91DE-F53C12D678E9}" type="presOf" srcId="{32121063-00D8-4B12-B332-D2A54F460608}" destId="{3DE05009-29EE-440B-ABB7-45229EAA72F6}" srcOrd="0" destOrd="0" presId="urn:microsoft.com/office/officeart/2008/layout/LinedList"/>
    <dgm:cxn modelId="{5925B622-006A-4A06-AB20-36574AF7D30C}" srcId="{32121063-00D8-4B12-B332-D2A54F460608}" destId="{6628BED2-815F-4897-9F68-849DCC22B8D9}" srcOrd="0" destOrd="0" parTransId="{93E70BF4-DF42-4673-8A98-EA40EEA4F52E}" sibTransId="{10397345-F392-4F0C-B8D1-80A0ADC04FC5}"/>
    <dgm:cxn modelId="{B4B86D49-9A4F-4987-933C-7BDBFACCEAE8}" type="presOf" srcId="{209C4CCC-2A86-4965-8BBB-E7DF6B0B8461}" destId="{868CCDAF-0794-420B-A900-5336822CBD8E}" srcOrd="0" destOrd="0" presId="urn:microsoft.com/office/officeart/2008/layout/LinedList"/>
    <dgm:cxn modelId="{DFD4391D-0530-41A3-B947-ADDDD8A2D74D}" type="presOf" srcId="{6628BED2-815F-4897-9F68-849DCC22B8D9}" destId="{89378199-FC42-4D58-BF37-1FE179EEE992}" srcOrd="0" destOrd="0" presId="urn:microsoft.com/office/officeart/2008/layout/LinedList"/>
    <dgm:cxn modelId="{A97F8B16-37DF-4DBC-BDE7-4661B599033F}" srcId="{32121063-00D8-4B12-B332-D2A54F460608}" destId="{042FEA6C-6FA9-4238-9508-14AD94EFF3B9}" srcOrd="1" destOrd="0" parTransId="{3AED7E03-A3EB-425D-A2D2-F4BA6EFFBD94}" sibTransId="{34997CFC-A44C-4351-BFEF-3154F71530AB}"/>
    <dgm:cxn modelId="{659CBF1A-3619-4C39-A699-0A76B589A954}" type="presOf" srcId="{042FEA6C-6FA9-4238-9508-14AD94EFF3B9}" destId="{8136168E-9F5D-4DC4-8778-8E52563897F5}" srcOrd="0" destOrd="0" presId="urn:microsoft.com/office/officeart/2008/layout/LinedList"/>
    <dgm:cxn modelId="{E4E0547F-8730-4B38-B336-D98390473F24}" srcId="{7349CB11-B090-4AB0-B9DA-EC3464256601}" destId="{32121063-00D8-4B12-B332-D2A54F460608}" srcOrd="0" destOrd="0" parTransId="{C6C1A2F5-EE3C-4593-9D18-BF29563079EA}" sibTransId="{0ED43BE2-DC57-46AA-B4B3-BA5D2B0C31BE}"/>
    <dgm:cxn modelId="{C71219E7-A13A-4DDA-A469-04C2C0600284}" type="presOf" srcId="{7349CB11-B090-4AB0-B9DA-EC3464256601}" destId="{A93ED86A-00AA-48A1-AD9E-35F56BD58E07}" srcOrd="0" destOrd="0" presId="urn:microsoft.com/office/officeart/2008/layout/LinedList"/>
    <dgm:cxn modelId="{E7479050-6B15-49CC-AD56-084E364EBE8F}" type="presParOf" srcId="{A93ED86A-00AA-48A1-AD9E-35F56BD58E07}" destId="{8E6D2875-300E-44A6-BF89-82BAFAEED693}" srcOrd="0" destOrd="0" presId="urn:microsoft.com/office/officeart/2008/layout/LinedList"/>
    <dgm:cxn modelId="{11DD815E-0048-4D69-8F31-D893E423F224}" type="presParOf" srcId="{A93ED86A-00AA-48A1-AD9E-35F56BD58E07}" destId="{918D9A84-E0F0-47DC-B03C-FC0F5DF77DF6}" srcOrd="1" destOrd="0" presId="urn:microsoft.com/office/officeart/2008/layout/LinedList"/>
    <dgm:cxn modelId="{49777E1E-3138-4EB9-92F9-5DC9392D3E8E}" type="presParOf" srcId="{918D9A84-E0F0-47DC-B03C-FC0F5DF77DF6}" destId="{3DE05009-29EE-440B-ABB7-45229EAA72F6}" srcOrd="0" destOrd="0" presId="urn:microsoft.com/office/officeart/2008/layout/LinedList"/>
    <dgm:cxn modelId="{87EC4636-EA75-40C8-8180-824CF8C6AF0B}" type="presParOf" srcId="{918D9A84-E0F0-47DC-B03C-FC0F5DF77DF6}" destId="{DD9A28F1-6748-4EA7-89E8-EE09F8FD7D17}" srcOrd="1" destOrd="0" presId="urn:microsoft.com/office/officeart/2008/layout/LinedList"/>
    <dgm:cxn modelId="{66F90867-A78D-495B-8892-97E61713CFA4}" type="presParOf" srcId="{DD9A28F1-6748-4EA7-89E8-EE09F8FD7D17}" destId="{0419592D-FC95-408F-88C7-FF97E9C56D84}" srcOrd="0" destOrd="0" presId="urn:microsoft.com/office/officeart/2008/layout/LinedList"/>
    <dgm:cxn modelId="{8C1E6982-957A-4BC3-B93A-5CF71728677C}" type="presParOf" srcId="{DD9A28F1-6748-4EA7-89E8-EE09F8FD7D17}" destId="{8EE72391-A717-44EC-B5EB-74E92284C473}" srcOrd="1" destOrd="0" presId="urn:microsoft.com/office/officeart/2008/layout/LinedList"/>
    <dgm:cxn modelId="{40EA1CBA-6ED9-478F-B027-45995659520D}" type="presParOf" srcId="{8EE72391-A717-44EC-B5EB-74E92284C473}" destId="{545C6E9D-54CD-41CE-87BA-E5F25AFFF850}" srcOrd="0" destOrd="0" presId="urn:microsoft.com/office/officeart/2008/layout/LinedList"/>
    <dgm:cxn modelId="{E66427C0-F95C-48AD-AB70-8CBD9EE8B971}" type="presParOf" srcId="{8EE72391-A717-44EC-B5EB-74E92284C473}" destId="{89378199-FC42-4D58-BF37-1FE179EEE992}" srcOrd="1" destOrd="0" presId="urn:microsoft.com/office/officeart/2008/layout/LinedList"/>
    <dgm:cxn modelId="{6866B7FA-5F95-4A7B-AC18-6B94533BA863}" type="presParOf" srcId="{8EE72391-A717-44EC-B5EB-74E92284C473}" destId="{728EBCE0-10AC-4D9D-9866-9D115B4C3D99}" srcOrd="2" destOrd="0" presId="urn:microsoft.com/office/officeart/2008/layout/LinedList"/>
    <dgm:cxn modelId="{A1E6BEF0-01BC-4D7B-A679-1DD0513C6D3E}" type="presParOf" srcId="{DD9A28F1-6748-4EA7-89E8-EE09F8FD7D17}" destId="{DFFE2A95-0F2C-455D-BF88-B4B58180BA2F}" srcOrd="2" destOrd="0" presId="urn:microsoft.com/office/officeart/2008/layout/LinedList"/>
    <dgm:cxn modelId="{DD285C2D-5EA2-4D1C-9D91-D4EE95FEC69B}" type="presParOf" srcId="{DD9A28F1-6748-4EA7-89E8-EE09F8FD7D17}" destId="{812F702F-4281-4BA9-8A1B-6ECB765405B7}" srcOrd="3" destOrd="0" presId="urn:microsoft.com/office/officeart/2008/layout/LinedList"/>
    <dgm:cxn modelId="{0E0C686B-4ABD-47D1-8235-37D0E077F6FE}" type="presParOf" srcId="{DD9A28F1-6748-4EA7-89E8-EE09F8FD7D17}" destId="{267FEC3B-DC4F-43D0-8329-8A556FE1B17D}" srcOrd="4" destOrd="0" presId="urn:microsoft.com/office/officeart/2008/layout/LinedList"/>
    <dgm:cxn modelId="{EEF89B6E-0A19-4060-841E-EF4087372348}" type="presParOf" srcId="{267FEC3B-DC4F-43D0-8329-8A556FE1B17D}" destId="{CDCF83BB-DF5C-4C53-84C0-F029483A0A5D}" srcOrd="0" destOrd="0" presId="urn:microsoft.com/office/officeart/2008/layout/LinedList"/>
    <dgm:cxn modelId="{CDEAB8C5-4541-4091-8C34-BD25776C6DEB}" type="presParOf" srcId="{267FEC3B-DC4F-43D0-8329-8A556FE1B17D}" destId="{8136168E-9F5D-4DC4-8778-8E52563897F5}" srcOrd="1" destOrd="0" presId="urn:microsoft.com/office/officeart/2008/layout/LinedList"/>
    <dgm:cxn modelId="{1FBF7B9F-B561-4751-9B2B-EB10DFD2C73A}" type="presParOf" srcId="{267FEC3B-DC4F-43D0-8329-8A556FE1B17D}" destId="{C90066BA-900D-407D-ADAE-1923797C7057}" srcOrd="2" destOrd="0" presId="urn:microsoft.com/office/officeart/2008/layout/LinedList"/>
    <dgm:cxn modelId="{CC428DC6-3412-4854-927D-E553B37A91D1}" type="presParOf" srcId="{DD9A28F1-6748-4EA7-89E8-EE09F8FD7D17}" destId="{BBCF985C-9F49-4785-B7C0-564CA7F1A327}" srcOrd="5" destOrd="0" presId="urn:microsoft.com/office/officeart/2008/layout/LinedList"/>
    <dgm:cxn modelId="{2015237B-6A15-4A68-93AA-3E17A629AF37}" type="presParOf" srcId="{DD9A28F1-6748-4EA7-89E8-EE09F8FD7D17}" destId="{A7D820DE-03AB-43E5-92A4-7DAAD6880F6E}" srcOrd="6" destOrd="0" presId="urn:microsoft.com/office/officeart/2008/layout/LinedList"/>
    <dgm:cxn modelId="{8F70C478-AF3A-4F16-BCA0-ECF61EBD3C27}" type="presParOf" srcId="{DD9A28F1-6748-4EA7-89E8-EE09F8FD7D17}" destId="{859F933E-375F-414E-B2FB-5129178372B6}" srcOrd="7" destOrd="0" presId="urn:microsoft.com/office/officeart/2008/layout/LinedList"/>
    <dgm:cxn modelId="{419E8FB6-C574-43C9-B616-8E10A950A61D}" type="presParOf" srcId="{859F933E-375F-414E-B2FB-5129178372B6}" destId="{59F8FF3E-FE16-4A0D-B24A-B40C04B20658}" srcOrd="0" destOrd="0" presId="urn:microsoft.com/office/officeart/2008/layout/LinedList"/>
    <dgm:cxn modelId="{40008EDB-EC86-47D0-80A6-6B344389A1CE}" type="presParOf" srcId="{859F933E-375F-414E-B2FB-5129178372B6}" destId="{868CCDAF-0794-420B-A900-5336822CBD8E}" srcOrd="1" destOrd="0" presId="urn:microsoft.com/office/officeart/2008/layout/LinedList"/>
    <dgm:cxn modelId="{FDBCC674-52EB-4F9F-96A6-A6E61A117B7B}" type="presParOf" srcId="{859F933E-375F-414E-B2FB-5129178372B6}" destId="{FFDF907D-E269-4470-B56F-2D0EC04BE4B0}" srcOrd="2" destOrd="0" presId="urn:microsoft.com/office/officeart/2008/layout/LinedList"/>
    <dgm:cxn modelId="{6991F5FF-B7F7-4D6D-9F20-2B69086E5733}" type="presParOf" srcId="{DD9A28F1-6748-4EA7-89E8-EE09F8FD7D17}" destId="{79B7F2E1-F335-4651-B4BA-F83166016D05}" srcOrd="8" destOrd="0" presId="urn:microsoft.com/office/officeart/2008/layout/LinedList"/>
    <dgm:cxn modelId="{6B0BF7F7-6902-47A1-8E63-EB1550F18329}" type="presParOf" srcId="{DD9A28F1-6748-4EA7-89E8-EE09F8FD7D17}" destId="{2824B5F2-811A-4CD3-B742-20BA1BAE4D53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49CB11-B090-4AB0-B9DA-EC3464256601}" type="doc">
      <dgm:prSet loTypeId="urn:microsoft.com/office/officeart/2008/layout/Lin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2121063-00D8-4B12-B332-D2A54F460608}">
      <dgm:prSet phldrT="[Текст]" custT="1"/>
      <dgm:spPr/>
      <dgm:t>
        <a:bodyPr/>
        <a:lstStyle/>
        <a:p>
          <a:r>
            <a:rPr lang="ru-RU" sz="15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Развитие</a:t>
          </a:r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 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6C1A2F5-EE3C-4593-9D18-BF29563079EA}" type="parTrans" cxnId="{E4E0547F-8730-4B38-B336-D98390473F2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ED43BE2-DC57-46AA-B4B3-BA5D2B0C31BE}" type="sibTrans" cxnId="{E4E0547F-8730-4B38-B336-D98390473F24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628BED2-815F-4897-9F68-849DCC22B8D9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Блоки </a:t>
          </a:r>
          <a:r>
            <a:rPr lang="ru-RU" sz="14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Дьенеша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3E70BF4-DF42-4673-8A98-EA40EEA4F52E}" type="parTrans" cxnId="{5925B622-006A-4A06-AB20-36574AF7D30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0397345-F392-4F0C-B8D1-80A0ADC04FC5}" type="sibTrans" cxnId="{5925B622-006A-4A06-AB20-36574AF7D30C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42FEA6C-6FA9-4238-9508-14AD94EFF3B9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Палочки </a:t>
          </a:r>
          <a:r>
            <a:rPr lang="ru-RU" sz="14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Кюизенера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AED7E03-A3EB-425D-A2D2-F4BA6EFFBD94}" type="parTrans" cxnId="{A97F8B16-37DF-4DBC-BDE7-4661B599033F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4997CFC-A44C-4351-BFEF-3154F71530AB}" type="sibTrans" cxnId="{A97F8B16-37DF-4DBC-BDE7-4661B599033F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6A866D3-6340-4EFA-B67E-DE2856AFADC6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 Никитина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7B6A94F1-6C90-49C1-B7AB-C93B3E2A87A4}" type="parTrans" cxnId="{2A9C2D77-5902-41EB-9459-8BB6E0F46DDB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8B241F4-FBF9-43EA-A6D5-B074FB36807E}" type="sibTrans" cxnId="{2A9C2D77-5902-41EB-9459-8BB6E0F46DDB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2F5CA7A-48A3-4C5C-A552-9EB27B0B212C}">
      <dgm:prSet phldrT="[Текст]" custT="1"/>
      <dgm:spPr/>
      <dgm:t>
        <a:bodyPr/>
        <a:lstStyle/>
        <a:p>
          <a:r>
            <a: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 </a:t>
          </a:r>
          <a:r>
            <a:rPr lang="ru-RU" sz="14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Воскобовича</a:t>
          </a:r>
          <a:endParaRPr lang="ru-RU" sz="1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26EE02B-017B-4D34-B751-1DEE5DCDE259}" type="parTrans" cxnId="{67CEBFB3-53A2-4C1A-993F-91759B32B5A8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9C8992F-0BA5-48A9-A510-85C1FC6225D1}" type="sibTrans" cxnId="{67CEBFB3-53A2-4C1A-993F-91759B32B5A8}">
      <dgm:prSet/>
      <dgm:spPr/>
      <dgm:t>
        <a:bodyPr/>
        <a:lstStyle/>
        <a:p>
          <a:endParaRPr lang="ru-RU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93ED86A-00AA-48A1-AD9E-35F56BD58E07}" type="pres">
      <dgm:prSet presAssocID="{7349CB11-B090-4AB0-B9DA-EC346425660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E6D2875-300E-44A6-BF89-82BAFAEED693}" type="pres">
      <dgm:prSet presAssocID="{32121063-00D8-4B12-B332-D2A54F460608}" presName="thickLine" presStyleLbl="alignNode1" presStyleIdx="0" presStyleCnt="1"/>
      <dgm:spPr/>
    </dgm:pt>
    <dgm:pt modelId="{918D9A84-E0F0-47DC-B03C-FC0F5DF77DF6}" type="pres">
      <dgm:prSet presAssocID="{32121063-00D8-4B12-B332-D2A54F460608}" presName="horz1" presStyleCnt="0"/>
      <dgm:spPr/>
    </dgm:pt>
    <dgm:pt modelId="{3DE05009-29EE-440B-ABB7-45229EAA72F6}" type="pres">
      <dgm:prSet presAssocID="{32121063-00D8-4B12-B332-D2A54F460608}" presName="tx1" presStyleLbl="revTx" presStyleIdx="0" presStyleCnt="5" custScaleX="168208"/>
      <dgm:spPr/>
      <dgm:t>
        <a:bodyPr/>
        <a:lstStyle/>
        <a:p>
          <a:endParaRPr lang="ru-RU"/>
        </a:p>
      </dgm:t>
    </dgm:pt>
    <dgm:pt modelId="{DD9A28F1-6748-4EA7-89E8-EE09F8FD7D17}" type="pres">
      <dgm:prSet presAssocID="{32121063-00D8-4B12-B332-D2A54F460608}" presName="vert1" presStyleCnt="0"/>
      <dgm:spPr/>
    </dgm:pt>
    <dgm:pt modelId="{0419592D-FC95-408F-88C7-FF97E9C56D84}" type="pres">
      <dgm:prSet presAssocID="{6628BED2-815F-4897-9F68-849DCC22B8D9}" presName="vertSpace2a" presStyleCnt="0"/>
      <dgm:spPr/>
    </dgm:pt>
    <dgm:pt modelId="{8EE72391-A717-44EC-B5EB-74E92284C473}" type="pres">
      <dgm:prSet presAssocID="{6628BED2-815F-4897-9F68-849DCC22B8D9}" presName="horz2" presStyleCnt="0"/>
      <dgm:spPr/>
    </dgm:pt>
    <dgm:pt modelId="{545C6E9D-54CD-41CE-87BA-E5F25AFFF850}" type="pres">
      <dgm:prSet presAssocID="{6628BED2-815F-4897-9F68-849DCC22B8D9}" presName="horzSpace2" presStyleCnt="0"/>
      <dgm:spPr/>
    </dgm:pt>
    <dgm:pt modelId="{89378199-FC42-4D58-BF37-1FE179EEE992}" type="pres">
      <dgm:prSet presAssocID="{6628BED2-815F-4897-9F68-849DCC22B8D9}" presName="tx2" presStyleLbl="revTx" presStyleIdx="1" presStyleCnt="5"/>
      <dgm:spPr/>
      <dgm:t>
        <a:bodyPr/>
        <a:lstStyle/>
        <a:p>
          <a:endParaRPr lang="ru-RU"/>
        </a:p>
      </dgm:t>
    </dgm:pt>
    <dgm:pt modelId="{728EBCE0-10AC-4D9D-9866-9D115B4C3D99}" type="pres">
      <dgm:prSet presAssocID="{6628BED2-815F-4897-9F68-849DCC22B8D9}" presName="vert2" presStyleCnt="0"/>
      <dgm:spPr/>
    </dgm:pt>
    <dgm:pt modelId="{DFFE2A95-0F2C-455D-BF88-B4B58180BA2F}" type="pres">
      <dgm:prSet presAssocID="{6628BED2-815F-4897-9F68-849DCC22B8D9}" presName="thinLine2b" presStyleLbl="callout" presStyleIdx="0" presStyleCnt="4"/>
      <dgm:spPr/>
    </dgm:pt>
    <dgm:pt modelId="{812F702F-4281-4BA9-8A1B-6ECB765405B7}" type="pres">
      <dgm:prSet presAssocID="{6628BED2-815F-4897-9F68-849DCC22B8D9}" presName="vertSpace2b" presStyleCnt="0"/>
      <dgm:spPr/>
    </dgm:pt>
    <dgm:pt modelId="{267FEC3B-DC4F-43D0-8329-8A556FE1B17D}" type="pres">
      <dgm:prSet presAssocID="{042FEA6C-6FA9-4238-9508-14AD94EFF3B9}" presName="horz2" presStyleCnt="0"/>
      <dgm:spPr/>
    </dgm:pt>
    <dgm:pt modelId="{CDCF83BB-DF5C-4C53-84C0-F029483A0A5D}" type="pres">
      <dgm:prSet presAssocID="{042FEA6C-6FA9-4238-9508-14AD94EFF3B9}" presName="horzSpace2" presStyleCnt="0"/>
      <dgm:spPr/>
    </dgm:pt>
    <dgm:pt modelId="{8136168E-9F5D-4DC4-8778-8E52563897F5}" type="pres">
      <dgm:prSet presAssocID="{042FEA6C-6FA9-4238-9508-14AD94EFF3B9}" presName="tx2" presStyleLbl="revTx" presStyleIdx="2" presStyleCnt="5"/>
      <dgm:spPr/>
      <dgm:t>
        <a:bodyPr/>
        <a:lstStyle/>
        <a:p>
          <a:endParaRPr lang="ru-RU"/>
        </a:p>
      </dgm:t>
    </dgm:pt>
    <dgm:pt modelId="{C90066BA-900D-407D-ADAE-1923797C7057}" type="pres">
      <dgm:prSet presAssocID="{042FEA6C-6FA9-4238-9508-14AD94EFF3B9}" presName="vert2" presStyleCnt="0"/>
      <dgm:spPr/>
    </dgm:pt>
    <dgm:pt modelId="{BBCF985C-9F49-4785-B7C0-564CA7F1A327}" type="pres">
      <dgm:prSet presAssocID="{042FEA6C-6FA9-4238-9508-14AD94EFF3B9}" presName="thinLine2b" presStyleLbl="callout" presStyleIdx="1" presStyleCnt="4"/>
      <dgm:spPr/>
    </dgm:pt>
    <dgm:pt modelId="{A7D820DE-03AB-43E5-92A4-7DAAD6880F6E}" type="pres">
      <dgm:prSet presAssocID="{042FEA6C-6FA9-4238-9508-14AD94EFF3B9}" presName="vertSpace2b" presStyleCnt="0"/>
      <dgm:spPr/>
    </dgm:pt>
    <dgm:pt modelId="{DF1EB280-5F5F-4F12-AD54-6EF938C4470E}" type="pres">
      <dgm:prSet presAssocID="{66A866D3-6340-4EFA-B67E-DE2856AFADC6}" presName="horz2" presStyleCnt="0"/>
      <dgm:spPr/>
    </dgm:pt>
    <dgm:pt modelId="{556DC14C-A36F-4402-A3CE-9F4D0C637C2D}" type="pres">
      <dgm:prSet presAssocID="{66A866D3-6340-4EFA-B67E-DE2856AFADC6}" presName="horzSpace2" presStyleCnt="0"/>
      <dgm:spPr/>
    </dgm:pt>
    <dgm:pt modelId="{81F737AC-FC4B-4CB1-8476-9D6765E51092}" type="pres">
      <dgm:prSet presAssocID="{66A866D3-6340-4EFA-B67E-DE2856AFADC6}" presName="tx2" presStyleLbl="revTx" presStyleIdx="3" presStyleCnt="5"/>
      <dgm:spPr/>
      <dgm:t>
        <a:bodyPr/>
        <a:lstStyle/>
        <a:p>
          <a:endParaRPr lang="ru-RU"/>
        </a:p>
      </dgm:t>
    </dgm:pt>
    <dgm:pt modelId="{47F25154-BB5B-4EAE-90A4-D11DD49117F0}" type="pres">
      <dgm:prSet presAssocID="{66A866D3-6340-4EFA-B67E-DE2856AFADC6}" presName="vert2" presStyleCnt="0"/>
      <dgm:spPr/>
    </dgm:pt>
    <dgm:pt modelId="{A6B1E0EA-6E0C-4E93-8BA1-4E2F280C89A3}" type="pres">
      <dgm:prSet presAssocID="{66A866D3-6340-4EFA-B67E-DE2856AFADC6}" presName="thinLine2b" presStyleLbl="callout" presStyleIdx="2" presStyleCnt="4"/>
      <dgm:spPr/>
    </dgm:pt>
    <dgm:pt modelId="{AB89ECE6-1381-45C9-9750-4214FE8BEC78}" type="pres">
      <dgm:prSet presAssocID="{66A866D3-6340-4EFA-B67E-DE2856AFADC6}" presName="vertSpace2b" presStyleCnt="0"/>
      <dgm:spPr/>
    </dgm:pt>
    <dgm:pt modelId="{C1A1B0AB-7ECF-4871-8554-20AE613B0350}" type="pres">
      <dgm:prSet presAssocID="{82F5CA7A-48A3-4C5C-A552-9EB27B0B212C}" presName="horz2" presStyleCnt="0"/>
      <dgm:spPr/>
    </dgm:pt>
    <dgm:pt modelId="{17A6523B-1760-4172-AE7E-84745720237B}" type="pres">
      <dgm:prSet presAssocID="{82F5CA7A-48A3-4C5C-A552-9EB27B0B212C}" presName="horzSpace2" presStyleCnt="0"/>
      <dgm:spPr/>
    </dgm:pt>
    <dgm:pt modelId="{C885A8E2-4EDA-467E-ACAE-1CFC2A735875}" type="pres">
      <dgm:prSet presAssocID="{82F5CA7A-48A3-4C5C-A552-9EB27B0B212C}" presName="tx2" presStyleLbl="revTx" presStyleIdx="4" presStyleCnt="5"/>
      <dgm:spPr/>
      <dgm:t>
        <a:bodyPr/>
        <a:lstStyle/>
        <a:p>
          <a:endParaRPr lang="ru-RU"/>
        </a:p>
      </dgm:t>
    </dgm:pt>
    <dgm:pt modelId="{D508D254-0528-4F01-86C1-8574A100A948}" type="pres">
      <dgm:prSet presAssocID="{82F5CA7A-48A3-4C5C-A552-9EB27B0B212C}" presName="vert2" presStyleCnt="0"/>
      <dgm:spPr/>
    </dgm:pt>
    <dgm:pt modelId="{5DA9DCC2-FACB-4B9A-80FE-238A52B3EA4A}" type="pres">
      <dgm:prSet presAssocID="{82F5CA7A-48A3-4C5C-A552-9EB27B0B212C}" presName="thinLine2b" presStyleLbl="callout" presStyleIdx="3" presStyleCnt="4"/>
      <dgm:spPr/>
    </dgm:pt>
    <dgm:pt modelId="{51DFB088-36DA-407E-B4FB-D3558359A77A}" type="pres">
      <dgm:prSet presAssocID="{82F5CA7A-48A3-4C5C-A552-9EB27B0B212C}" presName="vertSpace2b" presStyleCnt="0"/>
      <dgm:spPr/>
    </dgm:pt>
  </dgm:ptLst>
  <dgm:cxnLst>
    <dgm:cxn modelId="{6C44B15D-B8A7-468D-91DE-F53C12D678E9}" type="presOf" srcId="{32121063-00D8-4B12-B332-D2A54F460608}" destId="{3DE05009-29EE-440B-ABB7-45229EAA72F6}" srcOrd="0" destOrd="0" presId="urn:microsoft.com/office/officeart/2008/layout/LinedList"/>
    <dgm:cxn modelId="{5925B622-006A-4A06-AB20-36574AF7D30C}" srcId="{32121063-00D8-4B12-B332-D2A54F460608}" destId="{6628BED2-815F-4897-9F68-849DCC22B8D9}" srcOrd="0" destOrd="0" parTransId="{93E70BF4-DF42-4673-8A98-EA40EEA4F52E}" sibTransId="{10397345-F392-4F0C-B8D1-80A0ADC04FC5}"/>
    <dgm:cxn modelId="{DFD4391D-0530-41A3-B947-ADDDD8A2D74D}" type="presOf" srcId="{6628BED2-815F-4897-9F68-849DCC22B8D9}" destId="{89378199-FC42-4D58-BF37-1FE179EEE992}" srcOrd="0" destOrd="0" presId="urn:microsoft.com/office/officeart/2008/layout/LinedList"/>
    <dgm:cxn modelId="{67CEBFB3-53A2-4C1A-993F-91759B32B5A8}" srcId="{32121063-00D8-4B12-B332-D2A54F460608}" destId="{82F5CA7A-48A3-4C5C-A552-9EB27B0B212C}" srcOrd="3" destOrd="0" parTransId="{126EE02B-017B-4D34-B751-1DEE5DCDE259}" sibTransId="{69C8992F-0BA5-48A9-A510-85C1FC6225D1}"/>
    <dgm:cxn modelId="{2A9C2D77-5902-41EB-9459-8BB6E0F46DDB}" srcId="{32121063-00D8-4B12-B332-D2A54F460608}" destId="{66A866D3-6340-4EFA-B67E-DE2856AFADC6}" srcOrd="2" destOrd="0" parTransId="{7B6A94F1-6C90-49C1-B7AB-C93B3E2A87A4}" sibTransId="{D8B241F4-FBF9-43EA-A6D5-B074FB36807E}"/>
    <dgm:cxn modelId="{A97F8B16-37DF-4DBC-BDE7-4661B599033F}" srcId="{32121063-00D8-4B12-B332-D2A54F460608}" destId="{042FEA6C-6FA9-4238-9508-14AD94EFF3B9}" srcOrd="1" destOrd="0" parTransId="{3AED7E03-A3EB-425D-A2D2-F4BA6EFFBD94}" sibTransId="{34997CFC-A44C-4351-BFEF-3154F71530AB}"/>
    <dgm:cxn modelId="{659CBF1A-3619-4C39-A699-0A76B589A954}" type="presOf" srcId="{042FEA6C-6FA9-4238-9508-14AD94EFF3B9}" destId="{8136168E-9F5D-4DC4-8778-8E52563897F5}" srcOrd="0" destOrd="0" presId="urn:microsoft.com/office/officeart/2008/layout/LinedList"/>
    <dgm:cxn modelId="{E4E0547F-8730-4B38-B336-D98390473F24}" srcId="{7349CB11-B090-4AB0-B9DA-EC3464256601}" destId="{32121063-00D8-4B12-B332-D2A54F460608}" srcOrd="0" destOrd="0" parTransId="{C6C1A2F5-EE3C-4593-9D18-BF29563079EA}" sibTransId="{0ED43BE2-DC57-46AA-B4B3-BA5D2B0C31BE}"/>
    <dgm:cxn modelId="{552A43C7-F1F1-436D-B57A-94131669FAB8}" type="presOf" srcId="{82F5CA7A-48A3-4C5C-A552-9EB27B0B212C}" destId="{C885A8E2-4EDA-467E-ACAE-1CFC2A735875}" srcOrd="0" destOrd="0" presId="urn:microsoft.com/office/officeart/2008/layout/LinedList"/>
    <dgm:cxn modelId="{855ED51C-DBEB-4ADB-8FC8-E7F3D38A6E66}" type="presOf" srcId="{66A866D3-6340-4EFA-B67E-DE2856AFADC6}" destId="{81F737AC-FC4B-4CB1-8476-9D6765E51092}" srcOrd="0" destOrd="0" presId="urn:microsoft.com/office/officeart/2008/layout/LinedList"/>
    <dgm:cxn modelId="{C71219E7-A13A-4DDA-A469-04C2C0600284}" type="presOf" srcId="{7349CB11-B090-4AB0-B9DA-EC3464256601}" destId="{A93ED86A-00AA-48A1-AD9E-35F56BD58E07}" srcOrd="0" destOrd="0" presId="urn:microsoft.com/office/officeart/2008/layout/LinedList"/>
    <dgm:cxn modelId="{E7479050-6B15-49CC-AD56-084E364EBE8F}" type="presParOf" srcId="{A93ED86A-00AA-48A1-AD9E-35F56BD58E07}" destId="{8E6D2875-300E-44A6-BF89-82BAFAEED693}" srcOrd="0" destOrd="0" presId="urn:microsoft.com/office/officeart/2008/layout/LinedList"/>
    <dgm:cxn modelId="{11DD815E-0048-4D69-8F31-D893E423F224}" type="presParOf" srcId="{A93ED86A-00AA-48A1-AD9E-35F56BD58E07}" destId="{918D9A84-E0F0-47DC-B03C-FC0F5DF77DF6}" srcOrd="1" destOrd="0" presId="urn:microsoft.com/office/officeart/2008/layout/LinedList"/>
    <dgm:cxn modelId="{49777E1E-3138-4EB9-92F9-5DC9392D3E8E}" type="presParOf" srcId="{918D9A84-E0F0-47DC-B03C-FC0F5DF77DF6}" destId="{3DE05009-29EE-440B-ABB7-45229EAA72F6}" srcOrd="0" destOrd="0" presId="urn:microsoft.com/office/officeart/2008/layout/LinedList"/>
    <dgm:cxn modelId="{87EC4636-EA75-40C8-8180-824CF8C6AF0B}" type="presParOf" srcId="{918D9A84-E0F0-47DC-B03C-FC0F5DF77DF6}" destId="{DD9A28F1-6748-4EA7-89E8-EE09F8FD7D17}" srcOrd="1" destOrd="0" presId="urn:microsoft.com/office/officeart/2008/layout/LinedList"/>
    <dgm:cxn modelId="{66F90867-A78D-495B-8892-97E61713CFA4}" type="presParOf" srcId="{DD9A28F1-6748-4EA7-89E8-EE09F8FD7D17}" destId="{0419592D-FC95-408F-88C7-FF97E9C56D84}" srcOrd="0" destOrd="0" presId="urn:microsoft.com/office/officeart/2008/layout/LinedList"/>
    <dgm:cxn modelId="{8C1E6982-957A-4BC3-B93A-5CF71728677C}" type="presParOf" srcId="{DD9A28F1-6748-4EA7-89E8-EE09F8FD7D17}" destId="{8EE72391-A717-44EC-B5EB-74E92284C473}" srcOrd="1" destOrd="0" presId="urn:microsoft.com/office/officeart/2008/layout/LinedList"/>
    <dgm:cxn modelId="{40EA1CBA-6ED9-478F-B027-45995659520D}" type="presParOf" srcId="{8EE72391-A717-44EC-B5EB-74E92284C473}" destId="{545C6E9D-54CD-41CE-87BA-E5F25AFFF850}" srcOrd="0" destOrd="0" presId="urn:microsoft.com/office/officeart/2008/layout/LinedList"/>
    <dgm:cxn modelId="{E66427C0-F95C-48AD-AB70-8CBD9EE8B971}" type="presParOf" srcId="{8EE72391-A717-44EC-B5EB-74E92284C473}" destId="{89378199-FC42-4D58-BF37-1FE179EEE992}" srcOrd="1" destOrd="0" presId="urn:microsoft.com/office/officeart/2008/layout/LinedList"/>
    <dgm:cxn modelId="{6866B7FA-5F95-4A7B-AC18-6B94533BA863}" type="presParOf" srcId="{8EE72391-A717-44EC-B5EB-74E92284C473}" destId="{728EBCE0-10AC-4D9D-9866-9D115B4C3D99}" srcOrd="2" destOrd="0" presId="urn:microsoft.com/office/officeart/2008/layout/LinedList"/>
    <dgm:cxn modelId="{A1E6BEF0-01BC-4D7B-A679-1DD0513C6D3E}" type="presParOf" srcId="{DD9A28F1-6748-4EA7-89E8-EE09F8FD7D17}" destId="{DFFE2A95-0F2C-455D-BF88-B4B58180BA2F}" srcOrd="2" destOrd="0" presId="urn:microsoft.com/office/officeart/2008/layout/LinedList"/>
    <dgm:cxn modelId="{DD285C2D-5EA2-4D1C-9D91-D4EE95FEC69B}" type="presParOf" srcId="{DD9A28F1-6748-4EA7-89E8-EE09F8FD7D17}" destId="{812F702F-4281-4BA9-8A1B-6ECB765405B7}" srcOrd="3" destOrd="0" presId="urn:microsoft.com/office/officeart/2008/layout/LinedList"/>
    <dgm:cxn modelId="{0E0C686B-4ABD-47D1-8235-37D0E077F6FE}" type="presParOf" srcId="{DD9A28F1-6748-4EA7-89E8-EE09F8FD7D17}" destId="{267FEC3B-DC4F-43D0-8329-8A556FE1B17D}" srcOrd="4" destOrd="0" presId="urn:microsoft.com/office/officeart/2008/layout/LinedList"/>
    <dgm:cxn modelId="{EEF89B6E-0A19-4060-841E-EF4087372348}" type="presParOf" srcId="{267FEC3B-DC4F-43D0-8329-8A556FE1B17D}" destId="{CDCF83BB-DF5C-4C53-84C0-F029483A0A5D}" srcOrd="0" destOrd="0" presId="urn:microsoft.com/office/officeart/2008/layout/LinedList"/>
    <dgm:cxn modelId="{CDEAB8C5-4541-4091-8C34-BD25776C6DEB}" type="presParOf" srcId="{267FEC3B-DC4F-43D0-8329-8A556FE1B17D}" destId="{8136168E-9F5D-4DC4-8778-8E52563897F5}" srcOrd="1" destOrd="0" presId="urn:microsoft.com/office/officeart/2008/layout/LinedList"/>
    <dgm:cxn modelId="{1FBF7B9F-B561-4751-9B2B-EB10DFD2C73A}" type="presParOf" srcId="{267FEC3B-DC4F-43D0-8329-8A556FE1B17D}" destId="{C90066BA-900D-407D-ADAE-1923797C7057}" srcOrd="2" destOrd="0" presId="urn:microsoft.com/office/officeart/2008/layout/LinedList"/>
    <dgm:cxn modelId="{CC428DC6-3412-4854-927D-E553B37A91D1}" type="presParOf" srcId="{DD9A28F1-6748-4EA7-89E8-EE09F8FD7D17}" destId="{BBCF985C-9F49-4785-B7C0-564CA7F1A327}" srcOrd="5" destOrd="0" presId="urn:microsoft.com/office/officeart/2008/layout/LinedList"/>
    <dgm:cxn modelId="{2015237B-6A15-4A68-93AA-3E17A629AF37}" type="presParOf" srcId="{DD9A28F1-6748-4EA7-89E8-EE09F8FD7D17}" destId="{A7D820DE-03AB-43E5-92A4-7DAAD6880F6E}" srcOrd="6" destOrd="0" presId="urn:microsoft.com/office/officeart/2008/layout/LinedList"/>
    <dgm:cxn modelId="{ED24F250-6286-469C-972B-F23D9A42E48E}" type="presParOf" srcId="{DD9A28F1-6748-4EA7-89E8-EE09F8FD7D17}" destId="{DF1EB280-5F5F-4F12-AD54-6EF938C4470E}" srcOrd="7" destOrd="0" presId="urn:microsoft.com/office/officeart/2008/layout/LinedList"/>
    <dgm:cxn modelId="{12F3BEEF-1A4B-4D03-B868-4DB32B8CBAFA}" type="presParOf" srcId="{DF1EB280-5F5F-4F12-AD54-6EF938C4470E}" destId="{556DC14C-A36F-4402-A3CE-9F4D0C637C2D}" srcOrd="0" destOrd="0" presId="urn:microsoft.com/office/officeart/2008/layout/LinedList"/>
    <dgm:cxn modelId="{A8BE9EF2-6A17-4E19-AE31-362CFAFE94DD}" type="presParOf" srcId="{DF1EB280-5F5F-4F12-AD54-6EF938C4470E}" destId="{81F737AC-FC4B-4CB1-8476-9D6765E51092}" srcOrd="1" destOrd="0" presId="urn:microsoft.com/office/officeart/2008/layout/LinedList"/>
    <dgm:cxn modelId="{11DD51CA-2064-4772-BBA0-0FE0F6DE5230}" type="presParOf" srcId="{DF1EB280-5F5F-4F12-AD54-6EF938C4470E}" destId="{47F25154-BB5B-4EAE-90A4-D11DD49117F0}" srcOrd="2" destOrd="0" presId="urn:microsoft.com/office/officeart/2008/layout/LinedList"/>
    <dgm:cxn modelId="{709A9EA3-F029-415A-A515-248FE18CB808}" type="presParOf" srcId="{DD9A28F1-6748-4EA7-89E8-EE09F8FD7D17}" destId="{A6B1E0EA-6E0C-4E93-8BA1-4E2F280C89A3}" srcOrd="8" destOrd="0" presId="urn:microsoft.com/office/officeart/2008/layout/LinedList"/>
    <dgm:cxn modelId="{B035C83C-5E28-4907-9987-CE8F9934C45C}" type="presParOf" srcId="{DD9A28F1-6748-4EA7-89E8-EE09F8FD7D17}" destId="{AB89ECE6-1381-45C9-9750-4214FE8BEC78}" srcOrd="9" destOrd="0" presId="urn:microsoft.com/office/officeart/2008/layout/LinedList"/>
    <dgm:cxn modelId="{89A3106D-4346-4A7E-82A2-FB441AEF5C55}" type="presParOf" srcId="{DD9A28F1-6748-4EA7-89E8-EE09F8FD7D17}" destId="{C1A1B0AB-7ECF-4871-8554-20AE613B0350}" srcOrd="10" destOrd="0" presId="urn:microsoft.com/office/officeart/2008/layout/LinedList"/>
    <dgm:cxn modelId="{8BCCF463-A5A8-437D-BBF9-86B8BD69D3EA}" type="presParOf" srcId="{C1A1B0AB-7ECF-4871-8554-20AE613B0350}" destId="{17A6523B-1760-4172-AE7E-84745720237B}" srcOrd="0" destOrd="0" presId="urn:microsoft.com/office/officeart/2008/layout/LinedList"/>
    <dgm:cxn modelId="{ED751DBE-CCFE-43DA-815E-1EA258B0FAFD}" type="presParOf" srcId="{C1A1B0AB-7ECF-4871-8554-20AE613B0350}" destId="{C885A8E2-4EDA-467E-ACAE-1CFC2A735875}" srcOrd="1" destOrd="0" presId="urn:microsoft.com/office/officeart/2008/layout/LinedList"/>
    <dgm:cxn modelId="{78A955F1-FDAE-4C2C-8F6D-F5A699FC76CC}" type="presParOf" srcId="{C1A1B0AB-7ECF-4871-8554-20AE613B0350}" destId="{D508D254-0528-4F01-86C1-8574A100A948}" srcOrd="2" destOrd="0" presId="urn:microsoft.com/office/officeart/2008/layout/LinedList"/>
    <dgm:cxn modelId="{9201AC57-5F96-42FF-AE74-E538D8A915D2}" type="presParOf" srcId="{DD9A28F1-6748-4EA7-89E8-EE09F8FD7D17}" destId="{5DA9DCC2-FACB-4B9A-80FE-238A52B3EA4A}" srcOrd="11" destOrd="0" presId="urn:microsoft.com/office/officeart/2008/layout/LinedList"/>
    <dgm:cxn modelId="{974BA970-1827-4B39-A8B3-40C77A6DAF95}" type="presParOf" srcId="{DD9A28F1-6748-4EA7-89E8-EE09F8FD7D17}" destId="{51DFB088-36DA-407E-B4FB-D3558359A77A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DF8F5-6777-4926-9FC7-6502DD936F76}">
      <dsp:nvSpPr>
        <dsp:cNvPr id="0" name=""/>
        <dsp:cNvSpPr/>
      </dsp:nvSpPr>
      <dsp:spPr>
        <a:xfrm>
          <a:off x="-229653" y="0"/>
          <a:ext cx="5418667" cy="5418667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2E9AEC-E928-40FC-A2C7-E24B8C75E2D3}">
      <dsp:nvSpPr>
        <dsp:cNvPr id="0" name=""/>
        <dsp:cNvSpPr/>
      </dsp:nvSpPr>
      <dsp:spPr>
        <a:xfrm>
          <a:off x="1919466" y="544777"/>
          <a:ext cx="4642559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Достижение технологического суверенитета в сквозных сферах, которые обеспечивают устойчивость всей экономики страны. </a:t>
          </a:r>
          <a:endParaRPr lang="ru-RU" sz="17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1982082" y="607393"/>
        <a:ext cx="4517327" cy="1157468"/>
      </dsp:txXfrm>
    </dsp:sp>
    <dsp:sp modelId="{0D0FD8A1-0563-462C-B5A1-FC9A75002B84}">
      <dsp:nvSpPr>
        <dsp:cNvPr id="0" name=""/>
        <dsp:cNvSpPr/>
      </dsp:nvSpPr>
      <dsp:spPr>
        <a:xfrm>
          <a:off x="1901838" y="1976525"/>
          <a:ext cx="4677816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Поддержка семей с детьми. Большая многодетная семья должна стать нормой, философией жизни общества, ориентиром всей государственной стратегии.</a:t>
          </a:r>
          <a:endParaRPr lang="ru-RU" sz="17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1964454" y="2039141"/>
        <a:ext cx="4552584" cy="1157468"/>
      </dsp:txXfrm>
    </dsp:sp>
    <dsp:sp modelId="{275FC71C-A96C-48EA-A719-C4EF8AB1BF62}">
      <dsp:nvSpPr>
        <dsp:cNvPr id="0" name=""/>
        <dsp:cNvSpPr/>
      </dsp:nvSpPr>
      <dsp:spPr>
        <a:xfrm>
          <a:off x="1910643" y="3430852"/>
          <a:ext cx="4660205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Подготовка будущих профессионалов своего дела, готовых трудиться в экономике 21-го века. </a:t>
          </a:r>
          <a:endParaRPr lang="ru-RU" sz="17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1973259" y="3493468"/>
        <a:ext cx="4534973" cy="11574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56A89E-EFB1-42DB-AB4F-F4183AB4EAE7}">
      <dsp:nvSpPr>
        <dsp:cNvPr id="0" name=""/>
        <dsp:cNvSpPr/>
      </dsp:nvSpPr>
      <dsp:spPr>
        <a:xfrm rot="16200000">
          <a:off x="-1770266" y="1772108"/>
          <a:ext cx="5351830" cy="1807612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Воспитание подрастающего поколения на основе традиционных российских духовно-нравственных ценностей, культуры и исторической памяти</a:t>
          </a:r>
          <a:endParaRPr lang="ru-RU" sz="1600" b="1" kern="1200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sp:txBody>
      <dsp:txXfrm rot="5400000">
        <a:off x="1843" y="1070365"/>
        <a:ext cx="1807612" cy="3211098"/>
      </dsp:txXfrm>
    </dsp:sp>
    <dsp:sp modelId="{218D14A9-63E7-4CE2-813A-39F0EAF7DDC9}">
      <dsp:nvSpPr>
        <dsp:cNvPr id="0" name=""/>
        <dsp:cNvSpPr/>
      </dsp:nvSpPr>
      <dsp:spPr>
        <a:xfrm rot="16200000">
          <a:off x="172916" y="1772108"/>
          <a:ext cx="5351830" cy="1807612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rPr>
            <a:t>Реализация задач ФОП ДО в части психолого-педагогической поддержки семьи и повышение компетентности родителей</a:t>
          </a:r>
          <a:endParaRPr lang="ru-RU" sz="1600" b="1" kern="1200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sp:txBody>
      <dsp:txXfrm rot="5400000">
        <a:off x="1945025" y="1070365"/>
        <a:ext cx="1807612" cy="3211098"/>
      </dsp:txXfrm>
    </dsp:sp>
    <dsp:sp modelId="{3F032057-4B89-4363-836B-60B6F7875255}">
      <dsp:nvSpPr>
        <dsp:cNvPr id="0" name=""/>
        <dsp:cNvSpPr/>
      </dsp:nvSpPr>
      <dsp:spPr>
        <a:xfrm rot="16200000">
          <a:off x="2116100" y="1772108"/>
          <a:ext cx="5351830" cy="1807612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rPr>
            <a:t>Организация образовательной работы с детьми дошкольного возраста по формированию предпосылок математической, естественнонаучной грамотности, в </a:t>
          </a:r>
          <a:r>
            <a:rPr lang="ru-RU" sz="1600" b="1" kern="1200" dirty="0" err="1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rPr>
            <a:t>т.ч</a:t>
          </a:r>
          <a:r>
            <a:rPr lang="ru-RU" sz="16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rPr>
            <a:t>. развитие инженерного мышления</a:t>
          </a:r>
          <a:endParaRPr lang="ru-RU" sz="1600" b="1" kern="1200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sp:txBody>
      <dsp:txXfrm rot="5400000">
        <a:off x="3888209" y="1070365"/>
        <a:ext cx="1807612" cy="3211098"/>
      </dsp:txXfrm>
    </dsp:sp>
    <dsp:sp modelId="{3EA15672-91DF-49FA-B992-2F931FD354B3}">
      <dsp:nvSpPr>
        <dsp:cNvPr id="0" name=""/>
        <dsp:cNvSpPr/>
      </dsp:nvSpPr>
      <dsp:spPr>
        <a:xfrm rot="16200000">
          <a:off x="4059283" y="1772108"/>
          <a:ext cx="5351830" cy="1807612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rPr>
            <a:t>Использование самообразования как ресурса устранения профессиональных дефицитов педагогов ДОУ</a:t>
          </a:r>
          <a:endParaRPr lang="ru-RU" sz="1600" b="1" kern="1200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Times New Roman" panose="02020603050405020304" pitchFamily="18" charset="0"/>
          </a:endParaRPr>
        </a:p>
      </dsp:txBody>
      <dsp:txXfrm rot="5400000">
        <a:off x="5831392" y="1070365"/>
        <a:ext cx="1807612" cy="32110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5C914-2516-487F-8368-84FEDFDAA165}">
      <dsp:nvSpPr>
        <dsp:cNvPr id="0" name=""/>
        <dsp:cNvSpPr/>
      </dsp:nvSpPr>
      <dsp:spPr bwMode="auto">
        <a:xfrm>
          <a:off x="2501" y="1454651"/>
          <a:ext cx="2509363" cy="25093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Overflow="overflow" horzOverflow="overflow" vert="horz" wrap="square" lIns="138099" tIns="17780" rIns="138099" bIns="17780" numCol="1" spcCol="1270" rtlCol="0" fromWordArt="0" anchor="ctr" anchorCtr="0" forceAA="0" compatLnSpc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400" b="1" i="0" u="none" strike="noStrike" kern="1200" cap="none" spc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Просвещение =</a:t>
          </a:r>
          <a:r>
            <a:rPr lang="ru-RU" sz="1400" b="0" i="0" u="none" strike="noStrike" kern="1200" cap="none" spc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 </a:t>
          </a:r>
          <a:r>
            <a:rPr lang="ru-RU" sz="1300" b="0" i="0" u="none" strike="noStrike" kern="1200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информирование</a:t>
          </a:r>
          <a:endParaRPr sz="1400" kern="1200" dirty="0">
            <a:latin typeface="Cambria Math" panose="02040503050406030204" pitchFamily="18" charset="0"/>
            <a:ea typeface="Cambria Math" panose="02040503050406030204" pitchFamily="18" charset="0"/>
            <a:cs typeface="Arial"/>
          </a:endParaRPr>
        </a:p>
      </dsp:txBody>
      <dsp:txXfrm>
        <a:off x="369989" y="1822139"/>
        <a:ext cx="1774387" cy="1774387"/>
      </dsp:txXfrm>
    </dsp:sp>
    <dsp:sp modelId="{04120CA3-3B5C-49F0-9AE2-3CCBBBAED4F9}">
      <dsp:nvSpPr>
        <dsp:cNvPr id="0" name=""/>
        <dsp:cNvSpPr/>
      </dsp:nvSpPr>
      <dsp:spPr bwMode="auto">
        <a:xfrm>
          <a:off x="2009992" y="1454651"/>
          <a:ext cx="2509363" cy="25093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Overflow="overflow" horzOverflow="overflow" vert="horz" wrap="square" lIns="138099" tIns="16510" rIns="138099" bIns="16510" numCol="1" spcCol="1270" rtlCol="0" fromWordArt="0" anchor="ctr" anchorCtr="0" forceAA="0" compatLnSpc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300" b="1" i="0" u="none" strike="noStrike" kern="1200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Сотрудничество</a:t>
          </a:r>
          <a:r>
            <a:rPr lang="ru-RU" sz="1400" b="1" i="0" u="none" strike="noStrike" kern="1200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 = </a:t>
          </a:r>
          <a:r>
            <a:rPr lang="ru-RU" sz="1400" b="0" i="0" u="none" strike="noStrike" kern="1200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общение на равных</a:t>
          </a:r>
          <a:endParaRPr sz="1400" kern="1200" dirty="0">
            <a:latin typeface="Cambria Math" panose="02040503050406030204" pitchFamily="18" charset="0"/>
            <a:ea typeface="Cambria Math" panose="02040503050406030204" pitchFamily="18" charset="0"/>
            <a:cs typeface="Arial"/>
          </a:endParaRPr>
        </a:p>
      </dsp:txBody>
      <dsp:txXfrm>
        <a:off x="2377480" y="1822139"/>
        <a:ext cx="1774387" cy="1774387"/>
      </dsp:txXfrm>
    </dsp:sp>
    <dsp:sp modelId="{C21F97EE-85E9-4C18-A702-B1451BD6DA0B}">
      <dsp:nvSpPr>
        <dsp:cNvPr id="0" name=""/>
        <dsp:cNvSpPr/>
      </dsp:nvSpPr>
      <dsp:spPr bwMode="auto">
        <a:xfrm>
          <a:off x="4017483" y="1454651"/>
          <a:ext cx="2509363" cy="25093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Overflow="overflow" horzOverflow="overflow" vert="horz" wrap="square" lIns="138099" tIns="17780" rIns="138099" bIns="17780" numCol="1" spcCol="1270" rtlCol="0" fromWordArt="0" anchor="ctr" anchorCtr="0" forceAA="0" compatLnSpc="0">
          <a:noAutofit/>
        </a:bodyPr>
        <a:lstStyle/>
        <a:p>
          <a:pPr marL="0" lvl="0" indent="0" algn="ctr" defTabSz="17779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400" b="1" i="0" u="none" strike="noStrike" kern="1200" cap="none" spc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Партнерство </a:t>
          </a:r>
          <a:r>
            <a:rPr lang="ru-RU" sz="1400" b="1" i="0" u="none" strike="noStrike" kern="1200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= </a:t>
          </a:r>
          <a:r>
            <a:rPr lang="ru-RU" sz="1400" b="0" i="0" u="none" strike="noStrike" kern="1200" cap="none" spc="0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взаимно выгодные отношения </a:t>
          </a:r>
          <a:endParaRPr sz="1400" kern="1200" dirty="0">
            <a:latin typeface="Cambria Math" panose="02040503050406030204" pitchFamily="18" charset="0"/>
            <a:ea typeface="Cambria Math" panose="02040503050406030204" pitchFamily="18" charset="0"/>
            <a:cs typeface="Arial"/>
          </a:endParaRPr>
        </a:p>
      </dsp:txBody>
      <dsp:txXfrm>
        <a:off x="4384971" y="1822139"/>
        <a:ext cx="1774387" cy="1774387"/>
      </dsp:txXfrm>
    </dsp:sp>
    <dsp:sp modelId="{A70508F7-D089-4F29-B2BA-D9D5E2ABC4A8}">
      <dsp:nvSpPr>
        <dsp:cNvPr id="0" name=""/>
        <dsp:cNvSpPr/>
      </dsp:nvSpPr>
      <dsp:spPr bwMode="auto">
        <a:xfrm>
          <a:off x="6024974" y="1454651"/>
          <a:ext cx="2509363" cy="25093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Overflow="overflow" horzOverflow="overflow" vert="horz" wrap="square" lIns="138099" tIns="17780" rIns="138099" bIns="17780" numCol="1" spcCol="1270" rtlCol="0" fromWordArt="0" anchor="ctr" anchorCtr="0" forceAA="0" compatLnSpc="0">
          <a:noAutofit/>
        </a:bodyPr>
        <a:lstStyle/>
        <a:p>
          <a:pPr marL="0" lvl="0" indent="0" algn="ctr" defTabSz="17779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400" b="1" i="0" u="none" strike="noStrike" kern="1200" cap="none" spc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Поддержка = </a:t>
          </a:r>
          <a:r>
            <a:rPr lang="ru-RU" sz="1400" b="0" i="0" u="none" strike="noStrike" kern="1200" cap="none" spc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rPr>
            <a:t>помощь в преодолении трудностей</a:t>
          </a:r>
          <a:endParaRPr sz="1400" kern="1200" dirty="0">
            <a:latin typeface="Cambria Math" panose="02040503050406030204" pitchFamily="18" charset="0"/>
            <a:ea typeface="Cambria Math" panose="02040503050406030204" pitchFamily="18" charset="0"/>
            <a:cs typeface="Arial"/>
          </a:endParaRPr>
        </a:p>
      </dsp:txBody>
      <dsp:txXfrm>
        <a:off x="6392462" y="1822139"/>
        <a:ext cx="1774387" cy="17743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66289-CD7C-4155-B231-5BF64E6A460D}">
      <dsp:nvSpPr>
        <dsp:cNvPr id="0" name=""/>
        <dsp:cNvSpPr/>
      </dsp:nvSpPr>
      <dsp:spPr>
        <a:xfrm rot="5400000">
          <a:off x="4742379" y="-1927745"/>
          <a:ext cx="774811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изучение и планирование</a:t>
          </a:r>
          <a:endParaRPr lang="ru-RU" sz="19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 rot="-5400000">
        <a:off x="2715769" y="136688"/>
        <a:ext cx="4790209" cy="699165"/>
      </dsp:txXfrm>
    </dsp:sp>
    <dsp:sp modelId="{09967D3F-756F-40CD-B9D5-92757FFB5B8A}">
      <dsp:nvSpPr>
        <dsp:cNvPr id="0" name=""/>
        <dsp:cNvSpPr/>
      </dsp:nvSpPr>
      <dsp:spPr>
        <a:xfrm>
          <a:off x="0" y="2013"/>
          <a:ext cx="2715768" cy="968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Диагностико</a:t>
          </a:r>
          <a:r>
            <a:rPr lang="ru-RU" sz="21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-аналитическое </a:t>
          </a:r>
          <a:endParaRPr lang="ru-RU" sz="21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7279" y="49292"/>
        <a:ext cx="2621210" cy="873955"/>
      </dsp:txXfrm>
    </dsp:sp>
    <dsp:sp modelId="{56CDFB61-0685-41FA-B9BD-FF0035DD161A}">
      <dsp:nvSpPr>
        <dsp:cNvPr id="0" name=""/>
        <dsp:cNvSpPr/>
      </dsp:nvSpPr>
      <dsp:spPr>
        <a:xfrm rot="5400000">
          <a:off x="4742379" y="-910806"/>
          <a:ext cx="774811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просвещение и информирование</a:t>
          </a:r>
          <a:endParaRPr lang="ru-RU" sz="19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 rot="-5400000">
        <a:off x="2715769" y="1153627"/>
        <a:ext cx="4790209" cy="699165"/>
      </dsp:txXfrm>
    </dsp:sp>
    <dsp:sp modelId="{3E7D9FDA-D362-48B5-A474-699B93364101}">
      <dsp:nvSpPr>
        <dsp:cNvPr id="0" name=""/>
        <dsp:cNvSpPr/>
      </dsp:nvSpPr>
      <dsp:spPr>
        <a:xfrm>
          <a:off x="0" y="1018953"/>
          <a:ext cx="2715768" cy="968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Просветительское </a:t>
          </a:r>
          <a:endParaRPr lang="ru-RU" sz="21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7279" y="1066232"/>
        <a:ext cx="2621210" cy="873955"/>
      </dsp:txXfrm>
    </dsp:sp>
    <dsp:sp modelId="{FE05476E-2CDF-47EE-A1D2-B6C416C9C1AF}">
      <dsp:nvSpPr>
        <dsp:cNvPr id="0" name=""/>
        <dsp:cNvSpPr/>
      </dsp:nvSpPr>
      <dsp:spPr>
        <a:xfrm rot="5400000">
          <a:off x="4742379" y="106133"/>
          <a:ext cx="774811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консультирование </a:t>
          </a:r>
          <a:endParaRPr lang="ru-RU" sz="19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 rot="-5400000">
        <a:off x="2715769" y="2170567"/>
        <a:ext cx="4790209" cy="699165"/>
      </dsp:txXfrm>
    </dsp:sp>
    <dsp:sp modelId="{1DC2BB38-80D4-493D-9941-54E1B09C68BF}">
      <dsp:nvSpPr>
        <dsp:cNvPr id="0" name=""/>
        <dsp:cNvSpPr/>
      </dsp:nvSpPr>
      <dsp:spPr>
        <a:xfrm>
          <a:off x="0" y="2035892"/>
          <a:ext cx="2715768" cy="968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Консультационное </a:t>
          </a:r>
          <a:endParaRPr lang="ru-RU" sz="21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7279" y="2083171"/>
        <a:ext cx="2621210" cy="873955"/>
      </dsp:txXfrm>
    </dsp:sp>
    <dsp:sp modelId="{CAE402BD-FEE0-44FA-BE04-BB19E03AD878}">
      <dsp:nvSpPr>
        <dsp:cNvPr id="0" name=""/>
        <dsp:cNvSpPr/>
      </dsp:nvSpPr>
      <dsp:spPr>
        <a:xfrm rot="5400000">
          <a:off x="4742379" y="1123073"/>
          <a:ext cx="774811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>
              <a:latin typeface="Cambria Math" panose="02040503050406030204" pitchFamily="18" charset="0"/>
              <a:ea typeface="Cambria Math" panose="02040503050406030204" pitchFamily="18" charset="0"/>
            </a:rPr>
            <a:t>сотрудничество </a:t>
          </a:r>
          <a:r>
            <a:rPr lang="ru-RU" sz="19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 поддержка образовательных инициатив родителей</a:t>
          </a:r>
          <a:endParaRPr lang="ru-RU" sz="19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 rot="-5400000">
        <a:off x="2715769" y="3187507"/>
        <a:ext cx="4790209" cy="699165"/>
      </dsp:txXfrm>
    </dsp:sp>
    <dsp:sp modelId="{2346348E-C5B4-48BF-97CE-FF7F710551A7}">
      <dsp:nvSpPr>
        <dsp:cNvPr id="0" name=""/>
        <dsp:cNvSpPr/>
      </dsp:nvSpPr>
      <dsp:spPr>
        <a:xfrm>
          <a:off x="0" y="3052832"/>
          <a:ext cx="2715768" cy="968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Совместная деятельность</a:t>
          </a:r>
          <a:endParaRPr lang="ru-RU" sz="21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7279" y="3100111"/>
        <a:ext cx="2621210" cy="8739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551BB-BEDE-421B-94BF-0EA2F7F42877}">
      <dsp:nvSpPr>
        <dsp:cNvPr id="0" name=""/>
        <dsp:cNvSpPr/>
      </dsp:nvSpPr>
      <dsp:spPr>
        <a:xfrm rot="21300000">
          <a:off x="23339" y="2005586"/>
          <a:ext cx="7559067" cy="865627"/>
        </a:xfrm>
        <a:prstGeom prst="mathMinus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4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BC69E9AB-9E7B-42A9-B322-2BE690AD3227}">
      <dsp:nvSpPr>
        <dsp:cNvPr id="0" name=""/>
        <dsp:cNvSpPr/>
      </dsp:nvSpPr>
      <dsp:spPr>
        <a:xfrm>
          <a:off x="912689" y="243840"/>
          <a:ext cx="2281724" cy="1950720"/>
        </a:xfrm>
        <a:prstGeom prst="downArrow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7A631B-1B98-414A-9522-33F88E6ADE50}">
      <dsp:nvSpPr>
        <dsp:cNvPr id="0" name=""/>
        <dsp:cNvSpPr/>
      </dsp:nvSpPr>
      <dsp:spPr>
        <a:xfrm>
          <a:off x="3099396" y="0"/>
          <a:ext cx="4297137" cy="2048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Cambria Math" panose="02040503050406030204" pitchFamily="18" charset="0"/>
              <a:ea typeface="Cambria Math" panose="02040503050406030204" pitchFamily="18" charset="0"/>
            </a:rPr>
            <a:t>Непосредственное взаимодействие 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эмоционально окрашенная информация,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Cambria Math" panose="02040503050406030204" pitchFamily="18" charset="0"/>
              <a:ea typeface="Cambria Math" panose="02040503050406030204" pitchFamily="18" charset="0"/>
            </a:rPr>
            <a:t>получение адресной информации, наличие обратной связи, </a:t>
          </a:r>
          <a:endParaRPr lang="ru-RU" sz="1400" kern="120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Cambria Math" panose="02040503050406030204" pitchFamily="18" charset="0"/>
              <a:ea typeface="Cambria Math" panose="02040503050406030204" pitchFamily="18" charset="0"/>
            </a:rPr>
            <a:t>можно задать интересующие вопросы и обсудить волнующую проблему</a:t>
          </a:r>
          <a:endParaRPr lang="ru-RU" sz="140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3099396" y="0"/>
        <a:ext cx="4297137" cy="2048256"/>
      </dsp:txXfrm>
    </dsp:sp>
    <dsp:sp modelId="{4F9210AC-C664-491A-AF77-07E8F28FC0BD}">
      <dsp:nvSpPr>
        <dsp:cNvPr id="0" name=""/>
        <dsp:cNvSpPr/>
      </dsp:nvSpPr>
      <dsp:spPr>
        <a:xfrm>
          <a:off x="4411333" y="2682240"/>
          <a:ext cx="2281724" cy="1950720"/>
        </a:xfrm>
        <a:prstGeom prst="upArrow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85000"/>
                <a:satMod val="13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40000"/>
                <a:shade val="87000"/>
                <a:satMod val="125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9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7FE923-B0DA-4C51-B641-572BDD4538DA}">
      <dsp:nvSpPr>
        <dsp:cNvPr id="0" name=""/>
        <dsp:cNvSpPr/>
      </dsp:nvSpPr>
      <dsp:spPr>
        <a:xfrm>
          <a:off x="515353" y="2828543"/>
          <a:ext cx="3898888" cy="2048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Дистанционное и онлайн взаимодействие 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отсрочено часто по времени, недостаточно эмоционально окрашено и </a:t>
          </a: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подкреплено,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охват большого числа родителей </a:t>
          </a: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,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наглядность и красочность </a:t>
          </a: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,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выстроенность</a:t>
          </a: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 </a:t>
          </a: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информации, 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востребованность, 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по </a:t>
          </a: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статистике 80% родителей дошкольников – активные пользователи </a:t>
          </a:r>
          <a:r>
            <a:rPr lang="ru-RU" sz="1400" kern="12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соцсетей</a:t>
          </a: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. 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15353" y="2828543"/>
        <a:ext cx="3898888" cy="20482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D2875-300E-44A6-BF89-82BAFAEED693}">
      <dsp:nvSpPr>
        <dsp:cNvPr id="0" name=""/>
        <dsp:cNvSpPr/>
      </dsp:nvSpPr>
      <dsp:spPr>
        <a:xfrm>
          <a:off x="0" y="1027"/>
          <a:ext cx="3368925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05009-29EE-440B-ABB7-45229EAA72F6}">
      <dsp:nvSpPr>
        <dsp:cNvPr id="0" name=""/>
        <dsp:cNvSpPr/>
      </dsp:nvSpPr>
      <dsp:spPr>
        <a:xfrm>
          <a:off x="0" y="1027"/>
          <a:ext cx="997224" cy="210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Педагогические технологии</a:t>
          </a:r>
          <a:endParaRPr lang="ru-RU" sz="15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0" y="1027"/>
        <a:ext cx="997224" cy="2102757"/>
      </dsp:txXfrm>
    </dsp:sp>
    <dsp:sp modelId="{113F61AA-9935-46CB-AF39-98AC6FE4418C}">
      <dsp:nvSpPr>
        <dsp:cNvPr id="0" name=""/>
        <dsp:cNvSpPr/>
      </dsp:nvSpPr>
      <dsp:spPr>
        <a:xfrm>
          <a:off x="1041688" y="20843"/>
          <a:ext cx="2326943" cy="39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ТРИЗ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041688" y="20843"/>
        <a:ext cx="2326943" cy="396320"/>
      </dsp:txXfrm>
    </dsp:sp>
    <dsp:sp modelId="{290B706F-D6E2-401A-A6DA-80FBE87404AA}">
      <dsp:nvSpPr>
        <dsp:cNvPr id="0" name=""/>
        <dsp:cNvSpPr/>
      </dsp:nvSpPr>
      <dsp:spPr>
        <a:xfrm>
          <a:off x="997224" y="417164"/>
          <a:ext cx="237140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8168C-4B95-4A86-8B41-EAB27D62F5E5}">
      <dsp:nvSpPr>
        <dsp:cNvPr id="0" name=""/>
        <dsp:cNvSpPr/>
      </dsp:nvSpPr>
      <dsp:spPr>
        <a:xfrm>
          <a:off x="1041688" y="436980"/>
          <a:ext cx="2326943" cy="39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проектная деятельности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041688" y="436980"/>
        <a:ext cx="2326943" cy="396320"/>
      </dsp:txXfrm>
    </dsp:sp>
    <dsp:sp modelId="{3A639B69-1FDE-4671-9DE7-320CF93CEFFD}">
      <dsp:nvSpPr>
        <dsp:cNvPr id="0" name=""/>
        <dsp:cNvSpPr/>
      </dsp:nvSpPr>
      <dsp:spPr>
        <a:xfrm>
          <a:off x="997224" y="833300"/>
          <a:ext cx="237140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36F08-2C3A-4BDF-AB5F-059D614A9586}">
      <dsp:nvSpPr>
        <dsp:cNvPr id="0" name=""/>
        <dsp:cNvSpPr/>
      </dsp:nvSpPr>
      <dsp:spPr>
        <a:xfrm>
          <a:off x="1041688" y="853116"/>
          <a:ext cx="2326943" cy="39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Игровая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041688" y="853116"/>
        <a:ext cx="2326943" cy="396320"/>
      </dsp:txXfrm>
    </dsp:sp>
    <dsp:sp modelId="{E9A53595-F04A-4CED-B045-3498DE9ADE5B}">
      <dsp:nvSpPr>
        <dsp:cNvPr id="0" name=""/>
        <dsp:cNvSpPr/>
      </dsp:nvSpPr>
      <dsp:spPr>
        <a:xfrm>
          <a:off x="997224" y="1249437"/>
          <a:ext cx="237140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B9E4A6-376D-459E-BF8C-0FDF47493519}">
      <dsp:nvSpPr>
        <dsp:cNvPr id="0" name=""/>
        <dsp:cNvSpPr/>
      </dsp:nvSpPr>
      <dsp:spPr>
        <a:xfrm>
          <a:off x="1041688" y="1269253"/>
          <a:ext cx="2326943" cy="39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Экспериментально-исследовательская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041688" y="1269253"/>
        <a:ext cx="2326943" cy="396320"/>
      </dsp:txXfrm>
    </dsp:sp>
    <dsp:sp modelId="{107683B5-296C-4F7C-BD6B-97A435435FBB}">
      <dsp:nvSpPr>
        <dsp:cNvPr id="0" name=""/>
        <dsp:cNvSpPr/>
      </dsp:nvSpPr>
      <dsp:spPr>
        <a:xfrm>
          <a:off x="997224" y="1665573"/>
          <a:ext cx="237140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F4946-CFC0-4D4A-85D1-425B88BB04EF}">
      <dsp:nvSpPr>
        <dsp:cNvPr id="0" name=""/>
        <dsp:cNvSpPr/>
      </dsp:nvSpPr>
      <dsp:spPr>
        <a:xfrm>
          <a:off x="1041688" y="1685389"/>
          <a:ext cx="2326943" cy="39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Развивающее обучение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041688" y="1685389"/>
        <a:ext cx="2326943" cy="396320"/>
      </dsp:txXfrm>
    </dsp:sp>
    <dsp:sp modelId="{A05227F4-120E-4C23-8164-679B30D7EBBB}">
      <dsp:nvSpPr>
        <dsp:cNvPr id="0" name=""/>
        <dsp:cNvSpPr/>
      </dsp:nvSpPr>
      <dsp:spPr>
        <a:xfrm>
          <a:off x="997224" y="2081710"/>
          <a:ext cx="237140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D2875-300E-44A6-BF89-82BAFAEED693}">
      <dsp:nvSpPr>
        <dsp:cNvPr id="0" name=""/>
        <dsp:cNvSpPr/>
      </dsp:nvSpPr>
      <dsp:spPr>
        <a:xfrm>
          <a:off x="0" y="44694"/>
          <a:ext cx="327441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05009-29EE-440B-ABB7-45229EAA72F6}">
      <dsp:nvSpPr>
        <dsp:cNvPr id="0" name=""/>
        <dsp:cNvSpPr/>
      </dsp:nvSpPr>
      <dsp:spPr>
        <a:xfrm>
          <a:off x="2305164" y="1053"/>
          <a:ext cx="969248" cy="2156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Инструменты</a:t>
          </a:r>
          <a:r>
            <a:rPr lang="ru-RU" sz="15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 </a:t>
          </a:r>
          <a:endParaRPr lang="ru-RU" sz="15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305164" y="1053"/>
        <a:ext cx="969248" cy="2156142"/>
      </dsp:txXfrm>
    </dsp:sp>
    <dsp:sp modelId="{89378199-FC42-4D58-BF37-1FE179EEE992}">
      <dsp:nvSpPr>
        <dsp:cNvPr id="0" name=""/>
        <dsp:cNvSpPr/>
      </dsp:nvSpPr>
      <dsp:spPr>
        <a:xfrm>
          <a:off x="285" y="26400"/>
          <a:ext cx="2261663" cy="506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Программируемые игрушки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85" y="26400"/>
        <a:ext cx="2261663" cy="506925"/>
      </dsp:txXfrm>
    </dsp:sp>
    <dsp:sp modelId="{DFFE2A95-0F2C-455D-BF88-B4B58180BA2F}">
      <dsp:nvSpPr>
        <dsp:cNvPr id="0" name=""/>
        <dsp:cNvSpPr/>
      </dsp:nvSpPr>
      <dsp:spPr>
        <a:xfrm>
          <a:off x="285" y="533325"/>
          <a:ext cx="23048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6168E-9F5D-4DC4-8778-8E52563897F5}">
      <dsp:nvSpPr>
        <dsp:cNvPr id="0" name=""/>
        <dsp:cNvSpPr/>
      </dsp:nvSpPr>
      <dsp:spPr>
        <a:xfrm>
          <a:off x="285" y="558671"/>
          <a:ext cx="2261663" cy="506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Программные системы (</a:t>
          </a:r>
          <a:r>
            <a:rPr lang="ru-RU" sz="1400" kern="12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ПиктоМир</a:t>
          </a: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, </a:t>
          </a:r>
          <a:r>
            <a:rPr lang="ru-RU" sz="1400" kern="12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Котобот</a:t>
          </a: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)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85" y="558671"/>
        <a:ext cx="2261663" cy="506925"/>
      </dsp:txXfrm>
    </dsp:sp>
    <dsp:sp modelId="{BBCF985C-9F49-4785-B7C0-564CA7F1A327}">
      <dsp:nvSpPr>
        <dsp:cNvPr id="0" name=""/>
        <dsp:cNvSpPr/>
      </dsp:nvSpPr>
      <dsp:spPr>
        <a:xfrm>
          <a:off x="80771" y="1238627"/>
          <a:ext cx="23048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9384B-E90D-482C-850E-34B1C023033E}">
      <dsp:nvSpPr>
        <dsp:cNvPr id="0" name=""/>
        <dsp:cNvSpPr/>
      </dsp:nvSpPr>
      <dsp:spPr>
        <a:xfrm>
          <a:off x="0" y="1273045"/>
          <a:ext cx="2261663" cy="506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Интерактивные панели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0" y="1273045"/>
        <a:ext cx="2261663" cy="506925"/>
      </dsp:txXfrm>
    </dsp:sp>
    <dsp:sp modelId="{BEA70D0C-DE6F-4DCC-A541-949C5FAB5D80}">
      <dsp:nvSpPr>
        <dsp:cNvPr id="0" name=""/>
        <dsp:cNvSpPr/>
      </dsp:nvSpPr>
      <dsp:spPr>
        <a:xfrm>
          <a:off x="285" y="1597867"/>
          <a:ext cx="23048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CCDAF-0794-420B-A900-5336822CBD8E}">
      <dsp:nvSpPr>
        <dsp:cNvPr id="0" name=""/>
        <dsp:cNvSpPr/>
      </dsp:nvSpPr>
      <dsp:spPr>
        <a:xfrm>
          <a:off x="285" y="1623214"/>
          <a:ext cx="2261663" cy="506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Программируемые конструкторы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85" y="1623214"/>
        <a:ext cx="2261663" cy="506925"/>
      </dsp:txXfrm>
    </dsp:sp>
    <dsp:sp modelId="{79B7F2E1-F335-4651-B4BA-F83166016D05}">
      <dsp:nvSpPr>
        <dsp:cNvPr id="0" name=""/>
        <dsp:cNvSpPr/>
      </dsp:nvSpPr>
      <dsp:spPr>
        <a:xfrm>
          <a:off x="285" y="2130139"/>
          <a:ext cx="23048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D2875-300E-44A6-BF89-82BAFAEED693}">
      <dsp:nvSpPr>
        <dsp:cNvPr id="0" name=""/>
        <dsp:cNvSpPr/>
      </dsp:nvSpPr>
      <dsp:spPr>
        <a:xfrm>
          <a:off x="0" y="27038"/>
          <a:ext cx="348615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05009-29EE-440B-ABB7-45229EAA72F6}">
      <dsp:nvSpPr>
        <dsp:cNvPr id="0" name=""/>
        <dsp:cNvSpPr/>
      </dsp:nvSpPr>
      <dsp:spPr>
        <a:xfrm>
          <a:off x="2454227" y="637"/>
          <a:ext cx="1031923" cy="1304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Конструктивные навыки </a:t>
          </a:r>
          <a:endParaRPr lang="ru-RU" sz="14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454227" y="637"/>
        <a:ext cx="1031923" cy="1304387"/>
      </dsp:txXfrm>
    </dsp:sp>
    <dsp:sp modelId="{89378199-FC42-4D58-BF37-1FE179EEE992}">
      <dsp:nvSpPr>
        <dsp:cNvPr id="0" name=""/>
        <dsp:cNvSpPr/>
      </dsp:nvSpPr>
      <dsp:spPr>
        <a:xfrm>
          <a:off x="303" y="24330"/>
          <a:ext cx="2407912" cy="473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Работа со схемами и чертежами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303" y="24330"/>
        <a:ext cx="2407912" cy="473859"/>
      </dsp:txXfrm>
    </dsp:sp>
    <dsp:sp modelId="{DFFE2A95-0F2C-455D-BF88-B4B58180BA2F}">
      <dsp:nvSpPr>
        <dsp:cNvPr id="0" name=""/>
        <dsp:cNvSpPr/>
      </dsp:nvSpPr>
      <dsp:spPr>
        <a:xfrm>
          <a:off x="303" y="498190"/>
          <a:ext cx="245392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6168E-9F5D-4DC4-8778-8E52563897F5}">
      <dsp:nvSpPr>
        <dsp:cNvPr id="0" name=""/>
        <dsp:cNvSpPr/>
      </dsp:nvSpPr>
      <dsp:spPr>
        <a:xfrm>
          <a:off x="0" y="976760"/>
          <a:ext cx="2407912" cy="260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Анализ построек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0" y="976760"/>
        <a:ext cx="2407912" cy="260717"/>
      </dsp:txXfrm>
    </dsp:sp>
    <dsp:sp modelId="{BBCF985C-9F49-4785-B7C0-564CA7F1A327}">
      <dsp:nvSpPr>
        <dsp:cNvPr id="0" name=""/>
        <dsp:cNvSpPr/>
      </dsp:nvSpPr>
      <dsp:spPr>
        <a:xfrm>
          <a:off x="50584" y="959981"/>
          <a:ext cx="245392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CCDAF-0794-420B-A900-5336822CBD8E}">
      <dsp:nvSpPr>
        <dsp:cNvPr id="0" name=""/>
        <dsp:cNvSpPr/>
      </dsp:nvSpPr>
      <dsp:spPr>
        <a:xfrm>
          <a:off x="13812" y="485903"/>
          <a:ext cx="2407912" cy="473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Способы и приемы моделирования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3812" y="485903"/>
        <a:ext cx="2407912" cy="473859"/>
      </dsp:txXfrm>
    </dsp:sp>
    <dsp:sp modelId="{79B7F2E1-F335-4651-B4BA-F83166016D05}">
      <dsp:nvSpPr>
        <dsp:cNvPr id="0" name=""/>
        <dsp:cNvSpPr/>
      </dsp:nvSpPr>
      <dsp:spPr>
        <a:xfrm>
          <a:off x="303" y="1280153"/>
          <a:ext cx="245392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D2875-300E-44A6-BF89-82BAFAEED693}">
      <dsp:nvSpPr>
        <dsp:cNvPr id="0" name=""/>
        <dsp:cNvSpPr/>
      </dsp:nvSpPr>
      <dsp:spPr>
        <a:xfrm>
          <a:off x="0" y="0"/>
          <a:ext cx="315176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05009-29EE-440B-ABB7-45229EAA72F6}">
      <dsp:nvSpPr>
        <dsp:cNvPr id="0" name=""/>
        <dsp:cNvSpPr/>
      </dsp:nvSpPr>
      <dsp:spPr>
        <a:xfrm>
          <a:off x="0" y="0"/>
          <a:ext cx="932942" cy="1402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Развитие</a:t>
          </a: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 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0" y="0"/>
        <a:ext cx="932942" cy="1402050"/>
      </dsp:txXfrm>
    </dsp:sp>
    <dsp:sp modelId="{89378199-FC42-4D58-BF37-1FE179EEE992}">
      <dsp:nvSpPr>
        <dsp:cNvPr id="0" name=""/>
        <dsp:cNvSpPr/>
      </dsp:nvSpPr>
      <dsp:spPr>
        <a:xfrm>
          <a:off x="974540" y="16481"/>
          <a:ext cx="2176947" cy="329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Блоки </a:t>
          </a:r>
          <a:r>
            <a:rPr lang="ru-RU" sz="1400" kern="12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Дьенеша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974540" y="16481"/>
        <a:ext cx="2176947" cy="329632"/>
      </dsp:txXfrm>
    </dsp:sp>
    <dsp:sp modelId="{DFFE2A95-0F2C-455D-BF88-B4B58180BA2F}">
      <dsp:nvSpPr>
        <dsp:cNvPr id="0" name=""/>
        <dsp:cNvSpPr/>
      </dsp:nvSpPr>
      <dsp:spPr>
        <a:xfrm>
          <a:off x="932942" y="346113"/>
          <a:ext cx="221854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6168E-9F5D-4DC4-8778-8E52563897F5}">
      <dsp:nvSpPr>
        <dsp:cNvPr id="0" name=""/>
        <dsp:cNvSpPr/>
      </dsp:nvSpPr>
      <dsp:spPr>
        <a:xfrm>
          <a:off x="974540" y="362595"/>
          <a:ext cx="2176947" cy="329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Палочки </a:t>
          </a:r>
          <a:r>
            <a:rPr lang="ru-RU" sz="1400" kern="12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Кюизенера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974540" y="362595"/>
        <a:ext cx="2176947" cy="329632"/>
      </dsp:txXfrm>
    </dsp:sp>
    <dsp:sp modelId="{BBCF985C-9F49-4785-B7C0-564CA7F1A327}">
      <dsp:nvSpPr>
        <dsp:cNvPr id="0" name=""/>
        <dsp:cNvSpPr/>
      </dsp:nvSpPr>
      <dsp:spPr>
        <a:xfrm>
          <a:off x="932942" y="692227"/>
          <a:ext cx="221854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F737AC-FC4B-4CB1-8476-9D6765E51092}">
      <dsp:nvSpPr>
        <dsp:cNvPr id="0" name=""/>
        <dsp:cNvSpPr/>
      </dsp:nvSpPr>
      <dsp:spPr>
        <a:xfrm>
          <a:off x="974540" y="708709"/>
          <a:ext cx="2176947" cy="329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 Никитина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974540" y="708709"/>
        <a:ext cx="2176947" cy="329632"/>
      </dsp:txXfrm>
    </dsp:sp>
    <dsp:sp modelId="{A6B1E0EA-6E0C-4E93-8BA1-4E2F280C89A3}">
      <dsp:nvSpPr>
        <dsp:cNvPr id="0" name=""/>
        <dsp:cNvSpPr/>
      </dsp:nvSpPr>
      <dsp:spPr>
        <a:xfrm>
          <a:off x="932942" y="1038341"/>
          <a:ext cx="221854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5A8E2-4EDA-467E-ACAE-1CFC2A735875}">
      <dsp:nvSpPr>
        <dsp:cNvPr id="0" name=""/>
        <dsp:cNvSpPr/>
      </dsp:nvSpPr>
      <dsp:spPr>
        <a:xfrm>
          <a:off x="974540" y="1054823"/>
          <a:ext cx="2176947" cy="329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 </a:t>
          </a:r>
          <a:r>
            <a:rPr lang="ru-RU" sz="1400" kern="12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Воскобовича</a:t>
          </a:r>
          <a:endParaRPr lang="ru-RU" sz="1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974540" y="1054823"/>
        <a:ext cx="2176947" cy="329632"/>
      </dsp:txXfrm>
    </dsp:sp>
    <dsp:sp modelId="{5DA9DCC2-FACB-4B9A-80FE-238A52B3EA4A}">
      <dsp:nvSpPr>
        <dsp:cNvPr id="0" name=""/>
        <dsp:cNvSpPr/>
      </dsp:nvSpPr>
      <dsp:spPr>
        <a:xfrm>
          <a:off x="932942" y="1384455"/>
          <a:ext cx="221854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C5563-0522-4E6C-BE01-96530F4B6128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5818-5329-4305-B077-F1417F44F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00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EA198-D634-4272-AFF2-AB936F85543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79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EA198-D634-4272-AFF2-AB936F855434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6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526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652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79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30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12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85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02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0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79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064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59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31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25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37939-B6BB-4579-8A4A-20E744F22B2C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015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94FFC-2E89-469F-88EA-10322C747E3B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502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88373-94B2-4A50-8F4E-BB5EE6CEDFAD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105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9423D-105E-486B-967A-17AF2678785F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562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9C60D-D364-4DAA-BB40-364B3497E4C9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289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286B7-8820-4FFF-BEB1-6CC2AACA2392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748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A13F1-F49A-49EB-A300-6E11BA54B039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15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58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9E3E4-9113-4BEA-94F5-45B7A4037665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797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13143-9B03-4BF1-B643-7A98CCD00B2C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654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72F5B-5388-460E-AC99-0FB261261B6C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076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5B443-B695-424A-9968-AD2D47B4638D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01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85800" y="3505199"/>
            <a:ext cx="6400800" cy="175259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37939-B6BB-4579-8A4A-20E744F22B2C}" type="slidenum">
              <a: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296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94FFC-2E89-469F-88EA-10322C747E3B}" type="slidenum">
              <a: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8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1_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/>
          </p:cNvCxnSpPr>
          <p:nvPr/>
        </p:nvCxnSpPr>
        <p:spPr bwMode="auto"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2362199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88373-94B2-4A50-8F4E-BB5EE6CEDFAD}" type="slidenum">
              <a: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77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9423D-105E-486B-967A-17AF2678785F}" type="slidenum">
              <a: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560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1_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>
            <a:cxnSpLocks/>
          </p:cNvCxnSpPr>
          <p:nvPr/>
        </p:nvCxnSpPr>
        <p:spPr bwMode="auto">
          <a:xfrm rot="5400000">
            <a:off x="2218531" y="4045744"/>
            <a:ext cx="4708525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393192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754880" y="1676400"/>
            <a:ext cx="393192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9C60D-D364-4DAA-BB40-364B3497E4C9}" type="slidenum">
              <a: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847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286B7-8820-4FFF-BEB1-6CC2AACA2392}" type="slidenum">
              <a: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48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283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A13F1-F49A-49EB-A300-6E11BA54B039}" type="slidenum">
              <a: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971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1_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>
            <a:cxnSpLocks/>
          </p:cNvCxnSpPr>
          <p:nvPr/>
        </p:nvCxnSpPr>
        <p:spPr bwMode="auto">
          <a:xfrm rot="5400000">
            <a:off x="-13494" y="3580607"/>
            <a:ext cx="5578475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9E3E4-9113-4BEA-94F5-45B7A4037665}" type="slidenum">
              <a: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600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1_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792480"/>
            <a:ext cx="2142680" cy="1264919"/>
          </a:xfrm>
        </p:spPr>
        <p:txBody>
          <a:bodyPr anchor="b"/>
          <a:lstStyle>
            <a:lvl1pPr algn="l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2858610" y="838201"/>
            <a:ext cx="590439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13143-9B03-4BF1-B643-7A98CCD00B2C}" type="slidenum">
              <a: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5170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1_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72F5B-5388-460E-AC99-0FB261261B6C}" type="slidenum">
              <a: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4364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609600"/>
            <a:ext cx="2057400" cy="5867399"/>
          </a:xfrm>
        </p:spPr>
        <p:txBody>
          <a:bodyPr vert="eaVert" anchor="b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609600"/>
            <a:ext cx="6019800" cy="586739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5B443-B695-424A-9968-AD2D47B4638D}" type="slidenum">
              <a: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474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351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8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7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68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72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64B6A-67D9-4AEF-A1FF-3D1EE526D247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6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42D11-106F-45F4-95DF-309D3931AC75}" type="slidenum">
              <a:rPr kumimoji="0" lang="ru-RU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64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54.ru/videocast/view/95913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26" Type="http://schemas.microsoft.com/office/2007/relationships/diagramDrawing" Target="../diagrams/drawing9.xml"/><Relationship Id="rId3" Type="http://schemas.openxmlformats.org/officeDocument/2006/relationships/image" Target="../media/image14.png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5" Type="http://schemas.openxmlformats.org/officeDocument/2006/relationships/diagramColors" Target="../diagrams/colors9.xml"/><Relationship Id="rId2" Type="http://schemas.openxmlformats.org/officeDocument/2006/relationships/image" Target="../media/image13.png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diagramDrawing" Target="../diagrams/drawing6.xml"/><Relationship Id="rId24" Type="http://schemas.openxmlformats.org/officeDocument/2006/relationships/diagramQuickStyle" Target="../diagrams/quickStyle9.xml"/><Relationship Id="rId5" Type="http://schemas.openxmlformats.org/officeDocument/2006/relationships/image" Target="../media/image16.png"/><Relationship Id="rId15" Type="http://schemas.openxmlformats.org/officeDocument/2006/relationships/diagramColors" Target="../diagrams/colors7.xml"/><Relationship Id="rId23" Type="http://schemas.openxmlformats.org/officeDocument/2006/relationships/diagramLayout" Target="../diagrams/layout9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4" Type="http://schemas.openxmlformats.org/officeDocument/2006/relationships/image" Target="../media/image15.png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openxmlformats.org/officeDocument/2006/relationships/diagramData" Target="../diagrams/data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www.canva.com/" TargetMode="External"/><Relationship Id="rId4" Type="http://schemas.openxmlformats.org/officeDocument/2006/relationships/hyperlink" Target="https://smmplanner.com/blog/top-7-prilozhenij-dlya-besplatnoj-videoobrabotki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vg-deti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foma.ru/trudnyie-deti-trudnoe-schaste-3-knigi-v-pomoshh-roditelyam.htm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4784" y="1556792"/>
            <a:ext cx="7268344" cy="4536504"/>
          </a:xfrm>
        </p:spPr>
        <p:txBody>
          <a:bodyPr anchor="t"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Стратегическая </a:t>
            </a:r>
            <a:r>
              <a:rPr lang="ru-RU" sz="3200" b="1" dirty="0">
                <a:solidFill>
                  <a:srgbClr val="C00000"/>
                </a:solidFill>
              </a:rPr>
              <a:t>сессия 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для руководителей муниципальных методических объединений воспитателей, воспитателей групп раннего возраста, старших воспитателей, музыкальных руководителей ДОО</a:t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dirty="0">
                <a:solidFill>
                  <a:srgbClr val="002060"/>
                </a:solidFill>
              </a:rPr>
              <a:t>Обеспечение качества дошкольного образования в соответствии с обновленным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ФГОС </a:t>
            </a:r>
            <a:r>
              <a:rPr lang="ru-RU" sz="3600" b="1" dirty="0">
                <a:solidFill>
                  <a:srgbClr val="002060"/>
                </a:solidFill>
              </a:rPr>
              <a:t>ДО и ФОП ДО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22 марта 2024 </a:t>
            </a:r>
            <a:r>
              <a:rPr lang="ru-RU" sz="2000" b="1" dirty="0">
                <a:solidFill>
                  <a:srgbClr val="002060"/>
                </a:solidFill>
              </a:rPr>
              <a:t>года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116632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Государственное автономное учреждение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профессионального образования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«Новосибирский институт повышения квалификации и переподготовки работников образования»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6426" y="148370"/>
            <a:ext cx="66731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Заседание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расширенной коллегии министерства образования Новосибирской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области,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посвященное итогам работы отрасли за 2023 год и задачам на предстоящий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период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(19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января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2024)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edu54.ru/videocast/view/959130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49367" y="1731345"/>
            <a:ext cx="7670670" cy="24517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Стратегические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задачи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системы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образования: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>
              <a:spcAft>
                <a:spcPts val="600"/>
              </a:spcAft>
              <a:buSzPts val="1200"/>
              <a:buFont typeface="Times New Roman"/>
              <a:buChar char="−"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воспитание подрастающего поколения на основе традиционных российских духовно-нравственных ценностей, культуры и исторической памяти</a:t>
            </a:r>
          </a:p>
          <a:p>
            <a:pPr marL="342900" lvl="0" indent="-342900">
              <a:spcAft>
                <a:spcPts val="600"/>
              </a:spcAft>
              <a:buSzPts val="1200"/>
              <a:buFont typeface="Times New Roman"/>
              <a:buChar char="−"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формирование системы образования, отвечающей запросам экономики, в том числе через создание условий для осознанного выбора детьми профессии, востребованных рынком труда, позволяющих им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самореализоваться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86934" y="4860805"/>
            <a:ext cx="6595534" cy="171962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Тактические задачи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повышение математической, естественнонаучной, читательской функциональной грамотности; </a:t>
            </a:r>
            <a:endParaRPr lang="ru-RU" sz="1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работа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раннему профессиональному самоопределению;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преодоление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профессиональных дефицитов педагогов.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934935" y="4253089"/>
            <a:ext cx="499533" cy="510043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27518" y="77487"/>
            <a:ext cx="643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Результаты мониторинга эффективности внедрения ФОП ДО в образовательную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практику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4192" y="1114194"/>
            <a:ext cx="733051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82 субъекта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участвовали в мониторинге внедрения ФОП ДО. 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Участвовали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3 715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ДОУ.  В 78 субъектах изучили мнение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303 623 родителей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Показатель 1.</a:t>
            </a: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Соответствие обязательной части ОП ДОО ФОП ДО.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Наполнение ЧФУОП.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1.1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Программа состоит из обязательной части и ЧФУОО (п.2.9. ФГОС ДО) </a:t>
            </a:r>
          </a:p>
          <a:p>
            <a:pPr indent="722313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 – 97%; нет – 3%</a:t>
            </a:r>
          </a:p>
          <a:p>
            <a:endParaRPr lang="ru-RU" sz="1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1.2. Программа включает три раздела (целевой, содержательный, организационный, в каждом из которых отражена обязательная и ЧФУОО (п.2.11. ФГОС ДО)</a:t>
            </a:r>
          </a:p>
          <a:p>
            <a:pPr indent="722313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 – 95%; нет – 5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%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1.3. В программе представлен раздел по педагогической диагностике достижения планируемых результатов, указаны формы, методы ее проведения (п.16 ФОП ДО):</a:t>
            </a:r>
          </a:p>
          <a:p>
            <a:pPr indent="722313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 – 97%; нет – 3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%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37765" y="77486"/>
            <a:ext cx="643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Результаты мониторинга эффективности внедрения ФОП ДО в образовательную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практику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4029" y="857633"/>
            <a:ext cx="766888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Целевой раздел</a:t>
            </a:r>
          </a:p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Обязательная часть</a:t>
            </a:r>
          </a:p>
          <a:p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2.1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Цели и задачи Программы полностью соответствуют ФОП ДО (п. 14.2. ФОП ДО):</a:t>
            </a:r>
          </a:p>
          <a:p>
            <a:pPr indent="892175"/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 – 97%; нет – 3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%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2.2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Принципы и подходы Программы полностью соответствуют ФОП ДО (п. 14.3. ФОП ДО):</a:t>
            </a:r>
          </a:p>
          <a:p>
            <a:pPr indent="892175"/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 – 97%; нет – 3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%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2.3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Описаны значимые для разработки Программы характеристики, отражающие специфику ДОО (информация об Организации, количестве и направленности групп, контингента воспитанников и их семей, режиме работы ДОО, социальном партнерстве):</a:t>
            </a:r>
          </a:p>
          <a:p>
            <a:pPr indent="892175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характеристики описаны – 89%; описаны не полностью – 11%</a:t>
            </a:r>
          </a:p>
          <a:p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2.4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Представлены характеристики особенностей развития детей раннего и дошкольного возраста:</a:t>
            </a:r>
          </a:p>
          <a:p>
            <a:pPr indent="892175"/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представлены – 95%; не представлены – 5%.</a:t>
            </a:r>
          </a:p>
          <a:p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2.5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Планируемые результаты освоения программы соответствуют ФОП ДО (п. 15. ФОП ДО)</a:t>
            </a: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соответствуют полностью – 98%; соответствуют не полностью – 2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2.6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Компоненты целевого раздела оформлены в виде ссылки на ФОП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 (цели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задачи Программы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принципы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подходы к ее формированию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планируемые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результаты освоения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Программы):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892175"/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оформлены – 81%; не оформлены – 19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%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8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8038" y="77486"/>
            <a:ext cx="643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Результаты мониторинга эффективности внедрения ФОП ДО в образовательную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практику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9343" y="1055827"/>
            <a:ext cx="766241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>
                <a:latin typeface="Cambria" panose="02040503050406030204" pitchFamily="18" charset="0"/>
                <a:ea typeface="Cambria" panose="02040503050406030204" pitchFamily="18" charset="0"/>
              </a:rPr>
              <a:t>Часть, формируемая участниками образовательных отношений.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  <a:tabLst>
                <a:tab pos="6907213" algn="l"/>
              </a:tabLst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2.7. ЧФУ включает одну или несколько парциальных / региональных/ экспериментальных программ ДО с актуальными ссылками на их размещение.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включает – 86%; не включает – 14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%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2.8. ЧФУ представлена одной или несколькими образовательными задачами, расширяющими или дополняющими обозначенные в ФОП ДО задачи обучения, воспитания и развития детей младенческого, раннего или дошкольного возраста; задачи, технологии, формы, расширяющие содержание ФОП ДО:</a:t>
            </a:r>
          </a:p>
          <a:p>
            <a:pPr indent="449580">
              <a:spcAft>
                <a:spcPts val="0"/>
              </a:spcAft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представлена – 88%; не представлена – 12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%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2.9. ЧФУ представлена одной или несколькими парциальными / региональными /экспериментальными программами ДО и одной или несколькими образовательными задачами, расширяющими или дополняющими обозначенные в ФОП ДО задачи обучения, воспитания и развития детей младенческого, раннего или дошкольного возраста (для отдельных возрастных групп/для всех возрастных групп ДОО):</a:t>
            </a:r>
          </a:p>
          <a:p>
            <a:pPr indent="449580" algn="just">
              <a:spcAft>
                <a:spcPts val="0"/>
              </a:spcAft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представлена – 88%; не представлена – 12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%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2.10.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Целевой раздел ЧФУ представлен в виде ссылок на его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компоненты / извлечения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из текста: </a:t>
            </a:r>
          </a:p>
          <a:p>
            <a:pPr indent="449580">
              <a:spcAft>
                <a:spcPts val="0"/>
              </a:spcAft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представлен – 88%; не представлен – 12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%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50978" y="77486"/>
            <a:ext cx="6429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Результаты мониторинга эффективности внедрения ФОП ДО в образовательную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практику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5881" y="948690"/>
            <a:ext cx="749588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Приведение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целей и задач программы развития ДОО в соответствии с ценностными установками современных нормативных документов в области дошкольного образования со ссылками на них:</a:t>
            </a:r>
          </a:p>
          <a:p>
            <a:pPr indent="722313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приведены – 77%; не приведены – 23%</a:t>
            </a:r>
          </a:p>
          <a:p>
            <a:endParaRPr lang="ru-RU" sz="1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Включение в программу развития мероприятий по внедрению ФОП ДО:</a:t>
            </a:r>
          </a:p>
          <a:p>
            <a:pPr indent="722313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включены 74%; не включены – 26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%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Отражение в годовом плане деятельности ДОО по внедрению ФОП ДО, в том числе методических объединений, педагогических советов и др.:</a:t>
            </a:r>
          </a:p>
          <a:p>
            <a:pPr indent="722313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отражена – 88%; не отражена - 12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%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Наличие в плане ПК педагогических работников ДОО тематики программ ПК, направленных на реализацию ФОП ДО:</a:t>
            </a:r>
          </a:p>
          <a:p>
            <a:pPr indent="722313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присутствует – 81%; не присутствует – 19%</a:t>
            </a:r>
          </a:p>
          <a:p>
            <a:endParaRPr lang="ru-RU" sz="1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Проведение информационных встреч с родителями на тему содержания ФОП ДО и ее внедрения в образовательную практику с 1 сентября 2023 года:</a:t>
            </a:r>
          </a:p>
          <a:p>
            <a:pPr indent="722313"/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провели – 91%; не провели – 9%</a:t>
            </a:r>
          </a:p>
          <a:p>
            <a:endParaRPr lang="ru-RU" sz="1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Включенность родителей в деятельность по внедрению ФОП ДО в образовательную практику ДОО (рабочая/инициативная группа родителей/отдельные родители):</a:t>
            </a:r>
          </a:p>
          <a:p>
            <a:pPr indent="722313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включены в деятельность – 70%; не включены – 30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%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6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13353393"/>
              </p:ext>
            </p:extLst>
          </p:nvPr>
        </p:nvGraphicFramePr>
        <p:xfrm>
          <a:off x="1313372" y="1299136"/>
          <a:ext cx="7640847" cy="535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003898" y="148369"/>
            <a:ext cx="5963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Актуальные направления для деятельности ММО в 2024 – 2025 учебном году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215958" y="1571150"/>
            <a:ext cx="7500758" cy="1857850"/>
          </a:xfrm>
          <a:ln>
            <a:miter lim="800000"/>
            <a:headEnd/>
            <a:tailEnd/>
          </a:ln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Решение задач ФОП ДО</a:t>
            </a:r>
            <a:br>
              <a:rPr lang="ru-RU" sz="2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контексте психолого-педагогической поддержки семьи и повышения компетентности родителей</a:t>
            </a:r>
            <a:endParaRPr lang="ru-RU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147" name="Прямоугольник 1"/>
          <p:cNvSpPr>
            <a:spLocks noChangeArrowheads="1"/>
          </p:cNvSpPr>
          <p:nvPr/>
        </p:nvSpPr>
        <p:spPr bwMode="auto">
          <a:xfrm>
            <a:off x="3725963" y="5301372"/>
            <a:ext cx="5256213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Данилова </a:t>
            </a:r>
            <a:endParaRPr kumimoji="0" b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Екатерина Юрьевна, </a:t>
            </a:r>
            <a:endParaRPr kumimoji="0" lang="ru-RU" b="1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старший </a:t>
            </a:r>
            <a:r>
              <a:rPr kumimoji="0" lang="ru-RU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преподаватель кафедры дошкольного образования НИПКиПРО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15316" y="1057835"/>
            <a:ext cx="6659108" cy="49004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6087" y="1057835"/>
            <a:ext cx="5858337" cy="4022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3554255" name="Title 1"/>
          <p:cNvSpPr>
            <a:spLocks noGrp="1"/>
          </p:cNvSpPr>
          <p:nvPr>
            <p:ph type="title"/>
          </p:nvPr>
        </p:nvSpPr>
        <p:spPr bwMode="auto">
          <a:xfrm>
            <a:off x="822960" y="286604"/>
            <a:ext cx="7543800" cy="1019327"/>
          </a:xfrm>
        </p:spPr>
        <p:txBody>
          <a:bodyPr/>
          <a:lstStyle/>
          <a:p>
            <a:pPr algn="ctr">
              <a:defRPr/>
            </a:pPr>
            <a:r>
              <a:rPr sz="2800" b="1" i="0" u="none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Сущность</a:t>
            </a:r>
            <a:r>
              <a:rPr sz="2800" b="1" i="0" u="none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 </a:t>
            </a:r>
            <a:r>
              <a:rPr sz="2800" b="1" i="0" u="none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взаимодействия</a:t>
            </a:r>
            <a:r>
              <a:rPr sz="2800" b="1" i="0" u="none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 </a:t>
            </a:r>
            <a:r>
              <a:rPr sz="2800" b="1" i="0" u="none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педагога</a:t>
            </a:r>
            <a:r>
              <a:rPr sz="2800" b="1" i="0" u="none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 с </a:t>
            </a:r>
            <a:r>
              <a:rPr sz="2800" b="1" i="0" u="none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семьями</a:t>
            </a:r>
            <a:r>
              <a:rPr sz="2800" b="1" i="0" u="none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 </a:t>
            </a:r>
            <a:r>
              <a:rPr sz="2800" b="1" i="0" u="none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воспитанников</a:t>
            </a:r>
            <a:endParaRPr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</p:txBody>
      </p:sp>
      <p:sp>
        <p:nvSpPr>
          <p:cNvPr id="996937022" name="TextBox 996937021"/>
          <p:cNvSpPr txBox="1"/>
          <p:nvPr/>
        </p:nvSpPr>
        <p:spPr bwMode="auto">
          <a:xfrm>
            <a:off x="366351" y="1925781"/>
            <a:ext cx="5594655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ВЗАИМОДЕЙСТВИЕ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– качественно и эффективно организованное общение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411806500" name="Схема 141180649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6928130"/>
              </p:ext>
            </p:extLst>
          </p:nvPr>
        </p:nvGraphicFramePr>
        <p:xfrm>
          <a:off x="366351" y="1588974"/>
          <a:ext cx="8536839" cy="5418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45733183" name="Рисунок 445733182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/>
        </p:blipFill>
        <p:spPr bwMode="auto">
          <a:xfrm>
            <a:off x="6376972" y="1004375"/>
            <a:ext cx="2377435" cy="180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7986" y="318865"/>
            <a:ext cx="7127875" cy="766763"/>
          </a:xfrm>
          <a:ln>
            <a:miter lim="800000"/>
            <a:headEnd/>
            <a:tailEnd/>
          </a:ln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Цели взаимодействия педагога ДОО </a:t>
            </a:r>
            <a:br>
              <a:rPr lang="ru-RU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</a:br>
            <a:r>
              <a:rPr lang="ru-RU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с родителями </a:t>
            </a:r>
            <a:endParaRPr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</p:txBody>
      </p:sp>
      <p:sp>
        <p:nvSpPr>
          <p:cNvPr id="1448886397" name="TextBox 1448886396"/>
          <p:cNvSpPr txBox="1"/>
          <p:nvPr/>
        </p:nvSpPr>
        <p:spPr bwMode="auto">
          <a:xfrm>
            <a:off x="-5193" y="55564"/>
            <a:ext cx="2090404" cy="5794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ФОП ДО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FF"/>
              </a:highligh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1160049946" name="TextBox 1160049945"/>
          <p:cNvSpPr txBox="1"/>
          <p:nvPr/>
        </p:nvSpPr>
        <p:spPr bwMode="auto">
          <a:xfrm>
            <a:off x="251999" y="1731412"/>
            <a:ext cx="4455299" cy="1986891"/>
          </a:xfrm>
          <a:prstGeom prst="rect">
            <a:avLst/>
          </a:prstGeom>
          <a:solidFill>
            <a:srgbClr val="96CC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Обеспечение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психолого-педагогической поддержки семьи и повышение компетентности родителей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(законных представителей) в вопросах образования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, охраны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и укрепления здоровья детей младенческого, раннего и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дошкольного возраста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</p:txBody>
      </p:sp>
      <p:sp>
        <p:nvSpPr>
          <p:cNvPr id="544911352" name="TextBox 544911351"/>
          <p:cNvSpPr txBox="1"/>
          <p:nvPr/>
        </p:nvSpPr>
        <p:spPr bwMode="auto">
          <a:xfrm>
            <a:off x="4319080" y="4338424"/>
            <a:ext cx="4474723" cy="2212337"/>
          </a:xfrm>
          <a:prstGeom prst="rect">
            <a:avLst/>
          </a:prstGeom>
          <a:solidFill>
            <a:srgbClr val="96CC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Обеспечение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единства подходов к воспитанию и обучению детей в условиях ДОО и семьи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; повышение воспитательного потенциала семьи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lang="ru-RU" kern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kumimoji="0" lang="ru-RU" sz="3300" b="1" i="1" u="none" strike="noStrike" kern="0" cap="none" spc="0" normalizeH="0" baseline="0" noProof="0" dirty="0">
              <a:ln>
                <a:noFill/>
              </a:ln>
              <a:solidFill>
                <a:srgbClr val="00040C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24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97661" y="239857"/>
            <a:ext cx="59540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сессия </a:t>
            </a:r>
            <a:r>
              <a:rPr lang="ru-RU" sz="3600" b="1" spc="-8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3600" b="1" spc="-8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02868" y="4841447"/>
            <a:ext cx="4974975" cy="177384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5000"/>
              </a:lnSpc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Планируемый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результат сессии:</a:t>
            </a:r>
          </a:p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ориентиры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поняты, приняты и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согласованы </a:t>
            </a:r>
          </a:p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основа для планирования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работы ММО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2024 – 2025 учебный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год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402868" y="1390044"/>
            <a:ext cx="3332762" cy="3205213"/>
          </a:xfrm>
          <a:prstGeom prst="homePlate">
            <a:avLst/>
          </a:prstGeom>
          <a:solidFill>
            <a:srgbClr val="FF5B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3">
              <a:lnSpc>
                <a:spcPct val="114000"/>
              </a:lnSpc>
            </a:pPr>
            <a:r>
              <a:rPr lang="ru-RU" b="1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Стратегические ориентиры, представленные в документах федерального и регионального уровней </a:t>
            </a:r>
            <a:endParaRPr lang="ru-RU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66732" y="1312010"/>
            <a:ext cx="4053305" cy="33612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22214" y="1435000"/>
            <a:ext cx="3742340" cy="3115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/>
            <a:r>
              <a:rPr lang="ru-RU" sz="16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Цель сессии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согласование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стратегических ориентиров методической работы в муниципалитетах, направленной на улучшение качества образования в рамках компетенций и особенностей профессиональной деятельности каждым работником образования с учетом требований ФГОС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содержания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ФОП ДО </a:t>
            </a:r>
            <a:endParaRPr lang="ru-RU" sz="1600" b="1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19" y="5106901"/>
            <a:ext cx="2041466" cy="175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1204" y="686997"/>
            <a:ext cx="7540625" cy="492125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9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Задачи </a:t>
            </a:r>
            <a:r>
              <a:rPr lang="ru-RU" sz="29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взаимодействия</a:t>
            </a:r>
            <a:endParaRPr sz="29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</p:txBody>
      </p:sp>
      <p:sp>
        <p:nvSpPr>
          <p:cNvPr id="1984818268" name="TextBox 1984818267"/>
          <p:cNvSpPr txBox="1"/>
          <p:nvPr/>
        </p:nvSpPr>
        <p:spPr bwMode="auto">
          <a:xfrm>
            <a:off x="97797" y="107518"/>
            <a:ext cx="2090404" cy="5794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</a:rPr>
              <a:t>ФОП ДО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highlight>
                <a:srgbClr val="FFFFFF"/>
              </a:highlight>
              <a:uLnTx/>
              <a:uFillTx/>
              <a:latin typeface="Times New Roman"/>
              <a:ea typeface="Arial"/>
              <a:cs typeface="Times New Roman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15816" y="3604407"/>
            <a:ext cx="3322217" cy="11918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. Вовлечение родителей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(законных представителей) в образовательный процесс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6979" y="4932136"/>
            <a:ext cx="3962443" cy="14642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4. Построение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взаимодействия в форме сотрудничества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и установления партнёрских отношений с родителями… для решения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образовательных задач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48312" y="4914808"/>
            <a:ext cx="3900428" cy="14642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Способствование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развитию ответственного и осознанного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родительству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как базовой основы благополучия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семьи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48036" y="1556792"/>
            <a:ext cx="3900428" cy="17366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2. Просвещение родителей, повышение их правовой, психолого-педагогической  компетентности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в вопросах охраны и укрепления здоровья, развития и образования детей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7797" y="1556792"/>
            <a:ext cx="3962443" cy="17366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1. Информирование родителей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относительно целей ДО, о мерах господдержки семьям, имеющим детей дошкольного возраста, об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образовательной программе, реализуемой в ДОО</a:t>
            </a:r>
          </a:p>
        </p:txBody>
      </p:sp>
    </p:spTree>
    <p:extLst>
      <p:ext uri="{BB962C8B-B14F-4D97-AF65-F5344CB8AC3E}">
        <p14:creationId xmlns:p14="http://schemas.microsoft.com/office/powerpoint/2010/main" val="42547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927" y="251298"/>
            <a:ext cx="8229600" cy="7297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РОДИТЕЛЬСТВО</a:t>
            </a:r>
            <a:endParaRPr lang="ru-RU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736" y="2060848"/>
            <a:ext cx="4455768" cy="31335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174625" indent="0">
              <a:buNone/>
            </a:pP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Социальный феномен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, характеризующий качества родителей, проявляющиеся в </a:t>
            </a: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отношениях и взаимодействиях </a:t>
            </a:r>
            <a:r>
              <a:rPr lang="ru-RU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родителей и </a:t>
            </a: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ребенка </a:t>
            </a:r>
            <a:r>
              <a:rPr lang="ru-RU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(забота, уважение, поддержка, сочувствие, сопереживание)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, осознанное влияние родителей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 процесс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сохранения жизни и здоровья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ребенка.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23520" y="2055035"/>
            <a:ext cx="4106471" cy="31393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Подход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, в котором родители сознательно присутствуют и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 полной мере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ощущают каждый момент, проводимый вместе с детьми. Это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активное присутствие и участие в жизни ребенка без суда и навязывания собственных ожиданий.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Это намеренное включение в пространство ребенка, в его мысли, переживания и эмоции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1398816"/>
            <a:ext cx="2129109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ОСОЗНАННОЕ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2693" y="1398816"/>
            <a:ext cx="2589171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ОТВЕТСТВЕННОЕ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2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43"/>
            <a:ext cx="8229600" cy="89709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Содержание ответственного </a:t>
            </a:r>
            <a:r>
              <a:rPr lang="ru-RU" sz="2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 осознанного </a:t>
            </a:r>
            <a:r>
              <a:rPr lang="ru-RU" sz="2800" b="1" dirty="0" err="1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родительства</a:t>
            </a:r>
            <a:r>
              <a:rPr lang="ru-RU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2446" y="1316442"/>
            <a:ext cx="4104456" cy="1583412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1. Субъектное общение и адекватное удовлетворение возрастных и общих потребностей ребенка: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знание и удовлетворение потребностей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личностно ориентированное безусловное принятие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2447" y="3140968"/>
            <a:ext cx="4104455" cy="1368000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2. Воспитание</a:t>
            </a:r>
            <a:r>
              <a:rPr kumimoji="0" lang="ru-RU" sz="14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формирование </a:t>
            </a: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поведения </a:t>
            </a: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на основе </a:t>
            </a: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норм и правил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формирование регуляторных функций</a:t>
            </a:r>
            <a:endParaRPr kumimoji="0" lang="ru-RU" sz="14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формирование ценностных </a:t>
            </a: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ориентаций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4769530"/>
            <a:ext cx="4104455" cy="1583412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3. Социализация </a:t>
            </a:r>
            <a:r>
              <a:rPr kumimoji="0" lang="ru-RU" sz="14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ребенка: </a:t>
            </a:r>
            <a:endParaRPr kumimoji="0" lang="ru-RU" sz="145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понимание </a:t>
            </a: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норм и </a:t>
            </a: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правил социального </a:t>
            </a: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взаимодействия </a:t>
            </a: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формирование </a:t>
            </a:r>
            <a:r>
              <a:rPr kumimoji="0" lang="ru-RU" sz="14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просоциальной</a:t>
            </a: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позиции </a:t>
            </a:r>
            <a:endParaRPr kumimoji="0" lang="ru-RU" sz="14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формирование </a:t>
            </a: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общественной </a:t>
            </a: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позиции 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позитивное </a:t>
            </a: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отношение к обществу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27985" y="1292327"/>
            <a:ext cx="4464495" cy="1583412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4. </a:t>
            </a:r>
            <a:r>
              <a:rPr kumimoji="0" lang="ru-RU" sz="14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Самостоятельность ребенка: </a:t>
            </a:r>
            <a:endParaRPr kumimoji="0" lang="ru-RU" sz="145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формирование </a:t>
            </a: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у ребенка самостоятельности, активности, инициативности, ответственности (инициативность – главное содержание развития дошкольника</a:t>
            </a: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27985" y="3140968"/>
            <a:ext cx="4536504" cy="1387614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5.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Решение задач развития и психогигиены самого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родителя: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5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удовлетворение </a:t>
            </a:r>
            <a:r>
              <a:rPr lang="ru-RU" sz="145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потребностей родителя; 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5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профилактика </a:t>
            </a:r>
            <a:r>
              <a:rPr lang="ru-RU" sz="145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эмоциональных </a:t>
            </a:r>
            <a:r>
              <a:rPr lang="ru-RU" sz="145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нарушений;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5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возможности </a:t>
            </a:r>
            <a:r>
              <a:rPr lang="ru-RU" sz="145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личностного развития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5297" y="4772507"/>
            <a:ext cx="4489191" cy="1583412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kumimoji="0" lang="ru-RU" sz="14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. Совместная деятельность с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ребенком: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соответствии с </a:t>
            </a: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возрастом 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соответствии с </a:t>
            </a: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интересами ребенка</a:t>
            </a:r>
            <a:endParaRPr kumimoji="0" lang="ru-RU" sz="14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kumimoji="0" lang="ru-RU" sz="14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соответствии с </a:t>
            </a: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задачами </a:t>
            </a:r>
            <a:r>
              <a:rPr kumimoji="0" lang="ru-RU" sz="14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развития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61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323883" y="115498"/>
            <a:ext cx="8651875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Принципы</a:t>
            </a:r>
            <a:br>
              <a:rPr lang="ru-RU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</a:br>
            <a:r>
              <a:rPr lang="ru-RU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взаимодействия воспитателей  и родителей</a:t>
            </a:r>
            <a:endParaRPr lang="ru-RU" sz="32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14339" name="Объект 1"/>
          <p:cNvSpPr>
            <a:spLocks noGrp="1"/>
          </p:cNvSpPr>
          <p:nvPr>
            <p:ph idx="1"/>
          </p:nvPr>
        </p:nvSpPr>
        <p:spPr bwMode="auto">
          <a:xfrm>
            <a:off x="219943" y="1475655"/>
            <a:ext cx="8777737" cy="5173066"/>
          </a:xfrm>
        </p:spPr>
        <p:txBody>
          <a:bodyPr rtlCol="0">
            <a:noAutofit/>
          </a:bodyPr>
          <a:lstStyle/>
          <a:p>
            <a:pPr marL="266700" indent="-266700">
              <a:spcBef>
                <a:spcPts val="58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Принцип приоритета семьи в воспитании, обучении и развитии ребенка </a:t>
            </a:r>
            <a:r>
              <a:rPr lang="ru-RU" sz="1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(ФЗ «Об Образовании в </a:t>
            </a:r>
            <a:r>
              <a:rPr lang="ru-RU" sz="18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РФ», </a:t>
            </a:r>
            <a:r>
              <a:rPr lang="ru-RU" sz="1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ст.44).</a:t>
            </a:r>
          </a:p>
          <a:p>
            <a:pPr marL="266700" indent="-266700">
              <a:spcBef>
                <a:spcPts val="58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Принцип открытости </a:t>
            </a:r>
            <a:r>
              <a:rPr lang="ru-RU" sz="1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ДОУ для родителей: </a:t>
            </a:r>
            <a:r>
              <a:rPr lang="ru-RU" sz="18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доступность актуальной </a:t>
            </a:r>
            <a:r>
              <a:rPr lang="ru-RU" sz="1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информации об особенностях пребывания ребенка в группе; свободный доступ в ДОО, обмен информацией между педагогом и </a:t>
            </a:r>
            <a:r>
              <a:rPr lang="ru-RU" sz="18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родителями.</a:t>
            </a:r>
            <a:endParaRPr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66700" indent="-266700">
              <a:spcBef>
                <a:spcPts val="58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Принцип взаимного доверия, уважения и доброжелательности во взаимоотношениях педагогов и родителей сотрудничества </a:t>
            </a:r>
            <a:r>
              <a:rPr lang="ru-RU" sz="1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(общение «на равных», позитивное безусловное принятие другого человека, диалог, </a:t>
            </a:r>
            <a:r>
              <a:rPr lang="ru-RU" sz="18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безоценочный</a:t>
            </a:r>
            <a:r>
              <a:rPr lang="ru-RU" sz="1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стиль общения, доверительность отношений</a:t>
            </a:r>
            <a:r>
              <a:rPr lang="ru-RU" sz="18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).</a:t>
            </a:r>
            <a:endParaRPr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66700" indent="-266700">
              <a:spcBef>
                <a:spcPts val="58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Принцип индивидуально-дифференцированного подхода к каждой семье, вариативности </a:t>
            </a:r>
            <a:r>
              <a:rPr lang="ru-RU" sz="1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содержания, форм и методов общения и образования родителей с учетом их запросов и потребностей.</a:t>
            </a:r>
            <a:endParaRPr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66700" indent="-266700">
              <a:spcBef>
                <a:spcPts val="58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Принцип </a:t>
            </a:r>
            <a:r>
              <a:rPr lang="ru-RU" sz="1800" b="1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возрастосообразности</a:t>
            </a:r>
            <a:r>
              <a:rPr lang="ru-RU" sz="1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при планировании и осуществлении взаимодействия необходимо учитывать особенности и характер отношений ребенка с родителями, прежде всего, с матерью (преимущественно для детей младенческого и раннего возраста), обусловленные возрастными особенностями развития детей.</a:t>
            </a:r>
            <a:endParaRPr lang="ru-RU" sz="18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526702373" name="TextBox 526702372"/>
          <p:cNvSpPr txBox="1"/>
          <p:nvPr/>
        </p:nvSpPr>
        <p:spPr bwMode="auto">
          <a:xfrm>
            <a:off x="219943" y="107519"/>
            <a:ext cx="2090045" cy="5794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ФОП ДО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FF"/>
              </a:highligh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40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84050" y="345303"/>
            <a:ext cx="7577847" cy="1066799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 algn="ctr">
              <a:defRPr/>
            </a:pPr>
            <a:r>
              <a:rPr lang="ru-RU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</a:t>
            </a:r>
            <a:r>
              <a:rPr lang="ru-RU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аправления взаимодействия</a:t>
            </a:r>
            <a:r>
              <a:rPr lang="ru-RU" sz="3600" b="1" i="0" u="none" strike="noStrike" cap="none" spc="-99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 </a:t>
            </a:r>
            <a:br>
              <a:rPr lang="ru-RU" sz="3600" b="1" i="0" u="none" strike="noStrike" cap="none" spc="-99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</a:br>
            <a:r>
              <a:rPr lang="ru-RU" sz="3600" b="1" i="0" u="none" strike="noStrike" cap="none" spc="-99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с родителями:</a:t>
            </a:r>
            <a:endParaRPr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783010"/>
              </p:ext>
            </p:extLst>
          </p:nvPr>
        </p:nvGraphicFramePr>
        <p:xfrm>
          <a:off x="822959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94257817" name="TextBox 494257816"/>
          <p:cNvSpPr txBox="1"/>
          <p:nvPr/>
        </p:nvSpPr>
        <p:spPr bwMode="auto">
          <a:xfrm>
            <a:off x="107374" y="55564"/>
            <a:ext cx="2090404" cy="57947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ФОП ДО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FF"/>
              </a:highligh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44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63455" y="0"/>
            <a:ext cx="6984776" cy="1230317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sz="36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фокусе внимания – </a:t>
            </a:r>
            <a:br>
              <a:rPr lang="ru-RU" sz="36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открытость ДОО и семьи</a:t>
            </a:r>
            <a:endParaRPr lang="ru-RU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455" y="2817802"/>
            <a:ext cx="72008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ТРЕНД № 1.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Формирование единого системного сообщества «Детский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сад +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семья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763455" y="3839694"/>
            <a:ext cx="72008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ТРЕНД № 2.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Д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етский сад проявляет активность и готовность к сотрудничеству с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родителями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763455" y="4864763"/>
            <a:ext cx="7200800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ТРЕНД № 3.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Профессиональное развитие педагогов во взаимодействии с родителями, в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т.ч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. совместное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обучение педагогов и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родителей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938" y="3366850"/>
            <a:ext cx="3258108" cy="88413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Родительские </a:t>
            </a:r>
            <a:r>
              <a:rPr lang="ru-RU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собрания </a:t>
            </a:r>
            <a:endParaRPr lang="ru-RU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55" y="1055129"/>
            <a:ext cx="4067944" cy="2031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Диагностико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-аналитическое: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встречи-знакомства, диагностические беседы, 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опросы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и анкетирование с использованием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ИКТ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1055129"/>
            <a:ext cx="4536504" cy="2031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Просветительское: 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Школы для родителей»,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тематические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встречи,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мастер-классы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родительские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конференции,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видео-лекции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информационные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листы и отчеты дня,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выпуск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газеты/журнала ДОО,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интернет-журналы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51512" y="4645482"/>
            <a:ext cx="4284984" cy="2031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Совместная деятельность: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образовательные проекты и образовательные события, конкурсы и акции, визиты в группу и маршруты выходного дня, семейный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эдьютеймент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,  праздники и досуги, семейные объединения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755" y="4645482"/>
            <a:ext cx="4067944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Консультационное: 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индивидуальные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и групповые консультации, 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видео-консультации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онлайн-консультации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семейные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клубы и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студии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6033" y="0"/>
            <a:ext cx="7393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-5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Эффективные формы взаимодействия </a:t>
            </a:r>
            <a:endParaRPr lang="ru-RU" sz="2800" b="1" spc="-50" dirty="0" smtClean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+mj-cs"/>
            </a:endParaRPr>
          </a:p>
          <a:p>
            <a:pPr algn="ctr"/>
            <a:r>
              <a:rPr lang="ru-RU" sz="2800" b="1" spc="-5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семьи </a:t>
            </a:r>
            <a:r>
              <a:rPr lang="ru-RU" sz="2800" b="1" spc="-5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и детского сада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58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2809" y="153761"/>
            <a:ext cx="5963056" cy="735360"/>
          </a:xfrm>
        </p:spPr>
        <p:txBody>
          <a:bodyPr anchor="t"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Цифровые и дистанционные технологии во</a:t>
            </a:r>
            <a:br>
              <a:rPr lang="ru-RU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взаимодействии педагогов ДОО с </a:t>
            </a:r>
            <a:r>
              <a:rPr lang="ru-RU" sz="24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родителями как потребность времени</a:t>
            </a:r>
            <a:endParaRPr lang="ru-RU" sz="24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24900"/>
              </p:ext>
            </p:extLst>
          </p:nvPr>
        </p:nvGraphicFramePr>
        <p:xfrm>
          <a:off x="1235412" y="1196752"/>
          <a:ext cx="7605747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30356" y="6152129"/>
            <a:ext cx="682455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Цифровое взаимодействие удобно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для создания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и размещения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справочной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, ознакомительной,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аналитической информации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2499" y="136187"/>
            <a:ext cx="5711535" cy="1161756"/>
          </a:xfrm>
        </p:spPr>
        <p:txBody>
          <a:bodyPr anchor="t"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Цифровые и дистанционные технологии </a:t>
            </a:r>
            <a:r>
              <a:rPr lang="ru-RU" sz="24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 взаимодействии </a:t>
            </a:r>
            <a:r>
              <a:rPr lang="ru-RU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педагогов ДОО с </a:t>
            </a:r>
            <a:r>
              <a:rPr lang="ru-RU" sz="24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родителями</a:t>
            </a:r>
            <a:endParaRPr lang="ru-RU" sz="24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831548" y="1844824"/>
            <a:ext cx="5824120" cy="46064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Пути </a:t>
            </a:r>
            <a:r>
              <a:rPr lang="ru-RU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 формы применения цифровых технологий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92154" y="2305472"/>
            <a:ext cx="32716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Где используем: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Сайт 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Социальные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сети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Создание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каналов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Электронная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почта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Групповые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чаты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Телеконференции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и встречи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Что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используем: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Инфографика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 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Информационные статьи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Электронные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книги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Подкасты 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Видеоинформация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….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46115" y="2305472"/>
            <a:ext cx="360605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Ресурсы: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https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://supa.ru/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https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://flyvi.io/ru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https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://wilda.ru/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https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://desygner.com/ru/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https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://heyteaser.ru/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Российские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ресурсы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Не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требуют специальных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навыков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Готовые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шаблоны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Работа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с видео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Наличие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бесплатного контента или пробного периода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Наличие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корпоративных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тарифов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Возможность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работать командой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Доступ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к стоковым видео и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фото материалам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958903" y="2110901"/>
            <a:ext cx="6440444" cy="1809345"/>
          </a:xfrm>
          <a:ln>
            <a:miter lim="800000"/>
            <a:headEnd/>
            <a:tailEnd/>
          </a:ln>
        </p:spPr>
        <p:txBody>
          <a:bodyPr anchor="t">
            <a:normAutofit fontScale="90000"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Образовательная работа с детьми дошкольного возраста по формированию предпосылок математической, естественнонаучной грамотности, в </a:t>
            </a:r>
            <a:r>
              <a:rPr lang="ru-RU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т.ч</a:t>
            </a:r>
            <a:r>
              <a:rPr lang="ru-RU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ru-RU" sz="2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развитию </a:t>
            </a:r>
            <a:r>
              <a:rPr lang="ru-RU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инженерного мышления</a:t>
            </a:r>
            <a:endParaRPr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3725963" y="5301372"/>
            <a:ext cx="5256213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Дружинина </a:t>
            </a:r>
            <a:endParaRPr kumimoji="0" b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Наталия Васильевна,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доцент кафедры </a:t>
            </a:r>
            <a:r>
              <a:rPr kumimoji="0" lang="ru-RU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дошкольного образования НИПКиПРО</a:t>
            </a:r>
          </a:p>
        </p:txBody>
      </p:sp>
    </p:spTree>
    <p:extLst>
      <p:ext uri="{BB962C8B-B14F-4D97-AF65-F5344CB8AC3E}">
        <p14:creationId xmlns:p14="http://schemas.microsoft.com/office/powerpoint/2010/main" val="1993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73979" y="565919"/>
            <a:ext cx="71180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spc="-8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стратегические документы и события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spc="-8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</a:t>
            </a:r>
            <a:r>
              <a:rPr lang="ru-RU" sz="2400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73979" y="2057284"/>
            <a:ext cx="7368045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Послание Президента Российской Федерации Федеральному Собранию Российской Федерации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от 22.11.2023 № 875 «О проведении в Российской Федерации Года семьи»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расширенной коллегии министерства образования Новосибирской области, посвященное итогам работы отрасли за 2023 год и задачам на предстоящий период (19 января 2024)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эффективности внедрения ФОП ДО в образовательную практику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4796" y="659682"/>
            <a:ext cx="6900788" cy="136207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Инженерное мышление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системное творческое техническое мышление, позволяющее видеть проблему целиком с различных сторон, связи между ее частями.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(Энциклопедия профессионального образования)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12067" y="2791326"/>
            <a:ext cx="7220703" cy="352284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Особенности: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а) способность выявлять техническое противоречие и осознанно изначально ориентировать мысль на идеальное решение, когда главная функция объекта выполняется как бы сама собой, без затрат энергии и средств;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б) ориентацию мысли в наиболее перспективном направлении, с точки зрения законов развития технических систем;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в) способность управлять психологическими факторами, осознанно форсировать творческое воображение.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01540" y="257678"/>
            <a:ext cx="7071561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Федеральная образовательная программа </a:t>
            </a:r>
            <a:b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дошкольного образования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829414" y="1595539"/>
            <a:ext cx="7144352" cy="3263504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умение сравнивать по разным основаниям, счет, упорядочивание, классификация, </a:t>
            </a:r>
            <a:r>
              <a:rPr lang="ru-RU" sz="2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сериация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и т. д.</a:t>
            </a: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умения ориентироваться в двухмерном пространстве, по схеме, плану, на странице тетради в клетку.</a:t>
            </a: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развивать способы решения поисковых задач в самостоятельной и совместной со сверстниками и взрослыми деятельности</a:t>
            </a: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формировать представления детей о цифровых средствах познания окружающего мира, способах их безопасного использования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п. 19. Познавательное развитие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1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40" y="2081518"/>
            <a:ext cx="1681808" cy="1634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610" y="1065990"/>
            <a:ext cx="806628" cy="700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523" y="993380"/>
            <a:ext cx="968429" cy="927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768" y="5240874"/>
            <a:ext cx="902237" cy="996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0583" y="5356002"/>
            <a:ext cx="844938" cy="994333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087476695"/>
              </p:ext>
            </p:extLst>
          </p:nvPr>
        </p:nvGraphicFramePr>
        <p:xfrm>
          <a:off x="5629160" y="1980803"/>
          <a:ext cx="3368925" cy="2104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87340128"/>
              </p:ext>
            </p:extLst>
          </p:nvPr>
        </p:nvGraphicFramePr>
        <p:xfrm>
          <a:off x="71437" y="1888456"/>
          <a:ext cx="3274413" cy="215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929347022"/>
              </p:ext>
            </p:extLst>
          </p:nvPr>
        </p:nvGraphicFramePr>
        <p:xfrm>
          <a:off x="26063" y="4498069"/>
          <a:ext cx="3486151" cy="1305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57135492"/>
              </p:ext>
            </p:extLst>
          </p:nvPr>
        </p:nvGraphicFramePr>
        <p:xfrm>
          <a:off x="5992239" y="4597409"/>
          <a:ext cx="3151762" cy="140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3434312" y="1977992"/>
            <a:ext cx="1884233" cy="18859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35969" y="969079"/>
            <a:ext cx="1218869" cy="880846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422083" y="969079"/>
            <a:ext cx="1307330" cy="1011725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629160" y="5213292"/>
            <a:ext cx="1307330" cy="110946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488001" y="5213291"/>
            <a:ext cx="1307330" cy="1109463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27" name="Соединительная линия уступом 26"/>
          <p:cNvCxnSpPr/>
          <p:nvPr/>
        </p:nvCxnSpPr>
        <p:spPr>
          <a:xfrm rot="10800000">
            <a:off x="3254837" y="1257300"/>
            <a:ext cx="681369" cy="663770"/>
          </a:xfrm>
          <a:prstGeom prst="bentConnector3">
            <a:avLst>
              <a:gd name="adj1" fmla="val 35322"/>
            </a:avLst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/>
          <p:nvPr/>
        </p:nvCxnSpPr>
        <p:spPr>
          <a:xfrm flipV="1">
            <a:off x="4872038" y="1348527"/>
            <a:ext cx="557189" cy="555305"/>
          </a:xfrm>
          <a:prstGeom prst="bentConnector3">
            <a:avLst>
              <a:gd name="adj1" fmla="val 50000"/>
            </a:avLst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/>
          <p:nvPr/>
        </p:nvCxnSpPr>
        <p:spPr>
          <a:xfrm rot="16200000" flipH="1">
            <a:off x="4616569" y="4119414"/>
            <a:ext cx="1376934" cy="865991"/>
          </a:xfrm>
          <a:prstGeom prst="bentConnector3">
            <a:avLst>
              <a:gd name="adj1" fmla="val 50000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/>
          <p:nvPr/>
        </p:nvCxnSpPr>
        <p:spPr>
          <a:xfrm rot="5400000">
            <a:off x="3216382" y="4243081"/>
            <a:ext cx="1377572" cy="619294"/>
          </a:xfrm>
          <a:prstGeom prst="bentConnector3">
            <a:avLst>
              <a:gd name="adj1" fmla="val 50000"/>
            </a:avLst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6264614" y="817823"/>
            <a:ext cx="1641194" cy="1260908"/>
          </a:xfrm>
          <a:prstGeom prst="roundRect">
            <a:avLst/>
          </a:prstGeom>
          <a:solidFill>
            <a:srgbClr val="0070C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</a:t>
            </a:r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ММО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01867" y="830998"/>
            <a:ext cx="1629172" cy="1260908"/>
          </a:xfrm>
          <a:prstGeom prst="roundRect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>
            <a:stCxn id="5" idx="0"/>
            <a:endCxn id="17" idx="2"/>
          </p:cNvCxnSpPr>
          <p:nvPr/>
        </p:nvCxnSpPr>
        <p:spPr>
          <a:xfrm flipH="1" flipV="1">
            <a:off x="3116453" y="2091906"/>
            <a:ext cx="26797" cy="42288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7137326" y="2063618"/>
            <a:ext cx="0" cy="43606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54667" y="2514794"/>
            <a:ext cx="3577166" cy="282630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минут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Реализация требований актуальных нормативных документов, ФГОС ДО и содержания ФОП ДО: анализ стратегических ориентиров, выявление своих профессиональных  дефицитов.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36351" y="5570583"/>
            <a:ext cx="5248215" cy="91940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минут</a:t>
            </a:r>
          </a:p>
          <a:p>
            <a:pPr algn="ctr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Представление результатов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стратегического планирования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76400" y="1"/>
            <a:ext cx="6510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проведения проектной части стратегической сессии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7740" y="2514794"/>
            <a:ext cx="3654941" cy="2826306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 минут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Прогнозирование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профессиональных 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дефицитов членов ММО.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Генерация идей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 возможной тематике и формате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заседаний ММО и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других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мероприятий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2024-2025 учебный год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6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ew-world-rpg.ru/wp-content/uploads/8/f/f/8ff5db58a40b243cd91ba304709f89be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" y="664234"/>
            <a:ext cx="8903874" cy="590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6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958903" y="2110901"/>
            <a:ext cx="6440444" cy="1809345"/>
          </a:xfrm>
          <a:ln>
            <a:miter lim="800000"/>
            <a:headEnd/>
            <a:tailEnd/>
          </a:ln>
        </p:spPr>
        <p:txBody>
          <a:bodyPr anchor="t">
            <a:norm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Самообразование </a:t>
            </a:r>
            <a:r>
              <a:rPr lang="ru-RU" sz="2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как </a:t>
            </a:r>
            <a:r>
              <a:rPr lang="ru-RU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ресурс устранения профессиональных дефицитов педагогов ДОУ</a:t>
            </a:r>
            <a:endParaRPr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3725963" y="5301372"/>
            <a:ext cx="5256213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Verdana"/>
                <a:cs typeface="Arial"/>
              </a:defRPr>
            </a:lvl9pPr>
          </a:lstStyle>
          <a:p>
            <a:pPr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Оленева </a:t>
            </a:r>
            <a:endParaRPr kern="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Лилия Валентиновна, </a:t>
            </a:r>
            <a:endParaRPr lang="ru-RU" b="1" kern="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defRPr/>
            </a:pPr>
            <a:r>
              <a:rPr lang="ru-RU" kern="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старший преподаватель </a:t>
            </a:r>
            <a:r>
              <a:rPr lang="ru-RU" kern="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кафедры </a:t>
            </a:r>
            <a:r>
              <a:rPr lang="ru-RU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дошкольного образования НИПКиПРО</a:t>
            </a:r>
          </a:p>
        </p:txBody>
      </p:sp>
    </p:spTree>
    <p:extLst>
      <p:ext uri="{BB962C8B-B14F-4D97-AF65-F5344CB8AC3E}">
        <p14:creationId xmlns:p14="http://schemas.microsoft.com/office/powerpoint/2010/main" val="42426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238" y="1108427"/>
            <a:ext cx="697391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Под </a:t>
            </a:r>
            <a:r>
              <a:rPr lang="ru-RU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самообразованием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 традиционно понимают осуществляемую человеком познавательную деятельность, которая:</a:t>
            </a: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осуществляется добровольно;</a:t>
            </a: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осуществляется сознательно;</a:t>
            </a: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планируется, управляется и контролируется самим человеком;</a:t>
            </a: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необходима для совершенствования каких-либо качеств или навыков человека.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7238" y="331124"/>
            <a:ext cx="7394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Самообразование педагога – одна из составляющих его профессиональной </a:t>
            </a:r>
            <a:r>
              <a:rPr lang="ru-RU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компетентности</a:t>
            </a:r>
            <a:endParaRPr lang="ru-RU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6894" y="3565536"/>
            <a:ext cx="5700408" cy="277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Цели самообразования:</a:t>
            </a:r>
            <a:endParaRPr lang="ru-RU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повышение профессиональной </a:t>
            </a:r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компетенции;</a:t>
            </a:r>
            <a:endParaRPr lang="ru-RU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расширение педагогических и психологических знаний;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углубление знаний по методике формирования, коррекции, развития;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овладение достижениями педагогической науки, передовой педагогической практики;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повышение общего культурного уровня.</a:t>
            </a:r>
          </a:p>
        </p:txBody>
      </p:sp>
      <p:pic>
        <p:nvPicPr>
          <p:cNvPr id="8" name="Picture 2" descr="https://thumbs.dreamstime.com/b/%D1%82%D0%B0%D0%B1-%D0%B8%D1%86%D0%B0-%D1%81%D0%B5%D0%BA%D1%80%D0%B5%D1%82%D0%B0%D1%80%D1%88%D0%B8-%D1%81%D0%B8-%D1%8F-4870428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15225" y="4644958"/>
            <a:ext cx="1628775" cy="203596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9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00конф 2016.jp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4767" y="2927590"/>
            <a:ext cx="2128568" cy="16175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Специфика  педагогической деятельности, ее социальная роль</a:t>
            </a:r>
          </a:p>
        </p:txBody>
      </p:sp>
      <p:sp>
        <p:nvSpPr>
          <p:cNvPr id="3" name="Rectangle 2"/>
          <p:cNvSpPr/>
          <p:nvPr/>
        </p:nvSpPr>
        <p:spPr>
          <a:xfrm>
            <a:off x="3573461" y="2927590"/>
            <a:ext cx="2128568" cy="16175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Необходимость самообразования педагога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1106" y="2927590"/>
            <a:ext cx="2064884" cy="16175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ru-RU" sz="15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Постоянно изменяющиеся условия педагогического труда, потребности общества, эволюция науки  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733331" y="3610155"/>
            <a:ext cx="1035170" cy="90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Left Arrow 8"/>
          <p:cNvSpPr/>
          <p:nvPr/>
        </p:nvSpPr>
        <p:spPr>
          <a:xfrm>
            <a:off x="2746530" y="3587510"/>
            <a:ext cx="847545" cy="970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Rectangle 9"/>
          <p:cNvSpPr/>
          <p:nvPr/>
        </p:nvSpPr>
        <p:spPr>
          <a:xfrm>
            <a:off x="1114425" y="1316851"/>
            <a:ext cx="6093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Самообразование: как воспитателю оставаться в курсе тенденций развития педагогики</a:t>
            </a:r>
          </a:p>
        </p:txBody>
      </p:sp>
    </p:spTree>
    <p:extLst>
      <p:ext uri="{BB962C8B-B14F-4D97-AF65-F5344CB8AC3E}">
        <p14:creationId xmlns:p14="http://schemas.microsoft.com/office/powerpoint/2010/main" val="417513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https://static.wixstatic.com/media/94ae15_3a9ec73f087548ac9cc7163d1347bde1~mv2.jpg/v1/fill/w_720,h_504,al_c,lg_1,q_85/94ae15_3a9ec73f087548ac9cc7163d1347bde1~mv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49" y="1039095"/>
            <a:ext cx="7085520" cy="49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81084" y="204979"/>
            <a:ext cx="463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самообразования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8119" y="301332"/>
            <a:ext cx="6408296" cy="5118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21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Этапы самообразования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135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Чего хочу? (интерес) 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определение проф. потребностей (Чему хочу научиться, что узнать?) - формулировка темы, постановка цели (Чего хочу достичь?)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Как достигну? (план)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отбор действий (Что надо сделать?) - установка их последовательности (В какой последовательности?) - определение сроков (Когда?)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3. </a:t>
            </a:r>
            <a:r>
              <a:rPr lang="ru-RU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Что делаю?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–работа по созданию  ППРС, ОД и воспитательных мероприятий:  С помощью чего? Как получается?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Что получилось? Что не получилось и почему?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(Анализ) - подбор методик анализа - проведение анализа - выводы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Что дальше делать?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(Планирование на будущее) - задачи на будущее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8896" y="137589"/>
            <a:ext cx="67704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Послание Президента Российской Федерации </a:t>
            </a:r>
            <a:endParaRPr lang="ru-RU" sz="20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6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Собранию Российской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Федерации </a:t>
            </a:r>
          </a:p>
          <a:p>
            <a:pPr lvl="0" algn="ctr">
              <a:spcAft>
                <a:spcPts val="6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(29 февраля 2024 года)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38" y="1429967"/>
            <a:ext cx="2809279" cy="2791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161" y="3715966"/>
            <a:ext cx="4403133" cy="2963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74" y="1566153"/>
            <a:ext cx="2332570" cy="265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0967" y="531609"/>
            <a:ext cx="6298901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Алгоритм работы над темой </a:t>
            </a:r>
            <a:r>
              <a:rPr lang="ru-RU" sz="2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самообразования</a:t>
            </a:r>
            <a:endParaRPr lang="ru-RU" sz="20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spcAft>
                <a:spcPts val="90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Выбор темы на основе проблемного анализа.</a:t>
            </a:r>
          </a:p>
          <a:p>
            <a:pPr>
              <a:spcAft>
                <a:spcPts val="9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Определение цели и задач.</a:t>
            </a:r>
          </a:p>
          <a:p>
            <a:pPr>
              <a:spcAft>
                <a:spcPts val="9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Проектирование результата работы.</a:t>
            </a:r>
          </a:p>
          <a:p>
            <a:pPr>
              <a:spcAft>
                <a:spcPts val="9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Определение этапов, сроков работы (в зависимости от обширности выбранной темы педагог может работать над ней от трех до пяти лет).</a:t>
            </a:r>
          </a:p>
          <a:p>
            <a:pPr>
              <a:spcAft>
                <a:spcPts val="9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Подбор видов деятельности, планирование содержания деятельности в рамках работы над темой.</a:t>
            </a:r>
          </a:p>
          <a:p>
            <a:pPr>
              <a:spcAft>
                <a:spcPts val="9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Выбор источников самообразования.</a:t>
            </a:r>
          </a:p>
          <a:p>
            <a:pPr>
              <a:spcAft>
                <a:spcPts val="9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Анализ результатов самообразования и их трансляция на различных уровнях. </a:t>
            </a:r>
          </a:p>
          <a:p>
            <a:pPr>
              <a:spcAft>
                <a:spcPts val="9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Написание отчета с анализом, выводами и рекомендациями для других педагогов.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87064" y="273586"/>
            <a:ext cx="5779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Как выбрать тему для самообразования</a:t>
            </a:r>
          </a:p>
        </p:txBody>
      </p:sp>
      <p:sp>
        <p:nvSpPr>
          <p:cNvPr id="3" name="Rectangle 2"/>
          <p:cNvSpPr/>
          <p:nvPr/>
        </p:nvSpPr>
        <p:spPr>
          <a:xfrm>
            <a:off x="1918446" y="965003"/>
            <a:ext cx="6753765" cy="4775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3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21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Критерии,которые влияют на выбор темы: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особенности вашего опыта работы;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личная тяга к определенным идеям, желание творческого развития в конкретном направлении;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повестка дня — что интересует родителей, детей, коллег, руководство в вашем дошкольном учреждении;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актуальность темы, ее соответствие требованиям современного общества;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доступность — и у вас, и у детского сада, в котором вы работаете, должны быть ресурсы на реализацию программы;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измеряемость и конкретность — по теме можно поставить определенные задачи и решить их в поставленные сроки.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7356" y="247534"/>
            <a:ext cx="6672263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Документы и материалы по </a:t>
            </a:r>
            <a:r>
              <a:rPr lang="ru-RU" sz="2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самообразованию</a:t>
            </a:r>
            <a:endParaRPr lang="ru-RU" sz="2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01216" algn="l"/>
              </a:tabLst>
            </a:pPr>
            <a:endParaRPr lang="ru-RU" sz="16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01216" algn="l"/>
              </a:tabLst>
            </a:pP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План по самообразованию (на весь период работы над темой).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01216" algn="l"/>
              </a:tabLst>
            </a:pP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Банк информационно-методических материалов:</a:t>
            </a:r>
          </a:p>
          <a:p>
            <a:pPr marL="257175" indent="-122635">
              <a:spcAft>
                <a:spcPts val="600"/>
              </a:spcAft>
              <a:buFontTx/>
              <a:buChar char="−"/>
              <a:tabLst>
                <a:tab pos="201216" algn="l"/>
              </a:tabLst>
            </a:pP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список литературы (может быть 2 видов: изученные документы, документы для изучения);</a:t>
            </a:r>
          </a:p>
          <a:p>
            <a:pPr marL="257175" indent="-122635">
              <a:spcAft>
                <a:spcPts val="600"/>
              </a:spcAft>
              <a:buFontTx/>
              <a:buChar char="−"/>
              <a:tabLst>
                <a:tab pos="201216" algn="l"/>
              </a:tabLst>
            </a:pP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список электронных ресурсов – аудио, видео материалы, компьютерные программы, электронные документы, адреса ИНТЕРНЕТ-ресурсов;</a:t>
            </a:r>
          </a:p>
          <a:p>
            <a:pPr marL="257175" indent="-122635">
              <a:spcAft>
                <a:spcPts val="600"/>
              </a:spcAft>
              <a:buFontTx/>
              <a:buChar char="−"/>
              <a:tabLst>
                <a:tab pos="201216" algn="l"/>
              </a:tabLst>
            </a:pP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библиотека – печатные материалы, конспекты (систематизированные по направлениям деятельности, по темам);</a:t>
            </a:r>
          </a:p>
          <a:p>
            <a:pPr marL="257175" indent="-122635">
              <a:spcAft>
                <a:spcPts val="600"/>
              </a:spcAft>
              <a:buFontTx/>
              <a:buChar char="−"/>
              <a:tabLst>
                <a:tab pos="201216" algn="l"/>
              </a:tabLst>
            </a:pP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медиатека - аудио, видео- материалы, компьютерные программы, электронные документы.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Банк авторских разработок (список; конспекты, описание приемов, методов, форм работы, статьи...).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01216" algn="l"/>
              </a:tabLst>
            </a:pP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Банк дидактических материалов, пособий (список; наглядные и дидактические материалы).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01216" algn="l"/>
              </a:tabLst>
            </a:pP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Банк диагностических материалов, материалов по мониторингу профессиональной деятельности.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01216" algn="l"/>
              </a:tabLst>
            </a:pP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Результаты мониторинга (информационные карты, диаграммы, статистические таблицы, аналитические справки).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7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095392"/>
              </p:ext>
            </p:extLst>
          </p:nvPr>
        </p:nvGraphicFramePr>
        <p:xfrm>
          <a:off x="1918446" y="1273828"/>
          <a:ext cx="6953180" cy="5379892"/>
        </p:xfrm>
        <a:graphic>
          <a:graphicData uri="http://schemas.openxmlformats.org/drawingml/2006/table">
            <a:tbl>
              <a:tblPr/>
              <a:tblGrid>
                <a:gridCol w="463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731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125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40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023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Направление, содержание деятельности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endParaRP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endParaRP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Отметка</a:t>
                      </a:r>
                      <a:br>
                        <a:rPr lang="ru-RU" sz="1400" b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о выполнении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endParaRP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58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Выбор темы и обоснование. Постановка целей и задач. Определение этапов, направлений работы.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18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Составление списка литературы по теме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46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Изучение методической и научной литературы, публикаций в журналах по теме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58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Конспектирование статей научно-методической литературы, составление алгоритма деятельности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023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Посещение занятий коллег с целью изучения опыта использования современных педагогических и компьютерных технологий в образовательной деятельности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18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endParaRP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Мониторинг педагогической деятельности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18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endParaRP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Подготовка выступлений на ...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18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endParaRP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Участие в ...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18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endParaRP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Систематизация материалов по теме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18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endParaRP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Создание ...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18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endParaRP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Формирование банка...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758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endParaRP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Самоанализ педагогической деятельности.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Отчет о проделанной работе по самообразованию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095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10" marR="3310" marT="3310" marB="3310" anchor="ctr">
                    <a:lnL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509736" y="556420"/>
            <a:ext cx="5009745" cy="60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План работы над темой самообразования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7863" y="766444"/>
            <a:ext cx="7686137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ПРИМЕРНАЯ СТРУКТУРА ОТЧЁТА ПО САМОБРАЗОВАНИЮ</a:t>
            </a:r>
            <a:endParaRPr lang="ru-RU" sz="135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r>
              <a:rPr lang="ru-RU" sz="15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Ф.И.О. должность ____________________________________ за 20__ - 20__ уч.г.</a:t>
            </a:r>
          </a:p>
          <a:p>
            <a:endParaRPr lang="ru-RU" sz="15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Литература, изученная по данной проблеме.</a:t>
            </a: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Основные способы решения поставленных задач.</a:t>
            </a: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Использование новых образовательных технологий, методов, приёмов как результат работы по самообразованию. </a:t>
            </a: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Анализ образовательных результатов реализации поставленных целей и задач.</a:t>
            </a: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Анализ методических результатов реализации поставленных целей и задач.</a:t>
            </a: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Профессиональные достижения по теме самообразования (профессиональные конкурсы, выступления, публикации и др.</a:t>
            </a: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endParaRPr lang="ru-RU" sz="15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endParaRPr lang="ru-RU" sz="15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endParaRPr lang="ru-RU" sz="15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Перспективы профессионального развития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314575"/>
              </p:ext>
            </p:extLst>
          </p:nvPr>
        </p:nvGraphicFramePr>
        <p:xfrm>
          <a:off x="1597387" y="4274670"/>
          <a:ext cx="7407088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138">
                  <a:extLst>
                    <a:ext uri="{9D8B030D-6E8A-4147-A177-3AD203B41FA5}">
                      <a16:colId xmlns="" xmlns:a16="http://schemas.microsoft.com/office/drawing/2014/main" val="3894774850"/>
                    </a:ext>
                  </a:extLst>
                </a:gridCol>
                <a:gridCol w="2779934">
                  <a:extLst>
                    <a:ext uri="{9D8B030D-6E8A-4147-A177-3AD203B41FA5}">
                      <a16:colId xmlns="" xmlns:a16="http://schemas.microsoft.com/office/drawing/2014/main" val="2694693130"/>
                    </a:ext>
                  </a:extLst>
                </a:gridCol>
                <a:gridCol w="2415244">
                  <a:extLst>
                    <a:ext uri="{9D8B030D-6E8A-4147-A177-3AD203B41FA5}">
                      <a16:colId xmlns="" xmlns:a16="http://schemas.microsoft.com/office/drawing/2014/main" val="284753935"/>
                    </a:ext>
                  </a:extLst>
                </a:gridCol>
                <a:gridCol w="1851772">
                  <a:extLst>
                    <a:ext uri="{9D8B030D-6E8A-4147-A177-3AD203B41FA5}">
                      <a16:colId xmlns="" xmlns:a16="http://schemas.microsoft.com/office/drawing/2014/main" val="323861722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Форма </a:t>
                      </a:r>
                      <a:r>
                        <a:rPr lang="en-US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Наименование </a:t>
                      </a:r>
                      <a:endParaRPr lang="ru-RU" sz="14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  <a:r>
                        <a:rPr lang="en-US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Дата</a:t>
                      </a:r>
                      <a:endParaRPr lang="ru-RU" sz="14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4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6101744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Конкурс «Воспитатель года»</a:t>
                      </a:r>
                      <a:endParaRPr lang="ru-RU" sz="14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Муниципальный, ноябрь 2023</a:t>
                      </a:r>
                      <a:endParaRPr lang="ru-RU" sz="14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Лауреат</a:t>
                      </a:r>
                      <a:endParaRPr lang="ru-RU" sz="14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1619002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266765"/>
              </p:ext>
            </p:extLst>
          </p:nvPr>
        </p:nvGraphicFramePr>
        <p:xfrm>
          <a:off x="1954306" y="1632771"/>
          <a:ext cx="6660776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3878">
                  <a:extLst>
                    <a:ext uri="{9D8B030D-6E8A-4147-A177-3AD203B41FA5}">
                      <a16:colId xmlns="" xmlns:a16="http://schemas.microsoft.com/office/drawing/2014/main" val="3050664306"/>
                    </a:ext>
                  </a:extLst>
                </a:gridCol>
                <a:gridCol w="731380">
                  <a:extLst>
                    <a:ext uri="{9D8B030D-6E8A-4147-A177-3AD203B41FA5}">
                      <a16:colId xmlns="" xmlns:a16="http://schemas.microsoft.com/office/drawing/2014/main" val="2843895398"/>
                    </a:ext>
                  </a:extLst>
                </a:gridCol>
                <a:gridCol w="2925518">
                  <a:extLst>
                    <a:ext uri="{9D8B030D-6E8A-4147-A177-3AD203B41FA5}">
                      <a16:colId xmlns="" xmlns:a16="http://schemas.microsoft.com/office/drawing/2014/main" val="413252888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работы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967718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научной методической литературы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Обзор литературы по теме для педагогических работников ДОО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5245335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обобщение теоретических данных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консультаций для педагогических работников ДОО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9918438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в практику полученных теоретических знаний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Открытые образовательные мероприятия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5865413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с передовой практикой дошкольных организаций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семинарах, конференциях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59168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и обобщение практических данных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Публикация материалов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5414017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квалификации в ДПО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Удостоверения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курсах повышения квалификации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66072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и анализ работы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профессиональных конкурсах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966407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Обмен опытом с коллегами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Размещение информации на сайтах, выступления на МО, семинарах, педагогических мастерских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238033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опыта работы по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теме самообразования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проект, программа…</a:t>
                      </a:r>
                      <a:endParaRPr lang="en-US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767099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84259" y="438233"/>
            <a:ext cx="6945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«дорожной карты» профессионального роста педагогического работника </a:t>
            </a:r>
            <a:endParaRPr lang="en-US" sz="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4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466524"/>
              </p:ext>
            </p:extLst>
          </p:nvPr>
        </p:nvGraphicFramePr>
        <p:xfrm>
          <a:off x="1918449" y="1343587"/>
          <a:ext cx="6974540" cy="4526413"/>
        </p:xfrm>
        <a:graphic>
          <a:graphicData uri="http://schemas.openxmlformats.org/drawingml/2006/table">
            <a:tbl>
              <a:tblPr/>
              <a:tblGrid>
                <a:gridCol w="13949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49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49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00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597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03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ФИО (полностью)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 Иванова </a:t>
                      </a:r>
                      <a:r>
                        <a:rPr lang="ru-RU" sz="9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Наталья Ивановна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3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ОО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МБДОУ</a:t>
                      </a:r>
                      <a:r>
                        <a:rPr lang="ru-RU" sz="900" b="1" baseline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 д/с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3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Должность</a:t>
                      </a: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Воспитатель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36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Профессиональные дефициты/ задачи на предстоящий период</a:t>
                      </a: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Образовательные задачи</a:t>
                      </a: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Действия, мероприятия по реализации образовательных задач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Примерное время, разбитое по этапам 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(указать дату, месяц, год)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Форма предъявления результата</a:t>
                      </a: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3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1</a:t>
                      </a: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2</a:t>
                      </a: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3</a:t>
                      </a: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4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5</a:t>
                      </a: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20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Отсутствие опыта работы с видео- и фоторедакторами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1.Ознакомиться с перечнем программ видео и фото монтажа (интернет ресурсы)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563C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hlinkClick r:id="rId4"/>
                        </a:rPr>
                        <a:t>https://smmplanner.com/blog/top-7-prilozhenij-dlya-besplatnoj-videoobrabotki/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2.Изучить функции программ-редакторов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3.Научиться пользоваться выбранным </a:t>
                      </a:r>
                      <a:r>
                        <a:rPr lang="ru-RU" sz="9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видеоредактором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563C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hlinkClick r:id="rId5"/>
                        </a:rPr>
                        <a:t>https://www.canva.com/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4. Создать видеоролик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1.В сети интернет найти, ознакомиться и изучить функции и возможности программ-редакторов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2. Посетить курсы </a:t>
                      </a: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«</a:t>
                      </a:r>
                      <a:r>
                        <a:rPr lang="ru-RU" sz="9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Цифровизация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 дошкольного образования: современные вызовы и тренды» </a:t>
                      </a:r>
                      <a:r>
                        <a:rPr lang="ru-RU" sz="9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Зандынова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 О.Б.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3. Выбрать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функциональную программу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4. Смонтировать видеоролик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25.04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.-</a:t>
                      </a: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31.04.2023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2. 02.06.-</a:t>
                      </a: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07.06.2023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3.01.05.2023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4. 01.05.-</a:t>
                      </a: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05.05.2023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Показ видеоролика </a:t>
                      </a: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06.05.2023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062264" y="295926"/>
            <a:ext cx="5904689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Пример </a:t>
            </a:r>
            <a:r>
              <a:rPr lang="ru-RU" sz="2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оформления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индивидуального </a:t>
            </a:r>
            <a:r>
              <a:rPr lang="ru-RU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образовательного </a:t>
            </a:r>
            <a:r>
              <a:rPr lang="ru-RU" sz="2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маршрута</a:t>
            </a:r>
            <a:endParaRPr lang="ru-RU" sz="2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919619"/>
              </p:ext>
            </p:extLst>
          </p:nvPr>
        </p:nvGraphicFramePr>
        <p:xfrm>
          <a:off x="1757082" y="1251908"/>
          <a:ext cx="7100046" cy="5270719"/>
        </p:xfrm>
        <a:graphic>
          <a:graphicData uri="http://schemas.openxmlformats.org/drawingml/2006/table">
            <a:tbl>
              <a:tblPr/>
              <a:tblGrid>
                <a:gridCol w="1420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00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00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60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440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03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ФИО (полностью)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Иванова </a:t>
                      </a: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Лариса Евгеньевна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7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Организация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МБДОУ</a:t>
                      </a:r>
                      <a:r>
                        <a:rPr lang="ru-RU" sz="900" b="1" baseline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д/с</a:t>
                      </a:r>
                      <a:endParaRPr lang="ru-RU" sz="900" b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7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Должность</a:t>
                      </a:r>
                      <a:endParaRPr lang="ru-RU" sz="9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Учитель-логопед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5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Профессиональные дефициты/ задачи на предстоящий период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Образовательные задачи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Действия, мероприятия по реализации образовательных задач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Примерное время, разбитое по этапам 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(указать дату, месяц, год)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Форма предъявления результата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7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1</a:t>
                      </a:r>
                      <a:endParaRPr lang="ru-RU" sz="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2</a:t>
                      </a:r>
                      <a:endParaRPr lang="ru-RU" sz="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3</a:t>
                      </a:r>
                      <a:endParaRPr lang="ru-RU" sz="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4</a:t>
                      </a:r>
                      <a:endParaRPr lang="ru-RU" sz="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5</a:t>
                      </a:r>
                      <a:endParaRPr lang="ru-RU" sz="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700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Разработка Дорожной карты ребенка с СДВГ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1.Изучить особенности детей с СДВГ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2. Привлечение родителей ребенка с СДВГ к активному участию в планировании Дорожной карты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3.Обучиться современным подходам к формированию саморегуляции у ребенка с СДВГ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4.Научиться составлять Дорожную карту на ребенка с СДВГ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1.Изучение методической литературы и интернет – ресурсов о детях с СДВГ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563C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hlinkClick r:id="rId3"/>
                        </a:rPr>
                        <a:t>https://www.sdvg-deti.com/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563C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hlinkClick r:id="rId4"/>
                        </a:rPr>
                        <a:t>https://foma.ru/trudnyie-deti-trudnoe-schaste-3-knigi-v-pomoshh-roditelyam.html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2.Прослушать курсы БРИОП «Современные педагогические подходы к формированию системы саморегуляции у детей старшего дошкольного и младшего школьного возраста с синдромом дефицита внимания и гиперактивности (СДВиГ)»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3.Консультация с детским психологом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4</a:t>
                      </a: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.Беседа 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с родителями ребенка с СДВГ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5</a:t>
                      </a: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. 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Составить дорожную карту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1. 25.04.-</a:t>
                      </a: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01.05.2023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2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. БРИОП – курсы по </a:t>
                      </a: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графику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3.Июнь 2023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4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. </a:t>
                      </a: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05.05.2023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5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. 27.06.-</a:t>
                      </a: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01.07.2023</a:t>
                      </a:r>
                      <a:endParaRPr lang="ru-RU" sz="9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29.08.2023 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презентация дорожной карты на ребенка с СДВГ  в рамках педагогической мастерской  МБДОУ детский сад № 56 «Теремок»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29.08.2023 </a:t>
                      </a:r>
                      <a:r>
                        <a:rPr lang="ru-RU" sz="9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консультация для родителей ребенка с СДВГ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347" y="137589"/>
            <a:ext cx="685355" cy="84314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62264" y="295926"/>
            <a:ext cx="5904689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Пример </a:t>
            </a:r>
            <a:r>
              <a:rPr lang="ru-RU" sz="2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оформления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индивидуального </a:t>
            </a:r>
            <a:r>
              <a:rPr lang="ru-RU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образовательного </a:t>
            </a:r>
            <a:r>
              <a:rPr lang="ru-RU" sz="2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маршрута</a:t>
            </a:r>
            <a:endParaRPr lang="ru-RU" sz="2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49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8604" y="1041129"/>
            <a:ext cx="721103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Проведение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очередного заседания ММО  по материалам стратегической сессии с обязательным размещением информации на официальном сайте (апрель 2024 года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Проведение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анализа результатов работы ММО в 2023/24 учебном году руководителем ММО  обязательным размещением информации на официальном сайте (июнь 2024 года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Разработка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согласование плана работы ММО на 2024-25 учебный год (август – сентябрь 2024 года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Диссеминация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лучших практик на методической сессии в рамках XXVI съезда работников образования Новосибирской области (август 2024 года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Проведение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вебинара «Проведение педагогической диагностики развития детей в соответствии с ФОП ДО» (сентябрь 2024 года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 Организация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профессионального конкурса для руководителей ММО (октябрь – ноябрь 2024 года).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877437" y="148369"/>
            <a:ext cx="6275963" cy="653142"/>
          </a:xfrm>
        </p:spPr>
        <p:txBody>
          <a:bodyPr anchor="t"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Перспективы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взаимодействия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71600" y="116633"/>
            <a:ext cx="703268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Формы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предоставления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обратной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связи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процессе организации методической работы в муниципалитете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2024 году</a:t>
            </a:r>
          </a:p>
          <a:p>
            <a:pPr indent="442913"/>
            <a:endParaRPr lang="ru-RU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42913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Заседания ММО</a:t>
            </a:r>
          </a:p>
          <a:p>
            <a:pPr indent="442913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проведения: согласно плана деятельности ММО</a:t>
            </a:r>
          </a:p>
          <a:p>
            <a:pPr indent="442913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предоставления ссылки на информацию о проведении: не позднее 7 дней после мероприятия.</a:t>
            </a:r>
          </a:p>
          <a:p>
            <a:pPr indent="442913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Формат предоставления ссылки: в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Google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-таблице</a:t>
            </a:r>
          </a:p>
          <a:p>
            <a:pPr indent="442913"/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indent="442913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Анализ результатов работы ММО</a:t>
            </a:r>
          </a:p>
          <a:p>
            <a:pPr lvl="0" indent="442913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проведения: апрель - июнь</a:t>
            </a:r>
          </a:p>
          <a:p>
            <a:pPr lvl="0" indent="442913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предоставления: до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июня</a:t>
            </a:r>
          </a:p>
          <a:p>
            <a:pPr indent="442913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Формат предоставления отчёта: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сайте ММС или УО,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ссылка в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Google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-форме</a:t>
            </a:r>
          </a:p>
          <a:p>
            <a:pPr lvl="0" indent="442913"/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42913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Разработка и согласование планов работы ММО на 2024-2025 учебный год</a:t>
            </a:r>
          </a:p>
          <a:p>
            <a:pPr lvl="0" indent="442913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разработки: июнь - август</a:t>
            </a:r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42913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предоставления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до 1 сентября</a:t>
            </a:r>
          </a:p>
          <a:p>
            <a:pPr indent="442913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Формат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предоставления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на сайте ММС или УО, ссылка в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Google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-форме</a:t>
            </a:r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7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0782" y="45272"/>
            <a:ext cx="682881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Послание Президента Российской Федерации </a:t>
            </a:r>
            <a:endParaRPr lang="ru-RU" sz="20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6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Собранию Российской Федерации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2491745"/>
              </p:ext>
            </p:extLst>
          </p:nvPr>
        </p:nvGraphicFramePr>
        <p:xfrm>
          <a:off x="1723957" y="980729"/>
          <a:ext cx="635000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71600" y="260649"/>
            <a:ext cx="701974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Диссеминация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лучших практик на методической сессии </a:t>
            </a:r>
            <a:endParaRPr lang="ru-RU" sz="24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42913"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рамках XXIII съезда работников образования Новосибирской области</a:t>
            </a:r>
            <a:endParaRPr lang="ru-RU" sz="24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42913"/>
            <a:endParaRPr lang="ru-RU" sz="2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42913"/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42913"/>
            <a:endParaRPr lang="ru-RU" sz="2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42913"/>
            <a:r>
              <a:rPr lang="ru-RU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Механизм отбора лучших практик методической работы ММО</a:t>
            </a:r>
          </a:p>
          <a:p>
            <a:pPr indent="442913"/>
            <a:r>
              <a:rPr lang="ru-RU" sz="2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основе анализа</a:t>
            </a: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результатов конкурсов,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индивидуальных стажировок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итоговой аттестации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ходе курсов ПК, </a:t>
            </a:r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ресурсов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официальных сайтах муниципалитетов, где размещены сведения о работе ММО и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проч.</a:t>
            </a:r>
          </a:p>
          <a:p>
            <a:pPr indent="442913"/>
            <a:endParaRPr lang="ru-RU" sz="2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4790" y="148370"/>
            <a:ext cx="661480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Указ Президента Российской Федерации </a:t>
            </a:r>
            <a:endParaRPr lang="ru-RU" sz="20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6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 проведении в Российской Федерации Года семьи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167" y="3249038"/>
            <a:ext cx="4725535" cy="3302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05" y="1362159"/>
            <a:ext cx="3825637" cy="5395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3" t="20367" r="27189" b="20555"/>
          <a:stretch/>
        </p:blipFill>
        <p:spPr bwMode="auto">
          <a:xfrm>
            <a:off x="5729437" y="1240977"/>
            <a:ext cx="2344519" cy="166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46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0588" y="148369"/>
            <a:ext cx="70490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 Л А Н</a:t>
            </a:r>
          </a:p>
          <a:p>
            <a:pPr lvl="0" algn="ctr"/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основных мероприятий по проведению в Российской Федерации </a:t>
            </a:r>
            <a:r>
              <a:rPr lang="ru-RU" sz="2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Года </a:t>
            </a: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семьи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94859" y="1484216"/>
            <a:ext cx="61887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Наиболее значимые федеральные мероприятия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977135"/>
              </p:ext>
            </p:extLst>
          </p:nvPr>
        </p:nvGraphicFramePr>
        <p:xfrm>
          <a:off x="1692613" y="1946918"/>
          <a:ext cx="7451388" cy="4180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38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75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78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проведения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919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Торжественное открытие Года семьи в рамках проведения Всероссийского семейного форума</a:t>
                      </a:r>
                    </a:p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«Родные – Любимые» </a:t>
                      </a:r>
                      <a:endParaRPr lang="ru-RU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квартал 2024 года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8499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Всероссийский конкурс семей "Это у нас семейное":</a:t>
                      </a:r>
                    </a:p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• окружные полуфиналы</a:t>
                      </a:r>
                    </a:p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• финальный этап</a:t>
                      </a:r>
                      <a:endParaRPr lang="ru-RU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2024 года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март- июнь 2024 года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948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Торжественные мероприятия ко Дню семьи, любви и</a:t>
                      </a:r>
                    </a:p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верности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 2024 года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8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Торжественные мероприятия ко Дню матери</a:t>
                      </a:r>
                      <a:endParaRPr lang="ru-RU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2024 года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8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Торжественные мероприятия ко Дню отца</a:t>
                      </a:r>
                      <a:endParaRPr lang="ru-RU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2024 года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0588" y="148370"/>
            <a:ext cx="704901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 Л А Н</a:t>
            </a:r>
          </a:p>
          <a:p>
            <a:pPr lvl="0" algn="ctr"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основных мероприятий по проведению в Российской Федерации Года семьи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65387" y="1243250"/>
            <a:ext cx="64912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Культурно-массовые, спортивные, общественные мероприятия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745389"/>
              </p:ext>
            </p:extLst>
          </p:nvPr>
        </p:nvGraphicFramePr>
        <p:xfrm>
          <a:off x="1449422" y="1628507"/>
          <a:ext cx="7570616" cy="5041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34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71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98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Сроки проведения</a:t>
                      </a:r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509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Выставка "Папа, мама, я - счастливая семья" ко дню физкультурника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III квартал 2024 г.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6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Всероссийские летние сельские спортивные игры с участием семейных команд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III квартал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06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Семейные спортивные мероприятия в рамках декады спорта и здоровья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 квартал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06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Проведение Всероссийского конкурса детского творчества "Моя семья"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 течение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980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Всероссийский исследовательский конкурс "Семейная память"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 течение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06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11-ый Всероссийский конкурс семейных исследований "Моя родословная"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 течение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06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Всероссийский фестиваль - конкурс "Национальные кухни России: Рецепты счастливой семьи"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 течение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06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Формирование туристических маршрутов "Семейный сельский туризм"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 течение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980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Всероссийский фестиваль семейного творчества "Семья России"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 течение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06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Всероссийский фестиваль семейных любительских театров "Сказка приходит в твой дом"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 течение 2024 года</a:t>
                      </a:r>
                    </a:p>
                    <a:p>
                      <a:endParaRPr lang="ru-RU" sz="1400" dirty="0" smtClean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6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0588" y="148370"/>
            <a:ext cx="704901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 Л А Н</a:t>
            </a:r>
          </a:p>
          <a:p>
            <a:pPr lvl="0" algn="ctr"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основных мероприятий по проведению в Российской Федерации Года семьи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2464" y="1214800"/>
            <a:ext cx="6124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Мероприятия по укреплению ответственного </a:t>
            </a:r>
            <a:r>
              <a:rPr lang="ru-RU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родительства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57261"/>
              </p:ext>
            </p:extLst>
          </p:nvPr>
        </p:nvGraphicFramePr>
        <p:xfrm>
          <a:off x="1792463" y="1728452"/>
          <a:ext cx="7227573" cy="4439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31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44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402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Сроки проведения</a:t>
                      </a:r>
                      <a:endParaRPr lang="ru-RU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803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Всероссийское родительское собрание "Если дружно, если вместе. Здоровье ребёнка в наших руках"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сентябрь 2024 года</a:t>
                      </a:r>
                    </a:p>
                    <a:p>
                      <a:endParaRPr lang="ru-RU" sz="1600" dirty="0" smtClean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721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Проведение родительского лектория - "Школа физкультурного образования для родителей"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раз в квартал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087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Поэтапное внедрение в субъектах Российской Федерации программы просветительской деятельности для родителей детей, посещающих  дошкольные образовательные организации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 течение 2024 года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790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Всероссийская неделя родительской компетентности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IV квартал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790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Всероссийский проект "Открытые родительские собрания"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 течение 2024 года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47" y="13758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3760</Words>
  <Application>Microsoft Office PowerPoint</Application>
  <PresentationFormat>Экран (4:3)</PresentationFormat>
  <Paragraphs>621</Paragraphs>
  <Slides>50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50</vt:i4>
      </vt:variant>
    </vt:vector>
  </HeadingPairs>
  <TitlesOfParts>
    <vt:vector size="53" baseType="lpstr">
      <vt:lpstr>Тема Office</vt:lpstr>
      <vt:lpstr>1_Тема Office</vt:lpstr>
      <vt:lpstr>Ретро</vt:lpstr>
      <vt:lpstr>Стратегическая сессия  для руководителей муниципальных методических объединений воспитателей, воспитателей групп раннего возраста, старших воспитателей, музыкальных руководителей ДОО  «Обеспечение качества дошкольного образования в соответствии с обновленным  ФГОС ДО и ФОП ДО»      22 марта 2024 года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Решение задач ФОП ДО в контексте психолого-педагогической поддержки семьи и повышения компетентности родителей</vt:lpstr>
      <vt:lpstr>Презентация PowerPoint</vt:lpstr>
      <vt:lpstr>Сущность взаимодействия педагога с семьями воспитанников</vt:lpstr>
      <vt:lpstr>Цели взаимодействия педагога ДОО  с родителями </vt:lpstr>
      <vt:lpstr>Задачи взаимодействия</vt:lpstr>
      <vt:lpstr>РОДИТЕЛЬСТВО</vt:lpstr>
      <vt:lpstr>Содержание ответственного и осознанного родительства:</vt:lpstr>
      <vt:lpstr>Принципы взаимодействия воспитателей  и родителей</vt:lpstr>
      <vt:lpstr>Направления взаимодействия  с родителями:</vt:lpstr>
      <vt:lpstr>В фокусе внимания –  открытость ДОО и семьи</vt:lpstr>
      <vt:lpstr>Родительские собрания </vt:lpstr>
      <vt:lpstr>Цифровые и дистанционные технологии во взаимодействии педагогов ДОО с родителями как потребность времени</vt:lpstr>
      <vt:lpstr>Цифровые и дистанционные технологии во взаимодействии педагогов ДОО с родителями</vt:lpstr>
      <vt:lpstr>Образовательная работа с детьми дошкольного возраста по формированию предпосылок математической, естественнонаучной грамотности, в т.ч. развитию инженерного мышления</vt:lpstr>
      <vt:lpstr>Презентация PowerPoint</vt:lpstr>
      <vt:lpstr>Федеральная образовательная программа  дошкольного образования</vt:lpstr>
      <vt:lpstr>Презентация PowerPoint</vt:lpstr>
      <vt:lpstr>Презентация PowerPoint</vt:lpstr>
      <vt:lpstr>Презентация PowerPoint</vt:lpstr>
      <vt:lpstr>Самообразование  как ресурс устранения профессиональных дефицитов педагогов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взаимодействия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Русанова Мария Станиславовна</dc:creator>
  <cp:lastModifiedBy>Oxana Chechulina</cp:lastModifiedBy>
  <cp:revision>110</cp:revision>
  <dcterms:created xsi:type="dcterms:W3CDTF">2023-03-06T09:12:13Z</dcterms:created>
  <dcterms:modified xsi:type="dcterms:W3CDTF">2024-03-23T08:05:48Z</dcterms:modified>
</cp:coreProperties>
</file>