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96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97" r:id="rId15"/>
    <p:sldId id="298" r:id="rId16"/>
    <p:sldId id="270" r:id="rId17"/>
    <p:sldId id="271" r:id="rId18"/>
    <p:sldId id="272" r:id="rId19"/>
    <p:sldId id="273" r:id="rId20"/>
    <p:sldId id="274" r:id="rId21"/>
    <p:sldId id="299" r:id="rId22"/>
    <p:sldId id="275" r:id="rId23"/>
    <p:sldId id="300" r:id="rId24"/>
    <p:sldId id="276" r:id="rId25"/>
    <p:sldId id="301" r:id="rId26"/>
    <p:sldId id="308" r:id="rId27"/>
    <p:sldId id="277" r:id="rId28"/>
    <p:sldId id="307" r:id="rId29"/>
    <p:sldId id="303" r:id="rId30"/>
    <p:sldId id="279" r:id="rId31"/>
    <p:sldId id="306" r:id="rId32"/>
    <p:sldId id="309" r:id="rId33"/>
    <p:sldId id="310" r:id="rId34"/>
    <p:sldId id="325" r:id="rId35"/>
    <p:sldId id="305" r:id="rId36"/>
    <p:sldId id="328" r:id="rId37"/>
    <p:sldId id="281" r:id="rId38"/>
    <p:sldId id="321" r:id="rId39"/>
    <p:sldId id="322" r:id="rId40"/>
    <p:sldId id="326" r:id="rId41"/>
    <p:sldId id="327" r:id="rId42"/>
    <p:sldId id="312" r:id="rId43"/>
    <p:sldId id="324" r:id="rId44"/>
    <p:sldId id="318" r:id="rId45"/>
    <p:sldId id="319" r:id="rId46"/>
    <p:sldId id="320" r:id="rId47"/>
    <p:sldId id="292" r:id="rId48"/>
    <p:sldId id="293" r:id="rId49"/>
    <p:sldId id="294" r:id="rId50"/>
    <p:sldId id="295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29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ED16B-15A0-4323-9D53-FEE45C128E3A}" type="doc">
      <dgm:prSet loTypeId="urn:microsoft.com/office/officeart/2008/layout/Lin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8F5E471-8F23-4515-B3E7-7D6473171F3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Министерство образования НСО</a:t>
          </a:r>
          <a:endParaRPr lang="ru-RU" sz="1800" b="1" dirty="0">
            <a:solidFill>
              <a:srgbClr val="002060"/>
            </a:solidFill>
          </a:endParaRPr>
        </a:p>
      </dgm:t>
    </dgm:pt>
    <dgm:pt modelId="{37974CAF-E277-4979-B299-AE036D57C537}" type="parTrans" cxnId="{27FAE494-5233-4A4D-BB17-84ADE939100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5B2567B-9188-4A02-B91E-D1DD529AB169}" type="sibTrans" cxnId="{27FAE494-5233-4A4D-BB17-84ADE939100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72713FE-29DA-4A74-A999-E09AC16978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2060"/>
              </a:solidFill>
            </a:rPr>
            <a:t>утверждает Регионального оператора;</a:t>
          </a:r>
        </a:p>
      </dgm:t>
    </dgm:pt>
    <dgm:pt modelId="{F1FE30CC-2E7E-4FC4-B932-229BA090BA7E}" type="parTrans" cxnId="{3C6D3B93-7325-4DFD-BE07-E45DECCAF4E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4CA7EAB-0369-430D-982A-8335CC443BDE}" type="sibTrans" cxnId="{3C6D3B93-7325-4DFD-BE07-E45DECCAF4E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8754B56-A037-477C-AEE2-E9F1B2DA39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rgbClr val="002060"/>
              </a:solidFill>
            </a:rPr>
            <a:t>при формировании государственного задания Региональному оператору </a:t>
          </a:r>
          <a:r>
            <a:rPr lang="ru-RU" sz="2000" b="0" dirty="0" smtClean="0">
              <a:solidFill>
                <a:srgbClr val="0070C0"/>
              </a:solidFill>
            </a:rPr>
            <a:t>конкретизирует приоритетные направления</a:t>
          </a:r>
          <a:r>
            <a:rPr lang="ru-RU" sz="2000" b="0" dirty="0" smtClean="0">
              <a:solidFill>
                <a:srgbClr val="002060"/>
              </a:solidFill>
            </a:rPr>
            <a:t> научно-методического сопровождения региональных проектов в рамках Национального проекта «Образование» на отчетный период. 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dirty="0">
            <a:solidFill>
              <a:srgbClr val="002060"/>
            </a:solidFill>
          </a:endParaRPr>
        </a:p>
      </dgm:t>
    </dgm:pt>
    <dgm:pt modelId="{4A125DCA-E1AC-4D6C-AA64-84DCCED70FEC}" type="parTrans" cxnId="{71D5B0AC-2EB1-4096-AD74-C36CDF2938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3185F6C-F7ED-4277-B6FC-C036744AFA08}" type="sibTrans" cxnId="{71D5B0AC-2EB1-4096-AD74-C36CDF2938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39A9D2C-BBF6-415D-B70F-F2EDA45D9F9B}" type="pres">
      <dgm:prSet presAssocID="{6C0ED16B-15A0-4323-9D53-FEE45C128E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2C19FD-737B-43ED-AE71-76B9BA260477}" type="pres">
      <dgm:prSet presAssocID="{88F5E471-8F23-4515-B3E7-7D6473171F31}" presName="thickLine" presStyleLbl="alignNode1" presStyleIdx="0" presStyleCnt="1"/>
      <dgm:spPr/>
    </dgm:pt>
    <dgm:pt modelId="{100858A3-93C8-4B9A-9099-76A4C3421498}" type="pres">
      <dgm:prSet presAssocID="{88F5E471-8F23-4515-B3E7-7D6473171F31}" presName="horz1" presStyleCnt="0"/>
      <dgm:spPr/>
    </dgm:pt>
    <dgm:pt modelId="{7CEFE930-8A8E-448D-85F9-AD4484EB648B}" type="pres">
      <dgm:prSet presAssocID="{88F5E471-8F23-4515-B3E7-7D6473171F31}" presName="tx1" presStyleLbl="revTx" presStyleIdx="0" presStyleCnt="3"/>
      <dgm:spPr/>
      <dgm:t>
        <a:bodyPr/>
        <a:lstStyle/>
        <a:p>
          <a:endParaRPr lang="ru-RU"/>
        </a:p>
      </dgm:t>
    </dgm:pt>
    <dgm:pt modelId="{0A8C98E5-42D3-4F91-861F-02C8B6629BBB}" type="pres">
      <dgm:prSet presAssocID="{88F5E471-8F23-4515-B3E7-7D6473171F31}" presName="vert1" presStyleCnt="0"/>
      <dgm:spPr/>
    </dgm:pt>
    <dgm:pt modelId="{8A55E7C2-8A8A-4EA6-891F-EB9D712D2114}" type="pres">
      <dgm:prSet presAssocID="{D72713FE-29DA-4A74-A999-E09AC1697873}" presName="vertSpace2a" presStyleCnt="0"/>
      <dgm:spPr/>
    </dgm:pt>
    <dgm:pt modelId="{DF6AE478-CC9A-44AB-A369-051CCACEE2E8}" type="pres">
      <dgm:prSet presAssocID="{D72713FE-29DA-4A74-A999-E09AC1697873}" presName="horz2" presStyleCnt="0"/>
      <dgm:spPr/>
    </dgm:pt>
    <dgm:pt modelId="{75F04E1E-0A35-4B27-B513-11CAB9AC3D4D}" type="pres">
      <dgm:prSet presAssocID="{D72713FE-29DA-4A74-A999-E09AC1697873}" presName="horzSpace2" presStyleCnt="0"/>
      <dgm:spPr/>
    </dgm:pt>
    <dgm:pt modelId="{2A607F0F-AF9A-41D6-94FC-0E4027565D47}" type="pres">
      <dgm:prSet presAssocID="{D72713FE-29DA-4A74-A999-E09AC1697873}" presName="tx2" presStyleLbl="revTx" presStyleIdx="1" presStyleCnt="3" custScaleY="90767"/>
      <dgm:spPr/>
      <dgm:t>
        <a:bodyPr/>
        <a:lstStyle/>
        <a:p>
          <a:endParaRPr lang="ru-RU"/>
        </a:p>
      </dgm:t>
    </dgm:pt>
    <dgm:pt modelId="{6BDFBD95-081B-4FA6-9CC5-262ED738FE73}" type="pres">
      <dgm:prSet presAssocID="{D72713FE-29DA-4A74-A999-E09AC1697873}" presName="vert2" presStyleCnt="0"/>
      <dgm:spPr/>
    </dgm:pt>
    <dgm:pt modelId="{63C06EAC-2215-404D-9F7E-C394CA259176}" type="pres">
      <dgm:prSet presAssocID="{D72713FE-29DA-4A74-A999-E09AC1697873}" presName="thinLine2b" presStyleLbl="callout" presStyleIdx="0" presStyleCnt="2" custLinFactY="-1100000" custLinFactNeighborX="2554" custLinFactNeighborY="-1148508"/>
      <dgm:spPr/>
    </dgm:pt>
    <dgm:pt modelId="{245BD1B7-A8BA-4845-AE97-77E1116EA3A4}" type="pres">
      <dgm:prSet presAssocID="{D72713FE-29DA-4A74-A999-E09AC1697873}" presName="vertSpace2b" presStyleCnt="0"/>
      <dgm:spPr/>
    </dgm:pt>
    <dgm:pt modelId="{D733FE0C-91A8-49F6-B9D1-41595D7AD283}" type="pres">
      <dgm:prSet presAssocID="{C8754B56-A037-477C-AEE2-E9F1B2DA3904}" presName="horz2" presStyleCnt="0"/>
      <dgm:spPr/>
    </dgm:pt>
    <dgm:pt modelId="{E019A93D-FFC4-4E6B-986E-89460792E9F3}" type="pres">
      <dgm:prSet presAssocID="{C8754B56-A037-477C-AEE2-E9F1B2DA3904}" presName="horzSpace2" presStyleCnt="0"/>
      <dgm:spPr/>
    </dgm:pt>
    <dgm:pt modelId="{7EAF2C11-C6FE-4C70-8F57-99D47E60DEF1}" type="pres">
      <dgm:prSet presAssocID="{C8754B56-A037-477C-AEE2-E9F1B2DA3904}" presName="tx2" presStyleLbl="revTx" presStyleIdx="2" presStyleCnt="3" custLinFactNeighborX="-1284" custLinFactNeighborY="-70114"/>
      <dgm:spPr/>
      <dgm:t>
        <a:bodyPr/>
        <a:lstStyle/>
        <a:p>
          <a:endParaRPr lang="ru-RU"/>
        </a:p>
      </dgm:t>
    </dgm:pt>
    <dgm:pt modelId="{0BDE4741-35A3-464D-8543-375AC9363FB7}" type="pres">
      <dgm:prSet presAssocID="{C8754B56-A037-477C-AEE2-E9F1B2DA3904}" presName="vert2" presStyleCnt="0"/>
      <dgm:spPr/>
    </dgm:pt>
    <dgm:pt modelId="{15B94648-3D62-445E-A246-78D0B060E243}" type="pres">
      <dgm:prSet presAssocID="{C8754B56-A037-477C-AEE2-E9F1B2DA3904}" presName="thinLine2b" presStyleLbl="callout" presStyleIdx="1" presStyleCnt="2" custLinFactY="-1300000" custLinFactNeighborX="615" custLinFactNeighborY="-1341249"/>
      <dgm:spPr/>
    </dgm:pt>
    <dgm:pt modelId="{FBA54AAE-0FBA-4F27-8804-17BF05DCD73E}" type="pres">
      <dgm:prSet presAssocID="{C8754B56-A037-477C-AEE2-E9F1B2DA3904}" presName="vertSpace2b" presStyleCnt="0"/>
      <dgm:spPr/>
    </dgm:pt>
  </dgm:ptLst>
  <dgm:cxnLst>
    <dgm:cxn modelId="{3C6D3B93-7325-4DFD-BE07-E45DECCAF4EB}" srcId="{88F5E471-8F23-4515-B3E7-7D6473171F31}" destId="{D72713FE-29DA-4A74-A999-E09AC1697873}" srcOrd="0" destOrd="0" parTransId="{F1FE30CC-2E7E-4FC4-B932-229BA090BA7E}" sibTransId="{94CA7EAB-0369-430D-982A-8335CC443BDE}"/>
    <dgm:cxn modelId="{FAFE7654-DFA2-4D8D-BC23-4BC164C35C3C}" type="presOf" srcId="{6C0ED16B-15A0-4323-9D53-FEE45C128E3A}" destId="{E39A9D2C-BBF6-415D-B70F-F2EDA45D9F9B}" srcOrd="0" destOrd="0" presId="urn:microsoft.com/office/officeart/2008/layout/LinedList"/>
    <dgm:cxn modelId="{F4DD9578-492E-44F5-989E-279C9E38E816}" type="presOf" srcId="{C8754B56-A037-477C-AEE2-E9F1B2DA3904}" destId="{7EAF2C11-C6FE-4C70-8F57-99D47E60DEF1}" srcOrd="0" destOrd="0" presId="urn:microsoft.com/office/officeart/2008/layout/LinedList"/>
    <dgm:cxn modelId="{71D5B0AC-2EB1-4096-AD74-C36CDF2938F9}" srcId="{88F5E471-8F23-4515-B3E7-7D6473171F31}" destId="{C8754B56-A037-477C-AEE2-E9F1B2DA3904}" srcOrd="1" destOrd="0" parTransId="{4A125DCA-E1AC-4D6C-AA64-84DCCED70FEC}" sibTransId="{A3185F6C-F7ED-4277-B6FC-C036744AFA08}"/>
    <dgm:cxn modelId="{8EAB27A6-2A5F-4BF8-A222-8F46D3772578}" type="presOf" srcId="{D72713FE-29DA-4A74-A999-E09AC1697873}" destId="{2A607F0F-AF9A-41D6-94FC-0E4027565D47}" srcOrd="0" destOrd="0" presId="urn:microsoft.com/office/officeart/2008/layout/LinedList"/>
    <dgm:cxn modelId="{27FAE494-5233-4A4D-BB17-84ADE9391001}" srcId="{6C0ED16B-15A0-4323-9D53-FEE45C128E3A}" destId="{88F5E471-8F23-4515-B3E7-7D6473171F31}" srcOrd="0" destOrd="0" parTransId="{37974CAF-E277-4979-B299-AE036D57C537}" sibTransId="{25B2567B-9188-4A02-B91E-D1DD529AB169}"/>
    <dgm:cxn modelId="{21BA16A8-C5C6-4492-9FB2-FC3092D6AD2E}" type="presOf" srcId="{88F5E471-8F23-4515-B3E7-7D6473171F31}" destId="{7CEFE930-8A8E-448D-85F9-AD4484EB648B}" srcOrd="0" destOrd="0" presId="urn:microsoft.com/office/officeart/2008/layout/LinedList"/>
    <dgm:cxn modelId="{8C27F0B7-97CB-4C50-A67C-95BC5CA63923}" type="presParOf" srcId="{E39A9D2C-BBF6-415D-B70F-F2EDA45D9F9B}" destId="{282C19FD-737B-43ED-AE71-76B9BA260477}" srcOrd="0" destOrd="0" presId="urn:microsoft.com/office/officeart/2008/layout/LinedList"/>
    <dgm:cxn modelId="{B55E3256-22A2-4711-9F99-8F36E3BB214F}" type="presParOf" srcId="{E39A9D2C-BBF6-415D-B70F-F2EDA45D9F9B}" destId="{100858A3-93C8-4B9A-9099-76A4C3421498}" srcOrd="1" destOrd="0" presId="urn:microsoft.com/office/officeart/2008/layout/LinedList"/>
    <dgm:cxn modelId="{7A15DCB0-97AA-44BE-837B-DB6CB20BD3B6}" type="presParOf" srcId="{100858A3-93C8-4B9A-9099-76A4C3421498}" destId="{7CEFE930-8A8E-448D-85F9-AD4484EB648B}" srcOrd="0" destOrd="0" presId="urn:microsoft.com/office/officeart/2008/layout/LinedList"/>
    <dgm:cxn modelId="{3AF9A1C0-3589-48F1-9560-00B020C82E58}" type="presParOf" srcId="{100858A3-93C8-4B9A-9099-76A4C3421498}" destId="{0A8C98E5-42D3-4F91-861F-02C8B6629BBB}" srcOrd="1" destOrd="0" presId="urn:microsoft.com/office/officeart/2008/layout/LinedList"/>
    <dgm:cxn modelId="{090D901D-2BA7-4F53-929C-DE6A04105035}" type="presParOf" srcId="{0A8C98E5-42D3-4F91-861F-02C8B6629BBB}" destId="{8A55E7C2-8A8A-4EA6-891F-EB9D712D2114}" srcOrd="0" destOrd="0" presId="urn:microsoft.com/office/officeart/2008/layout/LinedList"/>
    <dgm:cxn modelId="{BE8247D3-614D-4B89-8714-BF3756C65A13}" type="presParOf" srcId="{0A8C98E5-42D3-4F91-861F-02C8B6629BBB}" destId="{DF6AE478-CC9A-44AB-A369-051CCACEE2E8}" srcOrd="1" destOrd="0" presId="urn:microsoft.com/office/officeart/2008/layout/LinedList"/>
    <dgm:cxn modelId="{FA1C503F-9481-4EAD-B82D-948D16192B58}" type="presParOf" srcId="{DF6AE478-CC9A-44AB-A369-051CCACEE2E8}" destId="{75F04E1E-0A35-4B27-B513-11CAB9AC3D4D}" srcOrd="0" destOrd="0" presId="urn:microsoft.com/office/officeart/2008/layout/LinedList"/>
    <dgm:cxn modelId="{084015C1-2271-49D6-A5FB-0774B4CBA265}" type="presParOf" srcId="{DF6AE478-CC9A-44AB-A369-051CCACEE2E8}" destId="{2A607F0F-AF9A-41D6-94FC-0E4027565D47}" srcOrd="1" destOrd="0" presId="urn:microsoft.com/office/officeart/2008/layout/LinedList"/>
    <dgm:cxn modelId="{EDFD17E0-1A4B-4AC2-B8C7-62D8187D0178}" type="presParOf" srcId="{DF6AE478-CC9A-44AB-A369-051CCACEE2E8}" destId="{6BDFBD95-081B-4FA6-9CC5-262ED738FE73}" srcOrd="2" destOrd="0" presId="urn:microsoft.com/office/officeart/2008/layout/LinedList"/>
    <dgm:cxn modelId="{2B865E5B-B084-4259-A5A4-3E846A28F9D1}" type="presParOf" srcId="{0A8C98E5-42D3-4F91-861F-02C8B6629BBB}" destId="{63C06EAC-2215-404D-9F7E-C394CA259176}" srcOrd="2" destOrd="0" presId="urn:microsoft.com/office/officeart/2008/layout/LinedList"/>
    <dgm:cxn modelId="{03D84B83-6A3C-43CC-89D5-6BDD2DDF1859}" type="presParOf" srcId="{0A8C98E5-42D3-4F91-861F-02C8B6629BBB}" destId="{245BD1B7-A8BA-4845-AE97-77E1116EA3A4}" srcOrd="3" destOrd="0" presId="urn:microsoft.com/office/officeart/2008/layout/LinedList"/>
    <dgm:cxn modelId="{4B3E3E9E-0A6C-4A61-9C3A-7A27EF00396F}" type="presParOf" srcId="{0A8C98E5-42D3-4F91-861F-02C8B6629BBB}" destId="{D733FE0C-91A8-49F6-B9D1-41595D7AD283}" srcOrd="4" destOrd="0" presId="urn:microsoft.com/office/officeart/2008/layout/LinedList"/>
    <dgm:cxn modelId="{E01DB612-C5C4-4AFE-B593-D227E85032B2}" type="presParOf" srcId="{D733FE0C-91A8-49F6-B9D1-41595D7AD283}" destId="{E019A93D-FFC4-4E6B-986E-89460792E9F3}" srcOrd="0" destOrd="0" presId="urn:microsoft.com/office/officeart/2008/layout/LinedList"/>
    <dgm:cxn modelId="{DFFD12DE-B6A6-480A-B78D-FA920221A027}" type="presParOf" srcId="{D733FE0C-91A8-49F6-B9D1-41595D7AD283}" destId="{7EAF2C11-C6FE-4C70-8F57-99D47E60DEF1}" srcOrd="1" destOrd="0" presId="urn:microsoft.com/office/officeart/2008/layout/LinedList"/>
    <dgm:cxn modelId="{F990096A-22E9-4223-9BB3-A61E637611AE}" type="presParOf" srcId="{D733FE0C-91A8-49F6-B9D1-41595D7AD283}" destId="{0BDE4741-35A3-464D-8543-375AC9363FB7}" srcOrd="2" destOrd="0" presId="urn:microsoft.com/office/officeart/2008/layout/LinedList"/>
    <dgm:cxn modelId="{E824A10D-B8E6-4C8F-B905-4473FA051824}" type="presParOf" srcId="{0A8C98E5-42D3-4F91-861F-02C8B6629BBB}" destId="{15B94648-3D62-445E-A246-78D0B060E243}" srcOrd="5" destOrd="0" presId="urn:microsoft.com/office/officeart/2008/layout/LinedList"/>
    <dgm:cxn modelId="{DA7659E0-ABC8-46D4-BA49-F3898865B742}" type="presParOf" srcId="{0A8C98E5-42D3-4F91-861F-02C8B6629BBB}" destId="{FBA54AAE-0FBA-4F27-8804-17BF05DCD7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DD6BC3-1F9F-4B87-9EAC-441721A5B229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D32A0D8-4B40-4927-B8D5-0709E42595CE}">
      <dgm:prSet phldrT="[Текст]"/>
      <dgm:spPr/>
      <dgm:t>
        <a:bodyPr/>
        <a:lstStyle/>
        <a:p>
          <a:r>
            <a:rPr lang="ru-RU" b="1" smtClean="0"/>
            <a:t>1-й этап (конец 1960-х – начало 1970-х гг.) – </a:t>
          </a:r>
          <a:r>
            <a:rPr lang="ru-RU" b="0" smtClean="0"/>
            <a:t>функциональная грамотность рассматривается как дополнение к традиционной грамотности</a:t>
          </a:r>
          <a:endParaRPr lang="ru-RU" b="0" dirty="0"/>
        </a:p>
      </dgm:t>
    </dgm:pt>
    <dgm:pt modelId="{5CE3CAD4-5C65-4CCC-9CEE-D1211EDADF7F}" type="parTrans" cxnId="{AEAA09B4-2B49-41F1-A423-051E079388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25FA79-08C5-44D8-A79C-D3862A4D9262}" type="sibTrans" cxnId="{AEAA09B4-2B49-41F1-A423-051E079388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F1015E-F380-462A-96A7-483F931B96BC}">
      <dgm:prSet phldrT="[Текст]"/>
      <dgm:spPr/>
      <dgm:t>
        <a:bodyPr/>
        <a:lstStyle/>
        <a:p>
          <a:r>
            <a:rPr lang="ru-RU" b="1" dirty="0" smtClean="0"/>
            <a:t>2-й этап (середина 1970-х – начало 1980-х гг.)</a:t>
          </a:r>
          <a:r>
            <a:rPr lang="ru-RU" b="0" dirty="0" smtClean="0"/>
            <a:t> –расширение состава и содержания функционального знания с учетом всех сторон общественной жизни</a:t>
          </a:r>
          <a:endParaRPr lang="ru-RU" b="0" dirty="0"/>
        </a:p>
      </dgm:t>
    </dgm:pt>
    <dgm:pt modelId="{44C4ACF4-5D10-4191-9956-DC22F3A4035D}" type="parTrans" cxnId="{D465A9EA-3429-402D-9FA1-B8E9793F9B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E748F9-5E62-4F89-B725-85AD4FAB91DD}" type="sibTrans" cxnId="{D465A9EA-3429-402D-9FA1-B8E9793F9B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9C54FE-17DE-4D60-AF05-24541FD75458}">
      <dgm:prSet phldrT="[Текст]"/>
      <dgm:spPr/>
      <dgm:t>
        <a:bodyPr/>
        <a:lstStyle/>
        <a:p>
          <a:r>
            <a:rPr lang="ru-RU" b="1" dirty="0" smtClean="0"/>
            <a:t>3-й этап (середина 1980-х – конец 1990-х гг.) </a:t>
          </a:r>
          <a:r>
            <a:rPr lang="ru-RU" dirty="0" smtClean="0"/>
            <a:t>– осознание двухуровневой структуры функциональной грамотности (глобальные и локальные составляющие), ее роли как основы «пожизненного» образования, становления личности</a:t>
          </a:r>
          <a:endParaRPr lang="ru-RU" dirty="0"/>
        </a:p>
      </dgm:t>
    </dgm:pt>
    <dgm:pt modelId="{F019161E-DCDC-4FEF-AB32-BE99D78C6571}" type="parTrans" cxnId="{C65F3A81-B555-41BA-A48C-3C16B9A2FA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5564FB-00A6-4E46-B084-9DF659AB96BC}" type="sibTrans" cxnId="{C65F3A81-B555-41BA-A48C-3C16B9A2FA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7E7FF-238D-43A7-BF26-C03DD928C9DE}">
      <dgm:prSet phldrT="[Текст]"/>
      <dgm:spPr/>
      <dgm:t>
        <a:bodyPr/>
        <a:lstStyle/>
        <a:p>
          <a:r>
            <a:rPr lang="ru-RU" b="1" dirty="0" smtClean="0"/>
            <a:t>4-й этап (начало ХХI века)</a:t>
          </a:r>
          <a:r>
            <a:rPr lang="ru-RU" dirty="0" smtClean="0"/>
            <a:t> – осознание функциональной грамотности как гаранта жизнедеятельности человека, средства его успешного </a:t>
          </a:r>
          <a:r>
            <a:rPr lang="ru-RU" dirty="0" err="1" smtClean="0"/>
            <a:t>жизнеустроения</a:t>
          </a:r>
          <a:r>
            <a:rPr lang="ru-RU" dirty="0" smtClean="0"/>
            <a:t> в меняющемся мире</a:t>
          </a:r>
          <a:endParaRPr lang="ru-RU" dirty="0"/>
        </a:p>
      </dgm:t>
    </dgm:pt>
    <dgm:pt modelId="{8C2C5D71-F019-45A5-9EEF-43F208F4338A}" type="parTrans" cxnId="{E64378DE-EBBA-42D1-BE50-ED952382A9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E7885B-0427-4773-A9EA-0EC8D53B48A0}" type="sibTrans" cxnId="{E64378DE-EBBA-42D1-BE50-ED952382A9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6F55C7-8F28-41F1-81BA-BA72E9101040}" type="pres">
      <dgm:prSet presAssocID="{35DD6BC3-1F9F-4B87-9EAC-441721A5B2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37C77-8734-4C36-AFAF-647B58C6F590}" type="pres">
      <dgm:prSet presAssocID="{35DD6BC3-1F9F-4B87-9EAC-441721A5B229}" presName="dummyMaxCanvas" presStyleCnt="0">
        <dgm:presLayoutVars/>
      </dgm:prSet>
      <dgm:spPr/>
    </dgm:pt>
    <dgm:pt modelId="{9FBF05D6-87DF-4E86-81C0-0428511D2738}" type="pres">
      <dgm:prSet presAssocID="{35DD6BC3-1F9F-4B87-9EAC-441721A5B22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A59CF-7095-4324-A28A-0B01108EB5AA}" type="pres">
      <dgm:prSet presAssocID="{35DD6BC3-1F9F-4B87-9EAC-441721A5B22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F6511-3788-48BD-958B-29ECF6AA091A}" type="pres">
      <dgm:prSet presAssocID="{35DD6BC3-1F9F-4B87-9EAC-441721A5B22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A0909-A20F-42BF-B0DB-AD239FE71AD5}" type="pres">
      <dgm:prSet presAssocID="{35DD6BC3-1F9F-4B87-9EAC-441721A5B22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350EF-AFE7-434C-B14F-8091D2CD1136}" type="pres">
      <dgm:prSet presAssocID="{35DD6BC3-1F9F-4B87-9EAC-441721A5B22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80826-F120-47AD-A294-BE5C8BC56A80}" type="pres">
      <dgm:prSet presAssocID="{35DD6BC3-1F9F-4B87-9EAC-441721A5B22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24995-3715-4821-9390-859769E961D9}" type="pres">
      <dgm:prSet presAssocID="{35DD6BC3-1F9F-4B87-9EAC-441721A5B22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09158-DF04-4210-853C-3BF9DD933791}" type="pres">
      <dgm:prSet presAssocID="{35DD6BC3-1F9F-4B87-9EAC-441721A5B22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B4C9C-C881-4CDA-BBCD-22A55073CB59}" type="pres">
      <dgm:prSet presAssocID="{35DD6BC3-1F9F-4B87-9EAC-441721A5B22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B33C0-F021-4D4C-BE17-05E3C3256776}" type="pres">
      <dgm:prSet presAssocID="{35DD6BC3-1F9F-4B87-9EAC-441721A5B22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4CDCB-25C3-403A-AA96-1564F29333C9}" type="pres">
      <dgm:prSet presAssocID="{35DD6BC3-1F9F-4B87-9EAC-441721A5B22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5A9EA-3429-402D-9FA1-B8E9793F9BF6}" srcId="{35DD6BC3-1F9F-4B87-9EAC-441721A5B229}" destId="{7DF1015E-F380-462A-96A7-483F931B96BC}" srcOrd="1" destOrd="0" parTransId="{44C4ACF4-5D10-4191-9956-DC22F3A4035D}" sibTransId="{30E748F9-5E62-4F89-B725-85AD4FAB91DD}"/>
    <dgm:cxn modelId="{426C92F5-79B7-4210-A840-0D257E137D75}" type="presOf" srcId="{30E748F9-5E62-4F89-B725-85AD4FAB91DD}" destId="{3E780826-F120-47AD-A294-BE5C8BC56A80}" srcOrd="0" destOrd="0" presId="urn:microsoft.com/office/officeart/2005/8/layout/vProcess5"/>
    <dgm:cxn modelId="{36B28831-CA72-4BE8-8149-FB5E12250C54}" type="presOf" srcId="{64E7E7FF-238D-43A7-BF26-C03DD928C9DE}" destId="{AEBA0909-A20F-42BF-B0DB-AD239FE71AD5}" srcOrd="0" destOrd="0" presId="urn:microsoft.com/office/officeart/2005/8/layout/vProcess5"/>
    <dgm:cxn modelId="{6EF62869-9F09-4D43-8F61-77B944D3C729}" type="presOf" srcId="{64E7E7FF-238D-43A7-BF26-C03DD928C9DE}" destId="{D3D4CDCB-25C3-403A-AA96-1564F29333C9}" srcOrd="1" destOrd="0" presId="urn:microsoft.com/office/officeart/2005/8/layout/vProcess5"/>
    <dgm:cxn modelId="{B4921ED6-0194-4B47-9BC1-1F6CABD12BE5}" type="presOf" srcId="{CD32A0D8-4B40-4927-B8D5-0709E42595CE}" destId="{9FBF05D6-87DF-4E86-81C0-0428511D2738}" srcOrd="0" destOrd="0" presId="urn:microsoft.com/office/officeart/2005/8/layout/vProcess5"/>
    <dgm:cxn modelId="{9A85E289-D0CD-47E0-A56F-132DC1AAE18A}" type="presOf" srcId="{35DD6BC3-1F9F-4B87-9EAC-441721A5B229}" destId="{106F55C7-8F28-41F1-81BA-BA72E9101040}" srcOrd="0" destOrd="0" presId="urn:microsoft.com/office/officeart/2005/8/layout/vProcess5"/>
    <dgm:cxn modelId="{F56BFEFE-3815-4778-A197-BE3DC6DAAA6E}" type="presOf" srcId="{8D25FA79-08C5-44D8-A79C-D3862A4D9262}" destId="{780350EF-AFE7-434C-B14F-8091D2CD1136}" srcOrd="0" destOrd="0" presId="urn:microsoft.com/office/officeart/2005/8/layout/vProcess5"/>
    <dgm:cxn modelId="{C65F3A81-B555-41BA-A48C-3C16B9A2FA32}" srcId="{35DD6BC3-1F9F-4B87-9EAC-441721A5B229}" destId="{7D9C54FE-17DE-4D60-AF05-24541FD75458}" srcOrd="2" destOrd="0" parTransId="{F019161E-DCDC-4FEF-AB32-BE99D78C6571}" sibTransId="{6B5564FB-00A6-4E46-B084-9DF659AB96BC}"/>
    <dgm:cxn modelId="{AEAA09B4-2B49-41F1-A423-051E07938828}" srcId="{35DD6BC3-1F9F-4B87-9EAC-441721A5B229}" destId="{CD32A0D8-4B40-4927-B8D5-0709E42595CE}" srcOrd="0" destOrd="0" parTransId="{5CE3CAD4-5C65-4CCC-9CEE-D1211EDADF7F}" sibTransId="{8D25FA79-08C5-44D8-A79C-D3862A4D9262}"/>
    <dgm:cxn modelId="{BA885268-18AD-467A-9DC5-6C69A8106742}" type="presOf" srcId="{7D9C54FE-17DE-4D60-AF05-24541FD75458}" destId="{236F6511-3788-48BD-958B-29ECF6AA091A}" srcOrd="0" destOrd="0" presId="urn:microsoft.com/office/officeart/2005/8/layout/vProcess5"/>
    <dgm:cxn modelId="{69470752-5E1C-419C-B9D6-A88F39651C51}" type="presOf" srcId="{CD32A0D8-4B40-4927-B8D5-0709E42595CE}" destId="{93B09158-DF04-4210-853C-3BF9DD933791}" srcOrd="1" destOrd="0" presId="urn:microsoft.com/office/officeart/2005/8/layout/vProcess5"/>
    <dgm:cxn modelId="{E64378DE-EBBA-42D1-BE50-ED952382A904}" srcId="{35DD6BC3-1F9F-4B87-9EAC-441721A5B229}" destId="{64E7E7FF-238D-43A7-BF26-C03DD928C9DE}" srcOrd="3" destOrd="0" parTransId="{8C2C5D71-F019-45A5-9EEF-43F208F4338A}" sibTransId="{4CE7885B-0427-4773-A9EA-0EC8D53B48A0}"/>
    <dgm:cxn modelId="{FA8340D4-CAFB-48B9-9BE7-567926464FFF}" type="presOf" srcId="{7DF1015E-F380-462A-96A7-483F931B96BC}" destId="{103B4C9C-C881-4CDA-BBCD-22A55073CB59}" srcOrd="1" destOrd="0" presId="urn:microsoft.com/office/officeart/2005/8/layout/vProcess5"/>
    <dgm:cxn modelId="{E20D1747-80EE-43D0-9617-562680BAAA6B}" type="presOf" srcId="{6B5564FB-00A6-4E46-B084-9DF659AB96BC}" destId="{79824995-3715-4821-9390-859769E961D9}" srcOrd="0" destOrd="0" presId="urn:microsoft.com/office/officeart/2005/8/layout/vProcess5"/>
    <dgm:cxn modelId="{F945A5E9-5F79-4024-88CA-1731E12601A9}" type="presOf" srcId="{7D9C54FE-17DE-4D60-AF05-24541FD75458}" destId="{16EB33C0-F021-4D4C-BE17-05E3C3256776}" srcOrd="1" destOrd="0" presId="urn:microsoft.com/office/officeart/2005/8/layout/vProcess5"/>
    <dgm:cxn modelId="{4D66D0B8-180B-4ACD-9712-E601C40AE64D}" type="presOf" srcId="{7DF1015E-F380-462A-96A7-483F931B96BC}" destId="{A43A59CF-7095-4324-A28A-0B01108EB5AA}" srcOrd="0" destOrd="0" presId="urn:microsoft.com/office/officeart/2005/8/layout/vProcess5"/>
    <dgm:cxn modelId="{42509626-33D5-4BE3-91E5-E9B945A3BD58}" type="presParOf" srcId="{106F55C7-8F28-41F1-81BA-BA72E9101040}" destId="{52237C77-8734-4C36-AFAF-647B58C6F590}" srcOrd="0" destOrd="0" presId="urn:microsoft.com/office/officeart/2005/8/layout/vProcess5"/>
    <dgm:cxn modelId="{5A0E0418-09EC-45EE-8680-98C87F762A7D}" type="presParOf" srcId="{106F55C7-8F28-41F1-81BA-BA72E9101040}" destId="{9FBF05D6-87DF-4E86-81C0-0428511D2738}" srcOrd="1" destOrd="0" presId="urn:microsoft.com/office/officeart/2005/8/layout/vProcess5"/>
    <dgm:cxn modelId="{7BD84046-7DF7-4A88-ACBB-1380BDD3DC1A}" type="presParOf" srcId="{106F55C7-8F28-41F1-81BA-BA72E9101040}" destId="{A43A59CF-7095-4324-A28A-0B01108EB5AA}" srcOrd="2" destOrd="0" presId="urn:microsoft.com/office/officeart/2005/8/layout/vProcess5"/>
    <dgm:cxn modelId="{2F2F1940-F104-4101-B3D6-D7414F446FAC}" type="presParOf" srcId="{106F55C7-8F28-41F1-81BA-BA72E9101040}" destId="{236F6511-3788-48BD-958B-29ECF6AA091A}" srcOrd="3" destOrd="0" presId="urn:microsoft.com/office/officeart/2005/8/layout/vProcess5"/>
    <dgm:cxn modelId="{D6FEF562-46F5-456D-A068-72BBEFE046A6}" type="presParOf" srcId="{106F55C7-8F28-41F1-81BA-BA72E9101040}" destId="{AEBA0909-A20F-42BF-B0DB-AD239FE71AD5}" srcOrd="4" destOrd="0" presId="urn:microsoft.com/office/officeart/2005/8/layout/vProcess5"/>
    <dgm:cxn modelId="{DD85BF01-1F2C-4533-8203-ACB9403CCFAF}" type="presParOf" srcId="{106F55C7-8F28-41F1-81BA-BA72E9101040}" destId="{780350EF-AFE7-434C-B14F-8091D2CD1136}" srcOrd="5" destOrd="0" presId="urn:microsoft.com/office/officeart/2005/8/layout/vProcess5"/>
    <dgm:cxn modelId="{20AEAF14-4E6D-43CE-89C7-54AD2007264E}" type="presParOf" srcId="{106F55C7-8F28-41F1-81BA-BA72E9101040}" destId="{3E780826-F120-47AD-A294-BE5C8BC56A80}" srcOrd="6" destOrd="0" presId="urn:microsoft.com/office/officeart/2005/8/layout/vProcess5"/>
    <dgm:cxn modelId="{9FCD14C5-D759-45EE-9545-55633BCD9443}" type="presParOf" srcId="{106F55C7-8F28-41F1-81BA-BA72E9101040}" destId="{79824995-3715-4821-9390-859769E961D9}" srcOrd="7" destOrd="0" presId="urn:microsoft.com/office/officeart/2005/8/layout/vProcess5"/>
    <dgm:cxn modelId="{C71A6501-8714-4C17-B647-87C4C5D30D9E}" type="presParOf" srcId="{106F55C7-8F28-41F1-81BA-BA72E9101040}" destId="{93B09158-DF04-4210-853C-3BF9DD933791}" srcOrd="8" destOrd="0" presId="urn:microsoft.com/office/officeart/2005/8/layout/vProcess5"/>
    <dgm:cxn modelId="{171148F6-057C-412A-B2C6-AB3AAABD17EE}" type="presParOf" srcId="{106F55C7-8F28-41F1-81BA-BA72E9101040}" destId="{103B4C9C-C881-4CDA-BBCD-22A55073CB59}" srcOrd="9" destOrd="0" presId="urn:microsoft.com/office/officeart/2005/8/layout/vProcess5"/>
    <dgm:cxn modelId="{7D89B181-3C14-40A2-BE2F-7BD2494054BE}" type="presParOf" srcId="{106F55C7-8F28-41F1-81BA-BA72E9101040}" destId="{16EB33C0-F021-4D4C-BE17-05E3C3256776}" srcOrd="10" destOrd="0" presId="urn:microsoft.com/office/officeart/2005/8/layout/vProcess5"/>
    <dgm:cxn modelId="{42369538-9CCD-4740-A93F-2668CBAE1DA2}" type="presParOf" srcId="{106F55C7-8F28-41F1-81BA-BA72E9101040}" destId="{D3D4CDCB-25C3-403A-AA96-1564F29333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F8E7CC-A27D-4D91-AA26-634354663641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1FE6F1-027B-4E94-87CD-76C2CADB78E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грамотность в чтении</a:t>
          </a:r>
          <a:endParaRPr lang="ru-RU" b="1" dirty="0">
            <a:solidFill>
              <a:srgbClr val="002060"/>
            </a:solidFill>
          </a:endParaRPr>
        </a:p>
      </dgm:t>
    </dgm:pt>
    <dgm:pt modelId="{49E6A548-C557-48E2-AE97-58A6CEE2982F}" type="parTrans" cxnId="{589CC387-5FC5-486D-AD5A-20E0DE9197F0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7AC31D8-86BA-4717-9DBC-DC52897E78F5}" type="sibTrans" cxnId="{589CC387-5FC5-486D-AD5A-20E0DE9197F0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E38E87B-74E7-494D-8DA1-93994C7D40D2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грамотность в математике</a:t>
          </a:r>
          <a:endParaRPr lang="ru-RU" b="1" dirty="0">
            <a:solidFill>
              <a:srgbClr val="002060"/>
            </a:solidFill>
          </a:endParaRPr>
        </a:p>
      </dgm:t>
    </dgm:pt>
    <dgm:pt modelId="{E3BA9E57-FDA7-41FD-9BBD-F62AA03EDA91}" type="parTrans" cxnId="{ACC66C36-9310-4D1D-80C2-506AD4ADA7F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DE5D659-C7B8-48AA-991B-F326DCB09C40}" type="sibTrans" cxnId="{ACC66C36-9310-4D1D-80C2-506AD4ADA7FB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A62D99E-9B0E-47DB-9CF2-AD8AC3A0808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креативность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en-US" b="0" dirty="0" smtClean="0">
              <a:solidFill>
                <a:srgbClr val="002060"/>
              </a:solidFill>
            </a:rPr>
            <a:t>PISA, 2021)</a:t>
          </a:r>
          <a:endParaRPr lang="ru-RU" b="0" dirty="0">
            <a:solidFill>
              <a:srgbClr val="002060"/>
            </a:solidFill>
          </a:endParaRPr>
        </a:p>
      </dgm:t>
    </dgm:pt>
    <dgm:pt modelId="{249AC950-3819-4A27-B7A9-B6F5DAA5C399}" type="parTrans" cxnId="{73ACFEFC-1E9D-43D3-A441-FC29A85D9BF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76FE534-B76D-44FC-9285-106B63A30898}" type="sibTrans" cxnId="{73ACFEFC-1E9D-43D3-A441-FC29A85D9BF5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5A1CF44-AA41-47AA-8E77-88B77F72AF9B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грамотность в области естествознания </a:t>
          </a:r>
          <a:endParaRPr lang="ru-RU" b="1" dirty="0">
            <a:solidFill>
              <a:srgbClr val="002060"/>
            </a:solidFill>
          </a:endParaRPr>
        </a:p>
      </dgm:t>
    </dgm:pt>
    <dgm:pt modelId="{D18015D2-6EF3-4FD6-9D95-0B350FD472D7}" type="parTrans" cxnId="{3B158E92-008B-4FDD-8EA9-15FFF7B0FA60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9D7EA04-D0C7-4576-AC8F-5D144CD24C76}" type="sibTrans" cxnId="{3B158E92-008B-4FDD-8EA9-15FFF7B0FA60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81300EC-BEDE-482F-A527-A5D230B8DBF7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финансовая грамотность</a:t>
          </a:r>
          <a:endParaRPr lang="ru-RU" b="1" dirty="0">
            <a:solidFill>
              <a:srgbClr val="002060"/>
            </a:solidFill>
          </a:endParaRPr>
        </a:p>
      </dgm:t>
    </dgm:pt>
    <dgm:pt modelId="{DC545583-4DCC-4C54-B210-5B3548005496}" type="parTrans" cxnId="{0E8BC628-E112-442A-9D6C-CFCEB46D7D9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FC0A872-4485-4F42-8A7C-DB6498966937}" type="sibTrans" cxnId="{0E8BC628-E112-442A-9D6C-CFCEB46D7D9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6941528-77EE-4800-807E-4363C07C2EA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глобальные компетенции</a:t>
          </a:r>
        </a:p>
        <a:p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en-US" b="0" dirty="0" smtClean="0">
              <a:solidFill>
                <a:srgbClr val="002060"/>
              </a:solidFill>
            </a:rPr>
            <a:t>PISA</a:t>
          </a:r>
          <a:r>
            <a:rPr lang="en-US" b="0" smtClean="0">
              <a:solidFill>
                <a:srgbClr val="002060"/>
              </a:solidFill>
            </a:rPr>
            <a:t>, 2018)</a:t>
          </a:r>
          <a:endParaRPr lang="ru-RU" b="1" dirty="0">
            <a:solidFill>
              <a:srgbClr val="002060"/>
            </a:solidFill>
          </a:endParaRPr>
        </a:p>
      </dgm:t>
    </dgm:pt>
    <dgm:pt modelId="{DDB8EB72-DC3C-44BA-94B0-BFA519B4635D}" type="parTrans" cxnId="{A9C774BB-49A9-4DF2-BC81-94A5714F3231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5735FDC-6B70-4C2B-A82D-0C1B182CFFD3}" type="sibTrans" cxnId="{A9C774BB-49A9-4DF2-BC81-94A5714F3231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F4C0FA6-8DEE-42B6-8AC0-C4967A82C401}" type="pres">
      <dgm:prSet presAssocID="{77F8E7CC-A27D-4D91-AA26-63435466364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A8710A-F99B-471E-90B4-0890AFDEC506}" type="pres">
      <dgm:prSet presAssocID="{D51FE6F1-027B-4E94-87CD-76C2CADB78E3}" presName="circ1" presStyleLbl="vennNode1" presStyleIdx="0" presStyleCnt="6"/>
      <dgm:spPr/>
      <dgm:t>
        <a:bodyPr/>
        <a:lstStyle/>
        <a:p>
          <a:endParaRPr lang="ru-RU"/>
        </a:p>
      </dgm:t>
    </dgm:pt>
    <dgm:pt modelId="{15A6AEA7-4DCC-442C-B0BD-DC1BCC2A581A}" type="pres">
      <dgm:prSet presAssocID="{D51FE6F1-027B-4E94-87CD-76C2CADB78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B7FAF-C70A-47A9-B25A-1EAF99008938}" type="pres">
      <dgm:prSet presAssocID="{BE38E87B-74E7-494D-8DA1-93994C7D40D2}" presName="circ2" presStyleLbl="vennNode1" presStyleIdx="1" presStyleCnt="6"/>
      <dgm:spPr/>
      <dgm:t>
        <a:bodyPr/>
        <a:lstStyle/>
        <a:p>
          <a:endParaRPr lang="ru-RU"/>
        </a:p>
      </dgm:t>
    </dgm:pt>
    <dgm:pt modelId="{895B961A-950B-47E3-8823-1EBC6AA921F9}" type="pres">
      <dgm:prSet presAssocID="{BE38E87B-74E7-494D-8DA1-93994C7D40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8C3F-3B6F-49DA-85FC-C9F51C4E224A}" type="pres">
      <dgm:prSet presAssocID="{E5A1CF44-AA41-47AA-8E77-88B77F72AF9B}" presName="circ3" presStyleLbl="vennNode1" presStyleIdx="2" presStyleCnt="6"/>
      <dgm:spPr/>
      <dgm:t>
        <a:bodyPr/>
        <a:lstStyle/>
        <a:p>
          <a:endParaRPr lang="ru-RU"/>
        </a:p>
      </dgm:t>
    </dgm:pt>
    <dgm:pt modelId="{1EDDD75A-E40B-424D-B558-4A2CBB3BF95E}" type="pres">
      <dgm:prSet presAssocID="{E5A1CF44-AA41-47AA-8E77-88B77F72AF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69AB9-8C92-49C1-99C4-BF9700C7C69E}" type="pres">
      <dgm:prSet presAssocID="{C81300EC-BEDE-482F-A527-A5D230B8DBF7}" presName="circ4" presStyleLbl="vennNode1" presStyleIdx="3" presStyleCnt="6"/>
      <dgm:spPr/>
      <dgm:t>
        <a:bodyPr/>
        <a:lstStyle/>
        <a:p>
          <a:endParaRPr lang="ru-RU"/>
        </a:p>
      </dgm:t>
    </dgm:pt>
    <dgm:pt modelId="{4E709060-EE66-44CD-94AB-E3FFC0891D5C}" type="pres">
      <dgm:prSet presAssocID="{C81300EC-BEDE-482F-A527-A5D230B8DBF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0B7EF-C675-4EA5-9CF5-722E1571163E}" type="pres">
      <dgm:prSet presAssocID="{76941528-77EE-4800-807E-4363C07C2EAF}" presName="circ5" presStyleLbl="vennNode1" presStyleIdx="4" presStyleCnt="6"/>
      <dgm:spPr/>
      <dgm:t>
        <a:bodyPr/>
        <a:lstStyle/>
        <a:p>
          <a:endParaRPr lang="ru-RU"/>
        </a:p>
      </dgm:t>
    </dgm:pt>
    <dgm:pt modelId="{1EDCEF99-0C65-4679-B1E9-48C4279E5551}" type="pres">
      <dgm:prSet presAssocID="{76941528-77EE-4800-807E-4363C07C2EA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3774-B918-4DC3-91E4-6CE7185C73A3}" type="pres">
      <dgm:prSet presAssocID="{8A62D99E-9B0E-47DB-9CF2-AD8AC3A08085}" presName="circ6" presStyleLbl="vennNode1" presStyleIdx="5" presStyleCnt="6"/>
      <dgm:spPr/>
      <dgm:t>
        <a:bodyPr/>
        <a:lstStyle/>
        <a:p>
          <a:endParaRPr lang="ru-RU"/>
        </a:p>
      </dgm:t>
    </dgm:pt>
    <dgm:pt modelId="{403E11F2-69A8-4B4A-86A4-DB262B422B6D}" type="pres">
      <dgm:prSet presAssocID="{8A62D99E-9B0E-47DB-9CF2-AD8AC3A0808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BC628-E112-442A-9D6C-CFCEB46D7D94}" srcId="{77F8E7CC-A27D-4D91-AA26-634354663641}" destId="{C81300EC-BEDE-482F-A527-A5D230B8DBF7}" srcOrd="3" destOrd="0" parTransId="{DC545583-4DCC-4C54-B210-5B3548005496}" sibTransId="{1FC0A872-4485-4F42-8A7C-DB6498966937}"/>
    <dgm:cxn modelId="{86744DDA-6215-4A97-9187-16CD8AAED856}" type="presOf" srcId="{E5A1CF44-AA41-47AA-8E77-88B77F72AF9B}" destId="{1EDDD75A-E40B-424D-B558-4A2CBB3BF95E}" srcOrd="0" destOrd="0" presId="urn:microsoft.com/office/officeart/2005/8/layout/venn1"/>
    <dgm:cxn modelId="{3B158E92-008B-4FDD-8EA9-15FFF7B0FA60}" srcId="{77F8E7CC-A27D-4D91-AA26-634354663641}" destId="{E5A1CF44-AA41-47AA-8E77-88B77F72AF9B}" srcOrd="2" destOrd="0" parTransId="{D18015D2-6EF3-4FD6-9D95-0B350FD472D7}" sibTransId="{B9D7EA04-D0C7-4576-AC8F-5D144CD24C76}"/>
    <dgm:cxn modelId="{2BE1F160-BD97-4A3E-973E-213550879145}" type="presOf" srcId="{C81300EC-BEDE-482F-A527-A5D230B8DBF7}" destId="{4E709060-EE66-44CD-94AB-E3FFC0891D5C}" srcOrd="0" destOrd="0" presId="urn:microsoft.com/office/officeart/2005/8/layout/venn1"/>
    <dgm:cxn modelId="{EB18DF30-27D7-47F8-9469-948A087B0B92}" type="presOf" srcId="{8A62D99E-9B0E-47DB-9CF2-AD8AC3A08085}" destId="{403E11F2-69A8-4B4A-86A4-DB262B422B6D}" srcOrd="0" destOrd="0" presId="urn:microsoft.com/office/officeart/2005/8/layout/venn1"/>
    <dgm:cxn modelId="{A9C774BB-49A9-4DF2-BC81-94A5714F3231}" srcId="{77F8E7CC-A27D-4D91-AA26-634354663641}" destId="{76941528-77EE-4800-807E-4363C07C2EAF}" srcOrd="4" destOrd="0" parTransId="{DDB8EB72-DC3C-44BA-94B0-BFA519B4635D}" sibTransId="{85735FDC-6B70-4C2B-A82D-0C1B182CFFD3}"/>
    <dgm:cxn modelId="{589CC387-5FC5-486D-AD5A-20E0DE9197F0}" srcId="{77F8E7CC-A27D-4D91-AA26-634354663641}" destId="{D51FE6F1-027B-4E94-87CD-76C2CADB78E3}" srcOrd="0" destOrd="0" parTransId="{49E6A548-C557-48E2-AE97-58A6CEE2982F}" sibTransId="{27AC31D8-86BA-4717-9DBC-DC52897E78F5}"/>
    <dgm:cxn modelId="{C571CC6E-D92D-4FCC-ACE4-7DD8CCA88BCB}" type="presOf" srcId="{D51FE6F1-027B-4E94-87CD-76C2CADB78E3}" destId="{15A6AEA7-4DCC-442C-B0BD-DC1BCC2A581A}" srcOrd="0" destOrd="0" presId="urn:microsoft.com/office/officeart/2005/8/layout/venn1"/>
    <dgm:cxn modelId="{AB931F3B-2537-426A-9736-6F16C814819D}" type="presOf" srcId="{76941528-77EE-4800-807E-4363C07C2EAF}" destId="{1EDCEF99-0C65-4679-B1E9-48C4279E5551}" srcOrd="0" destOrd="0" presId="urn:microsoft.com/office/officeart/2005/8/layout/venn1"/>
    <dgm:cxn modelId="{ACC66C36-9310-4D1D-80C2-506AD4ADA7FB}" srcId="{77F8E7CC-A27D-4D91-AA26-634354663641}" destId="{BE38E87B-74E7-494D-8DA1-93994C7D40D2}" srcOrd="1" destOrd="0" parTransId="{E3BA9E57-FDA7-41FD-9BBD-F62AA03EDA91}" sibTransId="{EDE5D659-C7B8-48AA-991B-F326DCB09C40}"/>
    <dgm:cxn modelId="{4CCABDE7-59B6-433A-8DC4-564845628208}" type="presOf" srcId="{BE38E87B-74E7-494D-8DA1-93994C7D40D2}" destId="{895B961A-950B-47E3-8823-1EBC6AA921F9}" srcOrd="0" destOrd="0" presId="urn:microsoft.com/office/officeart/2005/8/layout/venn1"/>
    <dgm:cxn modelId="{73ACFEFC-1E9D-43D3-A441-FC29A85D9BF5}" srcId="{77F8E7CC-A27D-4D91-AA26-634354663641}" destId="{8A62D99E-9B0E-47DB-9CF2-AD8AC3A08085}" srcOrd="5" destOrd="0" parTransId="{249AC950-3819-4A27-B7A9-B6F5DAA5C399}" sibTransId="{A76FE534-B76D-44FC-9285-106B63A30898}"/>
    <dgm:cxn modelId="{02A3BDE9-2A9E-4D35-AD3B-49C5433CD906}" type="presOf" srcId="{77F8E7CC-A27D-4D91-AA26-634354663641}" destId="{2F4C0FA6-8DEE-42B6-8AC0-C4967A82C401}" srcOrd="0" destOrd="0" presId="urn:microsoft.com/office/officeart/2005/8/layout/venn1"/>
    <dgm:cxn modelId="{1BC4B36F-C3EE-4A80-A473-12B10300E985}" type="presParOf" srcId="{2F4C0FA6-8DEE-42B6-8AC0-C4967A82C401}" destId="{7EA8710A-F99B-471E-90B4-0890AFDEC506}" srcOrd="0" destOrd="0" presId="urn:microsoft.com/office/officeart/2005/8/layout/venn1"/>
    <dgm:cxn modelId="{AEE443DD-330C-4EE0-A07B-5D9FB4FF8E9B}" type="presParOf" srcId="{2F4C0FA6-8DEE-42B6-8AC0-C4967A82C401}" destId="{15A6AEA7-4DCC-442C-B0BD-DC1BCC2A581A}" srcOrd="1" destOrd="0" presId="urn:microsoft.com/office/officeart/2005/8/layout/venn1"/>
    <dgm:cxn modelId="{27666D07-22B5-410C-8B42-DA405EB453D7}" type="presParOf" srcId="{2F4C0FA6-8DEE-42B6-8AC0-C4967A82C401}" destId="{F51B7FAF-C70A-47A9-B25A-1EAF99008938}" srcOrd="2" destOrd="0" presId="urn:microsoft.com/office/officeart/2005/8/layout/venn1"/>
    <dgm:cxn modelId="{AC967C65-5671-4A21-BB61-1527A54DE44E}" type="presParOf" srcId="{2F4C0FA6-8DEE-42B6-8AC0-C4967A82C401}" destId="{895B961A-950B-47E3-8823-1EBC6AA921F9}" srcOrd="3" destOrd="0" presId="urn:microsoft.com/office/officeart/2005/8/layout/venn1"/>
    <dgm:cxn modelId="{9CF00BA7-3FFB-4278-A7A8-886E42E776A1}" type="presParOf" srcId="{2F4C0FA6-8DEE-42B6-8AC0-C4967A82C401}" destId="{98628C3F-3B6F-49DA-85FC-C9F51C4E224A}" srcOrd="4" destOrd="0" presId="urn:microsoft.com/office/officeart/2005/8/layout/venn1"/>
    <dgm:cxn modelId="{1C1A0821-32A6-434D-99C1-55499B3C0EFD}" type="presParOf" srcId="{2F4C0FA6-8DEE-42B6-8AC0-C4967A82C401}" destId="{1EDDD75A-E40B-424D-B558-4A2CBB3BF95E}" srcOrd="5" destOrd="0" presId="urn:microsoft.com/office/officeart/2005/8/layout/venn1"/>
    <dgm:cxn modelId="{B8F6B392-4EA3-41A2-98AD-BDC354C868AB}" type="presParOf" srcId="{2F4C0FA6-8DEE-42B6-8AC0-C4967A82C401}" destId="{2C469AB9-8C92-49C1-99C4-BF9700C7C69E}" srcOrd="6" destOrd="0" presId="urn:microsoft.com/office/officeart/2005/8/layout/venn1"/>
    <dgm:cxn modelId="{581F3016-A1E5-4024-B703-8005FF22E3A6}" type="presParOf" srcId="{2F4C0FA6-8DEE-42B6-8AC0-C4967A82C401}" destId="{4E709060-EE66-44CD-94AB-E3FFC0891D5C}" srcOrd="7" destOrd="0" presId="urn:microsoft.com/office/officeart/2005/8/layout/venn1"/>
    <dgm:cxn modelId="{E11454D8-15A1-4399-AC23-D394330A8C1B}" type="presParOf" srcId="{2F4C0FA6-8DEE-42B6-8AC0-C4967A82C401}" destId="{6570B7EF-C675-4EA5-9CF5-722E1571163E}" srcOrd="8" destOrd="0" presId="urn:microsoft.com/office/officeart/2005/8/layout/venn1"/>
    <dgm:cxn modelId="{D020C9CC-9EAE-4EEF-BAF7-00B5481EC3E0}" type="presParOf" srcId="{2F4C0FA6-8DEE-42B6-8AC0-C4967A82C401}" destId="{1EDCEF99-0C65-4679-B1E9-48C4279E5551}" srcOrd="9" destOrd="0" presId="urn:microsoft.com/office/officeart/2005/8/layout/venn1"/>
    <dgm:cxn modelId="{867F280D-4EAD-452C-968C-C06A04D0B845}" type="presParOf" srcId="{2F4C0FA6-8DEE-42B6-8AC0-C4967A82C401}" destId="{F0513774-B918-4DC3-91E4-6CE7185C73A3}" srcOrd="10" destOrd="0" presId="urn:microsoft.com/office/officeart/2005/8/layout/venn1"/>
    <dgm:cxn modelId="{5C8E1117-0D55-4AF1-8D2C-C40029098831}" type="presParOf" srcId="{2F4C0FA6-8DEE-42B6-8AC0-C4967A82C401}" destId="{403E11F2-69A8-4B4A-86A4-DB262B422B6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133BE2-A586-47F9-980D-14AB3809DF09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BF8B15-D671-4033-8A9B-7EC3A6B59864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4 К</a:t>
          </a:r>
          <a:endParaRPr lang="ru-RU" sz="40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83F5B64E-4845-420A-B6D1-5FD130C81C07}" type="parTrans" cxnId="{31177C68-AA2C-4ADF-A991-74C089513D47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1153E7F-9928-4180-AD20-EF253EB214D2}" type="sibTrans" cxnId="{31177C68-AA2C-4ADF-A991-74C089513D47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BBC06F1-883C-4115-BBB4-BB193303DBF7}">
      <dgm:prSet phldrT="[Текст]" custT="1"/>
      <dgm:spPr/>
      <dgm:t>
        <a:bodyPr anchor="t"/>
        <a:lstStyle/>
        <a:p>
          <a:r>
            <a:rPr lang="ru-RU" sz="2200" b="1" dirty="0" err="1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Коммуниктивность</a:t>
          </a:r>
          <a:endParaRPr lang="ru-RU" sz="2200" b="1" dirty="0" smtClean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ru-RU" sz="2200" dirty="0" smtClean="0">
              <a:latin typeface="Cambria" panose="02040503050406030204" pitchFamily="18" charset="0"/>
              <a:cs typeface="Times New Roman" panose="02020603050405020304" pitchFamily="18" charset="0"/>
            </a:rPr>
            <a:t>навыки общения, </a:t>
          </a:r>
          <a:r>
            <a:rPr lang="ru-RU" sz="2200" b="0" i="0" dirty="0" smtClean="0">
              <a:latin typeface="Cambria" panose="02040503050406030204" pitchFamily="18" charset="0"/>
              <a:cs typeface="Times New Roman" panose="02020603050405020304" pitchFamily="18" charset="0"/>
            </a:rPr>
            <a:t>умение выражать и отстаивать свою точку зрения</a:t>
          </a:r>
          <a:endParaRPr lang="ru-RU" sz="22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05030A0-55CD-42AC-BFC5-CC58C526FC69}" type="parTrans" cxnId="{2FE274D3-2492-4C73-A160-B6B4050715B1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4D5C468-B95F-4FB9-BDD4-0F4D7A8AFE0C}" type="sibTrans" cxnId="{2FE274D3-2492-4C73-A160-B6B4050715B1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A2F8EA1-DCE0-4BD8-AD03-81BD17F46E04}">
      <dgm:prSet phldrT="[Текст]" custT="1"/>
      <dgm:spPr/>
      <dgm:t>
        <a:bodyPr anchor="t"/>
        <a:lstStyle/>
        <a:p>
          <a:r>
            <a:rPr lang="ru-RU" sz="22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Креативность</a:t>
          </a:r>
        </a:p>
        <a:p>
          <a:r>
            <a:rPr lang="ru-RU" sz="2200" dirty="0" smtClean="0">
              <a:latin typeface="Cambria" panose="02040503050406030204" pitchFamily="18" charset="0"/>
              <a:cs typeface="Times New Roman" panose="02020603050405020304" pitchFamily="18" charset="0"/>
            </a:rPr>
            <a:t>способность к творчеству, нестандартно, неформально мыслить и действовать, любопытство, инновации, самовыражение</a:t>
          </a:r>
          <a:endParaRPr lang="ru-RU" sz="220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863F285A-6151-4792-88D6-D74003770B06}" type="parTrans" cxnId="{5BC65935-7A07-4D7A-84F1-074798B0DCD4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FA02326-0796-4D52-A034-BE2E45065729}" type="sibTrans" cxnId="{5BC65935-7A07-4D7A-84F1-074798B0DCD4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C4C366E-0150-46F3-AB9B-CB2D531B89FB}">
      <dgm:prSet phldrT="[Текст]" custT="1"/>
      <dgm:spPr/>
      <dgm:t>
        <a:bodyPr anchor="t"/>
        <a:lstStyle/>
        <a:p>
          <a:r>
            <a:rPr lang="ru-RU" sz="22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Критическое мышление</a:t>
          </a:r>
        </a:p>
        <a:p>
          <a:r>
            <a:rPr lang="ru-RU" sz="2200" dirty="0" smtClean="0">
              <a:latin typeface="Cambria" panose="02040503050406030204" pitchFamily="18" charset="0"/>
              <a:cs typeface="Times New Roman" panose="02020603050405020304" pitchFamily="18" charset="0"/>
            </a:rPr>
            <a:t>решение проблем, рассуждение, анализ, интерпретация, обобщение информации</a:t>
          </a:r>
          <a:endParaRPr lang="ru-RU" sz="22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842EC28-283A-4767-8146-06C99E78835C}" type="parTrans" cxnId="{1EDAD70B-5DCD-4A6B-BD42-79E3B0337C2A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7E52514C-7651-48E0-A483-2103D94C3C89}" type="sibTrans" cxnId="{1EDAD70B-5DCD-4A6B-BD42-79E3B0337C2A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1BA585F-C093-4F77-AD0A-7CB0EB7757B1}">
      <dgm:prSet phldrT="[Текст]" custT="1"/>
      <dgm:spPr/>
      <dgm:t>
        <a:bodyPr anchor="t"/>
        <a:lstStyle/>
        <a:p>
          <a:r>
            <a:rPr lang="ru-RU" sz="22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Координация (кооперация)</a:t>
          </a:r>
        </a:p>
        <a:p>
          <a:r>
            <a:rPr lang="ru-RU" sz="2200" dirty="0" smtClean="0">
              <a:latin typeface="Cambria" panose="02040503050406030204" pitchFamily="18" charset="0"/>
              <a:cs typeface="Times New Roman" panose="02020603050405020304" pitchFamily="18" charset="0"/>
            </a:rPr>
            <a:t>лидерство, работа в команде, сотрудничество</a:t>
          </a:r>
          <a:endParaRPr lang="ru-RU" sz="22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849ADEF-7DAC-4C20-8A9F-B0F687A265E5}" type="parTrans" cxnId="{E51AE695-E0F5-46F3-B1B5-8C3CD785485A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7C1E2B7-E7D0-4484-A5DC-3224D9ED099E}" type="sibTrans" cxnId="{E51AE695-E0F5-46F3-B1B5-8C3CD785485A}">
      <dgm:prSet/>
      <dgm:spPr/>
      <dgm:t>
        <a:bodyPr/>
        <a:lstStyle/>
        <a:p>
          <a:endParaRPr lang="ru-RU" sz="2200" b="1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91BB0984-674D-46DE-B54A-44A2954763B1}" type="pres">
      <dgm:prSet presAssocID="{5D133BE2-A586-47F9-980D-14AB3809DF0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F43F1-4EBB-4529-8B4E-E62FE8A024CD}" type="pres">
      <dgm:prSet presAssocID="{5D133BE2-A586-47F9-980D-14AB3809DF09}" presName="matrix" presStyleCnt="0"/>
      <dgm:spPr/>
    </dgm:pt>
    <dgm:pt modelId="{8EEF4B00-53B2-4982-914F-BF4D2941CFAE}" type="pres">
      <dgm:prSet presAssocID="{5D133BE2-A586-47F9-980D-14AB3809DF09}" presName="tile1" presStyleLbl="node1" presStyleIdx="0" presStyleCnt="4" custLinFactNeighborX="1053" custLinFactNeighborY="3101"/>
      <dgm:spPr/>
      <dgm:t>
        <a:bodyPr/>
        <a:lstStyle/>
        <a:p>
          <a:endParaRPr lang="ru-RU"/>
        </a:p>
      </dgm:t>
    </dgm:pt>
    <dgm:pt modelId="{B53A2A8B-B005-4C84-9159-62623F7AA5DD}" type="pres">
      <dgm:prSet presAssocID="{5D133BE2-A586-47F9-980D-14AB3809DF0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04F6-0408-4C1B-AA0E-28103C2D4468}" type="pres">
      <dgm:prSet presAssocID="{5D133BE2-A586-47F9-980D-14AB3809DF09}" presName="tile2" presStyleLbl="node1" presStyleIdx="1" presStyleCnt="4" custLinFactNeighborX="901"/>
      <dgm:spPr/>
      <dgm:t>
        <a:bodyPr/>
        <a:lstStyle/>
        <a:p>
          <a:endParaRPr lang="ru-RU"/>
        </a:p>
      </dgm:t>
    </dgm:pt>
    <dgm:pt modelId="{7A897B37-C938-4210-8680-E64A42EE7E96}" type="pres">
      <dgm:prSet presAssocID="{5D133BE2-A586-47F9-980D-14AB3809DF0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EA25F-3CB8-4D27-ADAA-9B01A4A10F26}" type="pres">
      <dgm:prSet presAssocID="{5D133BE2-A586-47F9-980D-14AB3809DF09}" presName="tile3" presStyleLbl="node1" presStyleIdx="2" presStyleCnt="4"/>
      <dgm:spPr/>
      <dgm:t>
        <a:bodyPr/>
        <a:lstStyle/>
        <a:p>
          <a:endParaRPr lang="ru-RU"/>
        </a:p>
      </dgm:t>
    </dgm:pt>
    <dgm:pt modelId="{6132D393-D16E-4067-BBFD-62C67E89E068}" type="pres">
      <dgm:prSet presAssocID="{5D133BE2-A586-47F9-980D-14AB3809DF0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C93E4-EEE0-48D9-AC23-ED2F08177C35}" type="pres">
      <dgm:prSet presAssocID="{5D133BE2-A586-47F9-980D-14AB3809DF09}" presName="tile4" presStyleLbl="node1" presStyleIdx="3" presStyleCnt="4"/>
      <dgm:spPr/>
      <dgm:t>
        <a:bodyPr/>
        <a:lstStyle/>
        <a:p>
          <a:endParaRPr lang="ru-RU"/>
        </a:p>
      </dgm:t>
    </dgm:pt>
    <dgm:pt modelId="{46DF8383-C72E-4613-8C84-B2E39C746F29}" type="pres">
      <dgm:prSet presAssocID="{5D133BE2-A586-47F9-980D-14AB3809DF0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B0BB-D6BF-4146-BA72-C05481974737}" type="pres">
      <dgm:prSet presAssocID="{5D133BE2-A586-47F9-980D-14AB3809DF09}" presName="centerTile" presStyleLbl="fgShp" presStyleIdx="0" presStyleCnt="1" custScaleX="75075" custScaleY="65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90C36-4325-4591-9D56-B2A8F829030D}" type="presOf" srcId="{C2BF8B15-D671-4033-8A9B-7EC3A6B59864}" destId="{4B2FB0BB-D6BF-4146-BA72-C05481974737}" srcOrd="0" destOrd="0" presId="urn:microsoft.com/office/officeart/2005/8/layout/matrix1"/>
    <dgm:cxn modelId="{1CAD8B24-1300-413D-96B3-8CD57445DEFC}" type="presOf" srcId="{FA2F8EA1-DCE0-4BD8-AD03-81BD17F46E04}" destId="{7A897B37-C938-4210-8680-E64A42EE7E96}" srcOrd="1" destOrd="0" presId="urn:microsoft.com/office/officeart/2005/8/layout/matrix1"/>
    <dgm:cxn modelId="{4B4CA704-3ED2-494C-A1F8-F695B603480D}" type="presOf" srcId="{FA2F8EA1-DCE0-4BD8-AD03-81BD17F46E04}" destId="{335D04F6-0408-4C1B-AA0E-28103C2D4468}" srcOrd="0" destOrd="0" presId="urn:microsoft.com/office/officeart/2005/8/layout/matrix1"/>
    <dgm:cxn modelId="{7A9A08E5-4731-4C61-BA0F-E0341322413B}" type="presOf" srcId="{B1BA585F-C093-4F77-AD0A-7CB0EB7757B1}" destId="{5B5C93E4-EEE0-48D9-AC23-ED2F08177C35}" srcOrd="0" destOrd="0" presId="urn:microsoft.com/office/officeart/2005/8/layout/matrix1"/>
    <dgm:cxn modelId="{5BC65935-7A07-4D7A-84F1-074798B0DCD4}" srcId="{C2BF8B15-D671-4033-8A9B-7EC3A6B59864}" destId="{FA2F8EA1-DCE0-4BD8-AD03-81BD17F46E04}" srcOrd="1" destOrd="0" parTransId="{863F285A-6151-4792-88D6-D74003770B06}" sibTransId="{0FA02326-0796-4D52-A034-BE2E45065729}"/>
    <dgm:cxn modelId="{E51AE695-E0F5-46F3-B1B5-8C3CD785485A}" srcId="{C2BF8B15-D671-4033-8A9B-7EC3A6B59864}" destId="{B1BA585F-C093-4F77-AD0A-7CB0EB7757B1}" srcOrd="3" destOrd="0" parTransId="{5849ADEF-7DAC-4C20-8A9F-B0F687A265E5}" sibTransId="{F7C1E2B7-E7D0-4484-A5DC-3224D9ED099E}"/>
    <dgm:cxn modelId="{5D7CF0C4-99E2-4618-BCBC-30178A7EC0E1}" type="presOf" srcId="{EBBC06F1-883C-4115-BBB4-BB193303DBF7}" destId="{B53A2A8B-B005-4C84-9159-62623F7AA5DD}" srcOrd="1" destOrd="0" presId="urn:microsoft.com/office/officeart/2005/8/layout/matrix1"/>
    <dgm:cxn modelId="{31177C68-AA2C-4ADF-A991-74C089513D47}" srcId="{5D133BE2-A586-47F9-980D-14AB3809DF09}" destId="{C2BF8B15-D671-4033-8A9B-7EC3A6B59864}" srcOrd="0" destOrd="0" parTransId="{83F5B64E-4845-420A-B6D1-5FD130C81C07}" sibTransId="{D1153E7F-9928-4180-AD20-EF253EB214D2}"/>
    <dgm:cxn modelId="{41951E39-9F21-4049-B8B4-1F3DF73E5EDF}" type="presOf" srcId="{2C4C366E-0150-46F3-AB9B-CB2D531B89FB}" destId="{6132D393-D16E-4067-BBFD-62C67E89E068}" srcOrd="1" destOrd="0" presId="urn:microsoft.com/office/officeart/2005/8/layout/matrix1"/>
    <dgm:cxn modelId="{2FE274D3-2492-4C73-A160-B6B4050715B1}" srcId="{C2BF8B15-D671-4033-8A9B-7EC3A6B59864}" destId="{EBBC06F1-883C-4115-BBB4-BB193303DBF7}" srcOrd="0" destOrd="0" parTransId="{F05030A0-55CD-42AC-BFC5-CC58C526FC69}" sibTransId="{14D5C468-B95F-4FB9-BDD4-0F4D7A8AFE0C}"/>
    <dgm:cxn modelId="{529B14C6-7A97-496A-AEFA-1A4A07AC6B61}" type="presOf" srcId="{5D133BE2-A586-47F9-980D-14AB3809DF09}" destId="{91BB0984-674D-46DE-B54A-44A2954763B1}" srcOrd="0" destOrd="0" presId="urn:microsoft.com/office/officeart/2005/8/layout/matrix1"/>
    <dgm:cxn modelId="{B1B3F3EB-EEAC-4D0A-97F5-2DE78FADA88D}" type="presOf" srcId="{B1BA585F-C093-4F77-AD0A-7CB0EB7757B1}" destId="{46DF8383-C72E-4613-8C84-B2E39C746F29}" srcOrd="1" destOrd="0" presId="urn:microsoft.com/office/officeart/2005/8/layout/matrix1"/>
    <dgm:cxn modelId="{BBF38C1A-D953-47E9-A764-FF04AB00A6D1}" type="presOf" srcId="{EBBC06F1-883C-4115-BBB4-BB193303DBF7}" destId="{8EEF4B00-53B2-4982-914F-BF4D2941CFAE}" srcOrd="0" destOrd="0" presId="urn:microsoft.com/office/officeart/2005/8/layout/matrix1"/>
    <dgm:cxn modelId="{AC1E247A-7A4F-4E97-8558-DD71E7F1F376}" type="presOf" srcId="{2C4C366E-0150-46F3-AB9B-CB2D531B89FB}" destId="{92FEA25F-3CB8-4D27-ADAA-9B01A4A10F26}" srcOrd="0" destOrd="0" presId="urn:microsoft.com/office/officeart/2005/8/layout/matrix1"/>
    <dgm:cxn modelId="{1EDAD70B-5DCD-4A6B-BD42-79E3B0337C2A}" srcId="{C2BF8B15-D671-4033-8A9B-7EC3A6B59864}" destId="{2C4C366E-0150-46F3-AB9B-CB2D531B89FB}" srcOrd="2" destOrd="0" parTransId="{0842EC28-283A-4767-8146-06C99E78835C}" sibTransId="{7E52514C-7651-48E0-A483-2103D94C3C89}"/>
    <dgm:cxn modelId="{4897BA2C-62C7-47D4-95D1-2FAE49E1315F}" type="presParOf" srcId="{91BB0984-674D-46DE-B54A-44A2954763B1}" destId="{1FEF43F1-4EBB-4529-8B4E-E62FE8A024CD}" srcOrd="0" destOrd="0" presId="urn:microsoft.com/office/officeart/2005/8/layout/matrix1"/>
    <dgm:cxn modelId="{B1FE5AA1-4667-43A1-B965-7C74C1F413AA}" type="presParOf" srcId="{1FEF43F1-4EBB-4529-8B4E-E62FE8A024CD}" destId="{8EEF4B00-53B2-4982-914F-BF4D2941CFAE}" srcOrd="0" destOrd="0" presId="urn:microsoft.com/office/officeart/2005/8/layout/matrix1"/>
    <dgm:cxn modelId="{42CBC420-6277-4D30-9F5B-7DF441E66CA6}" type="presParOf" srcId="{1FEF43F1-4EBB-4529-8B4E-E62FE8A024CD}" destId="{B53A2A8B-B005-4C84-9159-62623F7AA5DD}" srcOrd="1" destOrd="0" presId="urn:microsoft.com/office/officeart/2005/8/layout/matrix1"/>
    <dgm:cxn modelId="{A2477D80-8128-4B81-B0BC-832A209C3F9D}" type="presParOf" srcId="{1FEF43F1-4EBB-4529-8B4E-E62FE8A024CD}" destId="{335D04F6-0408-4C1B-AA0E-28103C2D4468}" srcOrd="2" destOrd="0" presId="urn:microsoft.com/office/officeart/2005/8/layout/matrix1"/>
    <dgm:cxn modelId="{94B4079B-A8EF-4951-A525-C9966D98901D}" type="presParOf" srcId="{1FEF43F1-4EBB-4529-8B4E-E62FE8A024CD}" destId="{7A897B37-C938-4210-8680-E64A42EE7E96}" srcOrd="3" destOrd="0" presId="urn:microsoft.com/office/officeart/2005/8/layout/matrix1"/>
    <dgm:cxn modelId="{551C4A93-DC20-4CCC-89E3-E8C59688EBA7}" type="presParOf" srcId="{1FEF43F1-4EBB-4529-8B4E-E62FE8A024CD}" destId="{92FEA25F-3CB8-4D27-ADAA-9B01A4A10F26}" srcOrd="4" destOrd="0" presId="urn:microsoft.com/office/officeart/2005/8/layout/matrix1"/>
    <dgm:cxn modelId="{5E8EBC75-FF3E-4D57-B9C0-A85710771D47}" type="presParOf" srcId="{1FEF43F1-4EBB-4529-8B4E-E62FE8A024CD}" destId="{6132D393-D16E-4067-BBFD-62C67E89E068}" srcOrd="5" destOrd="0" presId="urn:microsoft.com/office/officeart/2005/8/layout/matrix1"/>
    <dgm:cxn modelId="{7ACE92A0-811C-4BD0-8F19-9477BE7091B9}" type="presParOf" srcId="{1FEF43F1-4EBB-4529-8B4E-E62FE8A024CD}" destId="{5B5C93E4-EEE0-48D9-AC23-ED2F08177C35}" srcOrd="6" destOrd="0" presId="urn:microsoft.com/office/officeart/2005/8/layout/matrix1"/>
    <dgm:cxn modelId="{F12D8C23-C766-4808-83A1-DA13869F783F}" type="presParOf" srcId="{1FEF43F1-4EBB-4529-8B4E-E62FE8A024CD}" destId="{46DF8383-C72E-4613-8C84-B2E39C746F29}" srcOrd="7" destOrd="0" presId="urn:microsoft.com/office/officeart/2005/8/layout/matrix1"/>
    <dgm:cxn modelId="{A9479664-464E-4294-ABF5-1B3A46A32D7B}" type="presParOf" srcId="{91BB0984-674D-46DE-B54A-44A2954763B1}" destId="{4B2FB0BB-D6BF-4146-BA72-C05481974737}" srcOrd="1" destOrd="0" presId="urn:microsoft.com/office/officeart/2005/8/layout/matrix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B5C54B-17B9-4A38-BBFC-133F383917FE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EA03FC-5970-4B58-910D-8FC6DBAC4774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Технология метода проектов</a:t>
          </a:r>
        </a:p>
      </dgm:t>
    </dgm:pt>
    <dgm:pt modelId="{4C43A927-B928-469F-BD19-3446CDD25182}" type="parTrans" cxnId="{8D22B8B8-BDF4-47A6-8AB5-117B1EF78F65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869927AC-62E6-4D16-AB36-044C95E4272F}" type="sibTrans" cxnId="{8D22B8B8-BDF4-47A6-8AB5-117B1EF78F65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4A0E402D-4400-48EB-B530-054EB19FA521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Технология развивающих игр</a:t>
          </a:r>
        </a:p>
      </dgm:t>
    </dgm:pt>
    <dgm:pt modelId="{BA1DB611-F2E8-4530-8B89-B59C25E161A7}" type="parTrans" cxnId="{97B656F3-ED72-426F-818A-D35E591FBC8A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F6065943-F07D-45A9-B576-9C83698E5BDA}" type="sibTrans" cxnId="{97B656F3-ED72-426F-818A-D35E591FBC8A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DC2BDDDF-3937-4CD0-A4BF-3CA3F8C95090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Технология художественно-творческого развития</a:t>
          </a:r>
          <a:endParaRPr lang="ru-RU" sz="1700" b="1" dirty="0">
            <a:solidFill>
              <a:srgbClr val="002060"/>
            </a:solidFill>
          </a:endParaRPr>
        </a:p>
      </dgm:t>
    </dgm:pt>
    <dgm:pt modelId="{74613721-A778-42A4-A622-049E15AB9DBE}" type="parTrans" cxnId="{2C8E3741-69D8-4773-A84F-A5EA78414EA4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1CF9092D-C9A9-49ED-811C-D90E9FB5FE19}" type="sibTrans" cxnId="{2C8E3741-69D8-4773-A84F-A5EA78414EA4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73A9483F-76B9-428A-B6DA-B30AD95D1F24}">
      <dgm:prSet phldrT="[Текст]" custT="1"/>
      <dgm:spPr/>
      <dgm:t>
        <a:bodyPr anchor="ctr"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Технология элементарного детского экспериментирования</a:t>
          </a:r>
          <a:endParaRPr lang="ru-RU" sz="1700" b="1" dirty="0">
            <a:solidFill>
              <a:srgbClr val="002060"/>
            </a:solidFill>
          </a:endParaRPr>
        </a:p>
      </dgm:t>
    </dgm:pt>
    <dgm:pt modelId="{5AD770A9-5DC4-40F0-9A23-A668ACC620EB}" type="parTrans" cxnId="{C991E040-F085-48F9-A570-116D8C47C942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49067F17-6E54-43C0-8FA8-1DA9EA943350}" type="sibTrans" cxnId="{C991E040-F085-48F9-A570-116D8C47C942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2C8B086C-54C3-4879-BE60-357A52B4EFD6}">
      <dgm:prSet phldrT="[Текст]" custT="1"/>
      <dgm:spPr/>
      <dgm:t>
        <a:bodyPr anchor="ctr"/>
        <a:lstStyle/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Технология проблемного обучения</a:t>
          </a:r>
          <a:endParaRPr lang="ru-RU" sz="1700" b="1" dirty="0">
            <a:solidFill>
              <a:srgbClr val="002060"/>
            </a:solidFill>
          </a:endParaRPr>
        </a:p>
      </dgm:t>
    </dgm:pt>
    <dgm:pt modelId="{E26DABEF-5BB7-401F-B5F1-DE78701B9807}" type="parTrans" cxnId="{B7FBA646-6F5B-495B-A7AF-AC9645D5A258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D3606957-EAE1-4570-B50C-EE3763414B96}" type="sibTrans" cxnId="{B7FBA646-6F5B-495B-A7AF-AC9645D5A258}">
      <dgm:prSet/>
      <dgm:spPr/>
      <dgm:t>
        <a:bodyPr/>
        <a:lstStyle/>
        <a:p>
          <a:endParaRPr lang="ru-RU" sz="1700" b="1">
            <a:solidFill>
              <a:srgbClr val="002060"/>
            </a:solidFill>
          </a:endParaRPr>
        </a:p>
      </dgm:t>
    </dgm:pt>
    <dgm:pt modelId="{3CAB1B80-3424-49A1-8304-184580135601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Квест-технология</a:t>
          </a:r>
          <a:endParaRPr lang="ru-RU" sz="1700" b="1" dirty="0">
            <a:solidFill>
              <a:srgbClr val="002060"/>
            </a:solidFill>
          </a:endParaRPr>
        </a:p>
      </dgm:t>
    </dgm:pt>
    <dgm:pt modelId="{3B138E24-B296-4E9C-BF0E-EF5833FAD900}" type="parTrans" cxnId="{F8A389B4-4542-48E5-BC7B-81853A6D207E}">
      <dgm:prSet/>
      <dgm:spPr/>
      <dgm:t>
        <a:bodyPr/>
        <a:lstStyle/>
        <a:p>
          <a:endParaRPr lang="ru-RU" sz="1700"/>
        </a:p>
      </dgm:t>
    </dgm:pt>
    <dgm:pt modelId="{026125F3-B4A7-432F-ADF8-DF956F8615AC}" type="sibTrans" cxnId="{F8A389B4-4542-48E5-BC7B-81853A6D207E}">
      <dgm:prSet/>
      <dgm:spPr/>
      <dgm:t>
        <a:bodyPr/>
        <a:lstStyle/>
        <a:p>
          <a:endParaRPr lang="ru-RU" sz="1700"/>
        </a:p>
      </dgm:t>
    </dgm:pt>
    <dgm:pt modelId="{374399B7-9847-4EC6-9113-1B233B47F231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ТРИЗ-технологии</a:t>
          </a:r>
        </a:p>
      </dgm:t>
    </dgm:pt>
    <dgm:pt modelId="{2751F5AE-9808-488C-9534-C3A28313C668}" type="parTrans" cxnId="{5B4896C8-D8E2-4230-B10C-776663CAFC7A}">
      <dgm:prSet/>
      <dgm:spPr/>
      <dgm:t>
        <a:bodyPr/>
        <a:lstStyle/>
        <a:p>
          <a:endParaRPr lang="ru-RU" sz="1700"/>
        </a:p>
      </dgm:t>
    </dgm:pt>
    <dgm:pt modelId="{7111AA8A-7450-4841-A853-6CB87E576171}" type="sibTrans" cxnId="{5B4896C8-D8E2-4230-B10C-776663CAFC7A}">
      <dgm:prSet/>
      <dgm:spPr/>
      <dgm:t>
        <a:bodyPr/>
        <a:lstStyle/>
        <a:p>
          <a:endParaRPr lang="ru-RU" sz="1700"/>
        </a:p>
      </dgm:t>
    </dgm:pt>
    <dgm:pt modelId="{98C78321-309A-4477-9E74-3F60F01E15CC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>
              <a:solidFill>
                <a:srgbClr val="002060"/>
              </a:solidFill>
            </a:rPr>
            <a:t>Конструирование</a:t>
          </a:r>
        </a:p>
      </dgm:t>
    </dgm:pt>
    <dgm:pt modelId="{15E98BC5-98B0-4DD8-8C36-9D1BEAE9710A}" type="parTrans" cxnId="{3E6A32DF-26C7-43E5-ABD4-AD2AF4B7FC1B}">
      <dgm:prSet/>
      <dgm:spPr/>
      <dgm:t>
        <a:bodyPr/>
        <a:lstStyle/>
        <a:p>
          <a:endParaRPr lang="ru-RU"/>
        </a:p>
      </dgm:t>
    </dgm:pt>
    <dgm:pt modelId="{89DEB72A-9751-460C-B441-81D4CFE01D7C}" type="sibTrans" cxnId="{3E6A32DF-26C7-43E5-ABD4-AD2AF4B7FC1B}">
      <dgm:prSet/>
      <dgm:spPr/>
      <dgm:t>
        <a:bodyPr/>
        <a:lstStyle/>
        <a:p>
          <a:endParaRPr lang="ru-RU"/>
        </a:p>
      </dgm:t>
    </dgm:pt>
    <dgm:pt modelId="{42B4161E-8738-43AF-8E48-CAA2DA8A4FFB}" type="pres">
      <dgm:prSet presAssocID="{0CB5C54B-17B9-4A38-BBFC-133F38391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90742-112E-4050-A025-CFC1BF113973}" type="pres">
      <dgm:prSet presAssocID="{AEEA03FC-5970-4B58-910D-8FC6DBAC4774}" presName="parentLin" presStyleCnt="0"/>
      <dgm:spPr/>
    </dgm:pt>
    <dgm:pt modelId="{F9963EAB-7693-42A5-A8ED-DCB18EBF7316}" type="pres">
      <dgm:prSet presAssocID="{AEEA03FC-5970-4B58-910D-8FC6DBAC477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2D3594F-F906-4BEA-A979-C989AE25AA59}" type="pres">
      <dgm:prSet presAssocID="{AEEA03FC-5970-4B58-910D-8FC6DBAC477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377FA-F68B-4E33-AE7E-1A84393F7532}" type="pres">
      <dgm:prSet presAssocID="{AEEA03FC-5970-4B58-910D-8FC6DBAC4774}" presName="negativeSpace" presStyleCnt="0"/>
      <dgm:spPr/>
    </dgm:pt>
    <dgm:pt modelId="{29B9F39C-1F61-4D6B-8EEF-4ED158B4F02E}" type="pres">
      <dgm:prSet presAssocID="{AEEA03FC-5970-4B58-910D-8FC6DBAC4774}" presName="childText" presStyleLbl="conFgAcc1" presStyleIdx="0" presStyleCnt="8">
        <dgm:presLayoutVars>
          <dgm:bulletEnabled val="1"/>
        </dgm:presLayoutVars>
      </dgm:prSet>
      <dgm:spPr/>
    </dgm:pt>
    <dgm:pt modelId="{9DF04D24-2064-4769-B4B8-1E3A0977586D}" type="pres">
      <dgm:prSet presAssocID="{869927AC-62E6-4D16-AB36-044C95E4272F}" presName="spaceBetweenRectangles" presStyleCnt="0"/>
      <dgm:spPr/>
    </dgm:pt>
    <dgm:pt modelId="{5FBFC633-B441-4D16-9869-DEA0725F386A}" type="pres">
      <dgm:prSet presAssocID="{4A0E402D-4400-48EB-B530-054EB19FA521}" presName="parentLin" presStyleCnt="0"/>
      <dgm:spPr/>
    </dgm:pt>
    <dgm:pt modelId="{03AE032B-36E5-4A6B-876D-37879F13BF65}" type="pres">
      <dgm:prSet presAssocID="{4A0E402D-4400-48EB-B530-054EB19FA52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01F7A35A-0C9D-4B41-BF54-61905D668E1C}" type="pres">
      <dgm:prSet presAssocID="{4A0E402D-4400-48EB-B530-054EB19FA52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F5819-7BB5-4F82-88A2-C97A65FBA104}" type="pres">
      <dgm:prSet presAssocID="{4A0E402D-4400-48EB-B530-054EB19FA521}" presName="negativeSpace" presStyleCnt="0"/>
      <dgm:spPr/>
    </dgm:pt>
    <dgm:pt modelId="{08D6851E-6E85-49E9-8FAF-3EBBEE11FE5F}" type="pres">
      <dgm:prSet presAssocID="{4A0E402D-4400-48EB-B530-054EB19FA521}" presName="childText" presStyleLbl="conFgAcc1" presStyleIdx="1" presStyleCnt="8">
        <dgm:presLayoutVars>
          <dgm:bulletEnabled val="1"/>
        </dgm:presLayoutVars>
      </dgm:prSet>
      <dgm:spPr/>
    </dgm:pt>
    <dgm:pt modelId="{F81FEAC3-B2A4-4EC8-8D0F-847CE144A347}" type="pres">
      <dgm:prSet presAssocID="{F6065943-F07D-45A9-B576-9C83698E5BDA}" presName="spaceBetweenRectangles" presStyleCnt="0"/>
      <dgm:spPr/>
    </dgm:pt>
    <dgm:pt modelId="{62CA1888-D4FD-4106-B2CA-9C08770EF77E}" type="pres">
      <dgm:prSet presAssocID="{DC2BDDDF-3937-4CD0-A4BF-3CA3F8C95090}" presName="parentLin" presStyleCnt="0"/>
      <dgm:spPr/>
    </dgm:pt>
    <dgm:pt modelId="{F8064BC5-A48F-4D7B-8CB1-2A08FF85AB12}" type="pres">
      <dgm:prSet presAssocID="{DC2BDDDF-3937-4CD0-A4BF-3CA3F8C95090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4546FA94-0139-4AF2-B091-47C2B4C3C148}" type="pres">
      <dgm:prSet presAssocID="{DC2BDDDF-3937-4CD0-A4BF-3CA3F8C9509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4D39F-B91D-428D-939D-C71AA2200DFD}" type="pres">
      <dgm:prSet presAssocID="{DC2BDDDF-3937-4CD0-A4BF-3CA3F8C95090}" presName="negativeSpace" presStyleCnt="0"/>
      <dgm:spPr/>
    </dgm:pt>
    <dgm:pt modelId="{D5BF68AB-D802-4AF9-848E-3198613FDC53}" type="pres">
      <dgm:prSet presAssocID="{DC2BDDDF-3937-4CD0-A4BF-3CA3F8C95090}" presName="childText" presStyleLbl="conFgAcc1" presStyleIdx="2" presStyleCnt="8">
        <dgm:presLayoutVars>
          <dgm:bulletEnabled val="1"/>
        </dgm:presLayoutVars>
      </dgm:prSet>
      <dgm:spPr/>
    </dgm:pt>
    <dgm:pt modelId="{4805DC2C-74A2-4C03-ABB7-3B3F9A3B7209}" type="pres">
      <dgm:prSet presAssocID="{1CF9092D-C9A9-49ED-811C-D90E9FB5FE19}" presName="spaceBetweenRectangles" presStyleCnt="0"/>
      <dgm:spPr/>
    </dgm:pt>
    <dgm:pt modelId="{A7B12F6A-A0C5-4071-8E89-2DC0F7AD3886}" type="pres">
      <dgm:prSet presAssocID="{73A9483F-76B9-428A-B6DA-B30AD95D1F24}" presName="parentLin" presStyleCnt="0"/>
      <dgm:spPr/>
    </dgm:pt>
    <dgm:pt modelId="{1E376E75-5BF9-442E-9596-9DF1B1C749D6}" type="pres">
      <dgm:prSet presAssocID="{73A9483F-76B9-428A-B6DA-B30AD95D1F24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91F1749-0E1F-4259-9893-76C86E79A4A1}" type="pres">
      <dgm:prSet presAssocID="{73A9483F-76B9-428A-B6DA-B30AD95D1F2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A687C-C3CA-4E98-9693-7C67D24AAD3C}" type="pres">
      <dgm:prSet presAssocID="{73A9483F-76B9-428A-B6DA-B30AD95D1F24}" presName="negativeSpace" presStyleCnt="0"/>
      <dgm:spPr/>
    </dgm:pt>
    <dgm:pt modelId="{E3FC1167-823C-4AC5-8E2A-BFFB8C2B86B8}" type="pres">
      <dgm:prSet presAssocID="{73A9483F-76B9-428A-B6DA-B30AD95D1F24}" presName="childText" presStyleLbl="conFgAcc1" presStyleIdx="3" presStyleCnt="8">
        <dgm:presLayoutVars>
          <dgm:bulletEnabled val="1"/>
        </dgm:presLayoutVars>
      </dgm:prSet>
      <dgm:spPr/>
    </dgm:pt>
    <dgm:pt modelId="{BDDBF532-5FC7-4047-A516-A84805BD6971}" type="pres">
      <dgm:prSet presAssocID="{49067F17-6E54-43C0-8FA8-1DA9EA943350}" presName="spaceBetweenRectangles" presStyleCnt="0"/>
      <dgm:spPr/>
    </dgm:pt>
    <dgm:pt modelId="{167C92C8-9ADE-4850-9945-328DDDC8A0E7}" type="pres">
      <dgm:prSet presAssocID="{2C8B086C-54C3-4879-BE60-357A52B4EFD6}" presName="parentLin" presStyleCnt="0"/>
      <dgm:spPr/>
    </dgm:pt>
    <dgm:pt modelId="{D215AFA7-280D-4436-B0C8-5FF2C89140BE}" type="pres">
      <dgm:prSet presAssocID="{2C8B086C-54C3-4879-BE60-357A52B4EFD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ABBC44E-949A-45DF-8590-716A2E688C4F}" type="pres">
      <dgm:prSet presAssocID="{2C8B086C-54C3-4879-BE60-357A52B4EFD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8CD9A-8F94-44AE-A0EF-63B0F4981AE3}" type="pres">
      <dgm:prSet presAssocID="{2C8B086C-54C3-4879-BE60-357A52B4EFD6}" presName="negativeSpace" presStyleCnt="0"/>
      <dgm:spPr/>
    </dgm:pt>
    <dgm:pt modelId="{AE17199F-86E6-4D42-9D5D-01BCBD73934A}" type="pres">
      <dgm:prSet presAssocID="{2C8B086C-54C3-4879-BE60-357A52B4EFD6}" presName="childText" presStyleLbl="conFgAcc1" presStyleIdx="4" presStyleCnt="8">
        <dgm:presLayoutVars>
          <dgm:bulletEnabled val="1"/>
        </dgm:presLayoutVars>
      </dgm:prSet>
      <dgm:spPr/>
    </dgm:pt>
    <dgm:pt modelId="{B151C40D-8D10-4E8B-AD8A-CD393CF8CB92}" type="pres">
      <dgm:prSet presAssocID="{D3606957-EAE1-4570-B50C-EE3763414B96}" presName="spaceBetweenRectangles" presStyleCnt="0"/>
      <dgm:spPr/>
    </dgm:pt>
    <dgm:pt modelId="{E8F773DE-FA53-43A3-97E0-A5B521301F5B}" type="pres">
      <dgm:prSet presAssocID="{3CAB1B80-3424-49A1-8304-184580135601}" presName="parentLin" presStyleCnt="0"/>
      <dgm:spPr/>
    </dgm:pt>
    <dgm:pt modelId="{242FF4DB-2609-44BD-B7DE-6A76EBAB349B}" type="pres">
      <dgm:prSet presAssocID="{3CAB1B80-3424-49A1-8304-18458013560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2C91E0FE-24A9-43BB-8312-46255ACEB329}" type="pres">
      <dgm:prSet presAssocID="{3CAB1B80-3424-49A1-8304-18458013560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428D0-65C3-4E29-92B4-EC39F077F839}" type="pres">
      <dgm:prSet presAssocID="{3CAB1B80-3424-49A1-8304-184580135601}" presName="negativeSpace" presStyleCnt="0"/>
      <dgm:spPr/>
    </dgm:pt>
    <dgm:pt modelId="{3630C88A-AD9F-4F11-96D5-93BC56A540BC}" type="pres">
      <dgm:prSet presAssocID="{3CAB1B80-3424-49A1-8304-184580135601}" presName="childText" presStyleLbl="conFgAcc1" presStyleIdx="5" presStyleCnt="8">
        <dgm:presLayoutVars>
          <dgm:bulletEnabled val="1"/>
        </dgm:presLayoutVars>
      </dgm:prSet>
      <dgm:spPr/>
    </dgm:pt>
    <dgm:pt modelId="{3B7A8543-5BEB-4A35-B651-F59B236A2B47}" type="pres">
      <dgm:prSet presAssocID="{026125F3-B4A7-432F-ADF8-DF956F8615AC}" presName="spaceBetweenRectangles" presStyleCnt="0"/>
      <dgm:spPr/>
    </dgm:pt>
    <dgm:pt modelId="{0B04D7B9-6CF7-40AA-B17D-9C870B0AA4AD}" type="pres">
      <dgm:prSet presAssocID="{374399B7-9847-4EC6-9113-1B233B47F231}" presName="parentLin" presStyleCnt="0"/>
      <dgm:spPr/>
    </dgm:pt>
    <dgm:pt modelId="{D611AF7D-8E4B-473D-A906-2E170C4CF60B}" type="pres">
      <dgm:prSet presAssocID="{374399B7-9847-4EC6-9113-1B233B47F231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3972504B-BC8A-43B5-B88A-CF63D8A3E3B8}" type="pres">
      <dgm:prSet presAssocID="{374399B7-9847-4EC6-9113-1B233B47F23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3A5C0-C02B-4228-9A60-0FDF654D3BA5}" type="pres">
      <dgm:prSet presAssocID="{374399B7-9847-4EC6-9113-1B233B47F231}" presName="negativeSpace" presStyleCnt="0"/>
      <dgm:spPr/>
    </dgm:pt>
    <dgm:pt modelId="{461AB0FA-F17C-4D7E-8CD6-BD1387AE3B5C}" type="pres">
      <dgm:prSet presAssocID="{374399B7-9847-4EC6-9113-1B233B47F231}" presName="childText" presStyleLbl="conFgAcc1" presStyleIdx="6" presStyleCnt="8">
        <dgm:presLayoutVars>
          <dgm:bulletEnabled val="1"/>
        </dgm:presLayoutVars>
      </dgm:prSet>
      <dgm:spPr/>
    </dgm:pt>
    <dgm:pt modelId="{70644B10-D8CD-497E-905B-2A97D97EAED9}" type="pres">
      <dgm:prSet presAssocID="{7111AA8A-7450-4841-A853-6CB87E576171}" presName="spaceBetweenRectangles" presStyleCnt="0"/>
      <dgm:spPr/>
    </dgm:pt>
    <dgm:pt modelId="{D9FE1360-9127-4937-A827-37E455F528BF}" type="pres">
      <dgm:prSet presAssocID="{98C78321-309A-4477-9E74-3F60F01E15CC}" presName="parentLin" presStyleCnt="0"/>
      <dgm:spPr/>
    </dgm:pt>
    <dgm:pt modelId="{9EDEF485-A2B7-4431-BFF3-2BA74D0276B6}" type="pres">
      <dgm:prSet presAssocID="{98C78321-309A-4477-9E74-3F60F01E15C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223AB5E8-F96D-48EF-A616-30E59E836E22}" type="pres">
      <dgm:prSet presAssocID="{98C78321-309A-4477-9E74-3F60F01E15C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1FC22-B903-4A21-A9C7-CBB2691AD470}" type="pres">
      <dgm:prSet presAssocID="{98C78321-309A-4477-9E74-3F60F01E15CC}" presName="negativeSpace" presStyleCnt="0"/>
      <dgm:spPr/>
    </dgm:pt>
    <dgm:pt modelId="{3A47EC1B-088C-4747-B441-BB26C7CBA968}" type="pres">
      <dgm:prSet presAssocID="{98C78321-309A-4477-9E74-3F60F01E15C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C90087FF-46DD-4129-80C3-0D5C8AE1D9BD}" type="presOf" srcId="{AEEA03FC-5970-4B58-910D-8FC6DBAC4774}" destId="{32D3594F-F906-4BEA-A979-C989AE25AA59}" srcOrd="1" destOrd="0" presId="urn:microsoft.com/office/officeart/2005/8/layout/list1"/>
    <dgm:cxn modelId="{B7FBA646-6F5B-495B-A7AF-AC9645D5A258}" srcId="{0CB5C54B-17B9-4A38-BBFC-133F383917FE}" destId="{2C8B086C-54C3-4879-BE60-357A52B4EFD6}" srcOrd="4" destOrd="0" parTransId="{E26DABEF-5BB7-401F-B5F1-DE78701B9807}" sibTransId="{D3606957-EAE1-4570-B50C-EE3763414B96}"/>
    <dgm:cxn modelId="{FAAB08D7-DD43-47FA-8914-2F3F4E62BE05}" type="presOf" srcId="{4A0E402D-4400-48EB-B530-054EB19FA521}" destId="{01F7A35A-0C9D-4B41-BF54-61905D668E1C}" srcOrd="1" destOrd="0" presId="urn:microsoft.com/office/officeart/2005/8/layout/list1"/>
    <dgm:cxn modelId="{A2E2FB0C-3466-4F3B-AEA1-866BA570E553}" type="presOf" srcId="{73A9483F-76B9-428A-B6DA-B30AD95D1F24}" destId="{1E376E75-5BF9-442E-9596-9DF1B1C749D6}" srcOrd="0" destOrd="0" presId="urn:microsoft.com/office/officeart/2005/8/layout/list1"/>
    <dgm:cxn modelId="{5B4896C8-D8E2-4230-B10C-776663CAFC7A}" srcId="{0CB5C54B-17B9-4A38-BBFC-133F383917FE}" destId="{374399B7-9847-4EC6-9113-1B233B47F231}" srcOrd="6" destOrd="0" parTransId="{2751F5AE-9808-488C-9534-C3A28313C668}" sibTransId="{7111AA8A-7450-4841-A853-6CB87E576171}"/>
    <dgm:cxn modelId="{406F5B18-97A3-49B6-8A58-3612CAF701E8}" type="presOf" srcId="{98C78321-309A-4477-9E74-3F60F01E15CC}" destId="{223AB5E8-F96D-48EF-A616-30E59E836E22}" srcOrd="1" destOrd="0" presId="urn:microsoft.com/office/officeart/2005/8/layout/list1"/>
    <dgm:cxn modelId="{2C8E3741-69D8-4773-A84F-A5EA78414EA4}" srcId="{0CB5C54B-17B9-4A38-BBFC-133F383917FE}" destId="{DC2BDDDF-3937-4CD0-A4BF-3CA3F8C95090}" srcOrd="2" destOrd="0" parTransId="{74613721-A778-42A4-A622-049E15AB9DBE}" sibTransId="{1CF9092D-C9A9-49ED-811C-D90E9FB5FE19}"/>
    <dgm:cxn modelId="{F65E20CD-BD88-4A91-A94C-0866D5E5180F}" type="presOf" srcId="{DC2BDDDF-3937-4CD0-A4BF-3CA3F8C95090}" destId="{4546FA94-0139-4AF2-B091-47C2B4C3C148}" srcOrd="1" destOrd="0" presId="urn:microsoft.com/office/officeart/2005/8/layout/list1"/>
    <dgm:cxn modelId="{9ECE149D-2E71-4B57-8C71-0F17D6C0A388}" type="presOf" srcId="{3CAB1B80-3424-49A1-8304-184580135601}" destId="{2C91E0FE-24A9-43BB-8312-46255ACEB329}" srcOrd="1" destOrd="0" presId="urn:microsoft.com/office/officeart/2005/8/layout/list1"/>
    <dgm:cxn modelId="{ED822F24-4AAF-4A0E-A660-35DB7843686E}" type="presOf" srcId="{2C8B086C-54C3-4879-BE60-357A52B4EFD6}" destId="{3ABBC44E-949A-45DF-8590-716A2E688C4F}" srcOrd="1" destOrd="0" presId="urn:microsoft.com/office/officeart/2005/8/layout/list1"/>
    <dgm:cxn modelId="{7DCFF304-C093-4881-8761-E87134B2AC51}" type="presOf" srcId="{AEEA03FC-5970-4B58-910D-8FC6DBAC4774}" destId="{F9963EAB-7693-42A5-A8ED-DCB18EBF7316}" srcOrd="0" destOrd="0" presId="urn:microsoft.com/office/officeart/2005/8/layout/list1"/>
    <dgm:cxn modelId="{8D22B8B8-BDF4-47A6-8AB5-117B1EF78F65}" srcId="{0CB5C54B-17B9-4A38-BBFC-133F383917FE}" destId="{AEEA03FC-5970-4B58-910D-8FC6DBAC4774}" srcOrd="0" destOrd="0" parTransId="{4C43A927-B928-469F-BD19-3446CDD25182}" sibTransId="{869927AC-62E6-4D16-AB36-044C95E4272F}"/>
    <dgm:cxn modelId="{6A09C583-736F-409E-B12B-3BBC348C273E}" type="presOf" srcId="{2C8B086C-54C3-4879-BE60-357A52B4EFD6}" destId="{D215AFA7-280D-4436-B0C8-5FF2C89140BE}" srcOrd="0" destOrd="0" presId="urn:microsoft.com/office/officeart/2005/8/layout/list1"/>
    <dgm:cxn modelId="{97B656F3-ED72-426F-818A-D35E591FBC8A}" srcId="{0CB5C54B-17B9-4A38-BBFC-133F383917FE}" destId="{4A0E402D-4400-48EB-B530-054EB19FA521}" srcOrd="1" destOrd="0" parTransId="{BA1DB611-F2E8-4530-8B89-B59C25E161A7}" sibTransId="{F6065943-F07D-45A9-B576-9C83698E5BDA}"/>
    <dgm:cxn modelId="{93256965-2D15-460E-AC77-2D202905396B}" type="presOf" srcId="{3CAB1B80-3424-49A1-8304-184580135601}" destId="{242FF4DB-2609-44BD-B7DE-6A76EBAB349B}" srcOrd="0" destOrd="0" presId="urn:microsoft.com/office/officeart/2005/8/layout/list1"/>
    <dgm:cxn modelId="{CBCE274F-CEE2-4525-B122-98271C9203BD}" type="presOf" srcId="{DC2BDDDF-3937-4CD0-A4BF-3CA3F8C95090}" destId="{F8064BC5-A48F-4D7B-8CB1-2A08FF85AB12}" srcOrd="0" destOrd="0" presId="urn:microsoft.com/office/officeart/2005/8/layout/list1"/>
    <dgm:cxn modelId="{C991E040-F085-48F9-A570-116D8C47C942}" srcId="{0CB5C54B-17B9-4A38-BBFC-133F383917FE}" destId="{73A9483F-76B9-428A-B6DA-B30AD95D1F24}" srcOrd="3" destOrd="0" parTransId="{5AD770A9-5DC4-40F0-9A23-A668ACC620EB}" sibTransId="{49067F17-6E54-43C0-8FA8-1DA9EA943350}"/>
    <dgm:cxn modelId="{F8A389B4-4542-48E5-BC7B-81853A6D207E}" srcId="{0CB5C54B-17B9-4A38-BBFC-133F383917FE}" destId="{3CAB1B80-3424-49A1-8304-184580135601}" srcOrd="5" destOrd="0" parTransId="{3B138E24-B296-4E9C-BF0E-EF5833FAD900}" sibTransId="{026125F3-B4A7-432F-ADF8-DF956F8615AC}"/>
    <dgm:cxn modelId="{3E6A32DF-26C7-43E5-ABD4-AD2AF4B7FC1B}" srcId="{0CB5C54B-17B9-4A38-BBFC-133F383917FE}" destId="{98C78321-309A-4477-9E74-3F60F01E15CC}" srcOrd="7" destOrd="0" parTransId="{15E98BC5-98B0-4DD8-8C36-9D1BEAE9710A}" sibTransId="{89DEB72A-9751-460C-B441-81D4CFE01D7C}"/>
    <dgm:cxn modelId="{D689E79F-C030-41FD-8886-F89904040CE6}" type="presOf" srcId="{98C78321-309A-4477-9E74-3F60F01E15CC}" destId="{9EDEF485-A2B7-4431-BFF3-2BA74D0276B6}" srcOrd="0" destOrd="0" presId="urn:microsoft.com/office/officeart/2005/8/layout/list1"/>
    <dgm:cxn modelId="{FA5548FD-975F-439E-93DC-947198F39376}" type="presOf" srcId="{0CB5C54B-17B9-4A38-BBFC-133F383917FE}" destId="{42B4161E-8738-43AF-8E48-CAA2DA8A4FFB}" srcOrd="0" destOrd="0" presId="urn:microsoft.com/office/officeart/2005/8/layout/list1"/>
    <dgm:cxn modelId="{05EDAFC3-2787-4229-BDF7-5E3398A719F4}" type="presOf" srcId="{73A9483F-76B9-428A-B6DA-B30AD95D1F24}" destId="{F91F1749-0E1F-4259-9893-76C86E79A4A1}" srcOrd="1" destOrd="0" presId="urn:microsoft.com/office/officeart/2005/8/layout/list1"/>
    <dgm:cxn modelId="{5C554175-B11D-4848-8E52-752EC0C803E9}" type="presOf" srcId="{374399B7-9847-4EC6-9113-1B233B47F231}" destId="{3972504B-BC8A-43B5-B88A-CF63D8A3E3B8}" srcOrd="1" destOrd="0" presId="urn:microsoft.com/office/officeart/2005/8/layout/list1"/>
    <dgm:cxn modelId="{E6A96606-8E1F-4E16-BCD9-EFEF33C71C0B}" type="presOf" srcId="{4A0E402D-4400-48EB-B530-054EB19FA521}" destId="{03AE032B-36E5-4A6B-876D-37879F13BF65}" srcOrd="0" destOrd="0" presId="urn:microsoft.com/office/officeart/2005/8/layout/list1"/>
    <dgm:cxn modelId="{2A7683C8-86CF-4510-83E7-7CAA31E37720}" type="presOf" srcId="{374399B7-9847-4EC6-9113-1B233B47F231}" destId="{D611AF7D-8E4B-473D-A906-2E170C4CF60B}" srcOrd="0" destOrd="0" presId="urn:microsoft.com/office/officeart/2005/8/layout/list1"/>
    <dgm:cxn modelId="{1038A796-D33E-4D95-8195-A00D2E78F479}" type="presParOf" srcId="{42B4161E-8738-43AF-8E48-CAA2DA8A4FFB}" destId="{00090742-112E-4050-A025-CFC1BF113973}" srcOrd="0" destOrd="0" presId="urn:microsoft.com/office/officeart/2005/8/layout/list1"/>
    <dgm:cxn modelId="{DD2C896B-4B95-4094-8FEB-BCFCD57DF33A}" type="presParOf" srcId="{00090742-112E-4050-A025-CFC1BF113973}" destId="{F9963EAB-7693-42A5-A8ED-DCB18EBF7316}" srcOrd="0" destOrd="0" presId="urn:microsoft.com/office/officeart/2005/8/layout/list1"/>
    <dgm:cxn modelId="{7F026173-FD12-49DC-98F8-C8AD641B7D2F}" type="presParOf" srcId="{00090742-112E-4050-A025-CFC1BF113973}" destId="{32D3594F-F906-4BEA-A979-C989AE25AA59}" srcOrd="1" destOrd="0" presId="urn:microsoft.com/office/officeart/2005/8/layout/list1"/>
    <dgm:cxn modelId="{7C071C68-BCDE-4C13-B1C2-6A8F2EB278A5}" type="presParOf" srcId="{42B4161E-8738-43AF-8E48-CAA2DA8A4FFB}" destId="{AAA377FA-F68B-4E33-AE7E-1A84393F7532}" srcOrd="1" destOrd="0" presId="urn:microsoft.com/office/officeart/2005/8/layout/list1"/>
    <dgm:cxn modelId="{1D1E69C6-F655-4074-9E8E-1C0E367757AA}" type="presParOf" srcId="{42B4161E-8738-43AF-8E48-CAA2DA8A4FFB}" destId="{29B9F39C-1F61-4D6B-8EEF-4ED158B4F02E}" srcOrd="2" destOrd="0" presId="urn:microsoft.com/office/officeart/2005/8/layout/list1"/>
    <dgm:cxn modelId="{B6984620-91FB-40B2-BA68-8D7ED60AE30E}" type="presParOf" srcId="{42B4161E-8738-43AF-8E48-CAA2DA8A4FFB}" destId="{9DF04D24-2064-4769-B4B8-1E3A0977586D}" srcOrd="3" destOrd="0" presId="urn:microsoft.com/office/officeart/2005/8/layout/list1"/>
    <dgm:cxn modelId="{C3560F75-72AF-49D9-B3B8-60CC9DBB56D1}" type="presParOf" srcId="{42B4161E-8738-43AF-8E48-CAA2DA8A4FFB}" destId="{5FBFC633-B441-4D16-9869-DEA0725F386A}" srcOrd="4" destOrd="0" presId="urn:microsoft.com/office/officeart/2005/8/layout/list1"/>
    <dgm:cxn modelId="{6199F03E-36D4-4E49-804C-EBF62BAAED8C}" type="presParOf" srcId="{5FBFC633-B441-4D16-9869-DEA0725F386A}" destId="{03AE032B-36E5-4A6B-876D-37879F13BF65}" srcOrd="0" destOrd="0" presId="urn:microsoft.com/office/officeart/2005/8/layout/list1"/>
    <dgm:cxn modelId="{A883805C-C6EC-4423-9FB2-3CBE2D214C4C}" type="presParOf" srcId="{5FBFC633-B441-4D16-9869-DEA0725F386A}" destId="{01F7A35A-0C9D-4B41-BF54-61905D668E1C}" srcOrd="1" destOrd="0" presId="urn:microsoft.com/office/officeart/2005/8/layout/list1"/>
    <dgm:cxn modelId="{4FF80132-59A0-4867-A759-6FD09413F7EC}" type="presParOf" srcId="{42B4161E-8738-43AF-8E48-CAA2DA8A4FFB}" destId="{237F5819-7BB5-4F82-88A2-C97A65FBA104}" srcOrd="5" destOrd="0" presId="urn:microsoft.com/office/officeart/2005/8/layout/list1"/>
    <dgm:cxn modelId="{7C83D410-FE9B-48B7-8A0C-2322729C025F}" type="presParOf" srcId="{42B4161E-8738-43AF-8E48-CAA2DA8A4FFB}" destId="{08D6851E-6E85-49E9-8FAF-3EBBEE11FE5F}" srcOrd="6" destOrd="0" presId="urn:microsoft.com/office/officeart/2005/8/layout/list1"/>
    <dgm:cxn modelId="{1098C94B-4256-49C1-AE3F-60EDDA5DEBCD}" type="presParOf" srcId="{42B4161E-8738-43AF-8E48-CAA2DA8A4FFB}" destId="{F81FEAC3-B2A4-4EC8-8D0F-847CE144A347}" srcOrd="7" destOrd="0" presId="urn:microsoft.com/office/officeart/2005/8/layout/list1"/>
    <dgm:cxn modelId="{667EB187-FF71-45C2-8899-1B0D154D7CDD}" type="presParOf" srcId="{42B4161E-8738-43AF-8E48-CAA2DA8A4FFB}" destId="{62CA1888-D4FD-4106-B2CA-9C08770EF77E}" srcOrd="8" destOrd="0" presId="urn:microsoft.com/office/officeart/2005/8/layout/list1"/>
    <dgm:cxn modelId="{BB695A0E-E673-4DB4-B46A-FE447751EA68}" type="presParOf" srcId="{62CA1888-D4FD-4106-B2CA-9C08770EF77E}" destId="{F8064BC5-A48F-4D7B-8CB1-2A08FF85AB12}" srcOrd="0" destOrd="0" presId="urn:microsoft.com/office/officeart/2005/8/layout/list1"/>
    <dgm:cxn modelId="{17EC60BC-C629-4C3A-B517-28229F671925}" type="presParOf" srcId="{62CA1888-D4FD-4106-B2CA-9C08770EF77E}" destId="{4546FA94-0139-4AF2-B091-47C2B4C3C148}" srcOrd="1" destOrd="0" presId="urn:microsoft.com/office/officeart/2005/8/layout/list1"/>
    <dgm:cxn modelId="{0699BE17-4D87-40E8-853B-F1C572BACAF6}" type="presParOf" srcId="{42B4161E-8738-43AF-8E48-CAA2DA8A4FFB}" destId="{6FE4D39F-B91D-428D-939D-C71AA2200DFD}" srcOrd="9" destOrd="0" presId="urn:microsoft.com/office/officeart/2005/8/layout/list1"/>
    <dgm:cxn modelId="{9B7448F1-7084-4430-9905-C0EC49A6DC58}" type="presParOf" srcId="{42B4161E-8738-43AF-8E48-CAA2DA8A4FFB}" destId="{D5BF68AB-D802-4AF9-848E-3198613FDC53}" srcOrd="10" destOrd="0" presId="urn:microsoft.com/office/officeart/2005/8/layout/list1"/>
    <dgm:cxn modelId="{FAA7427F-7AD1-41B8-87F2-8B08512B33E9}" type="presParOf" srcId="{42B4161E-8738-43AF-8E48-CAA2DA8A4FFB}" destId="{4805DC2C-74A2-4C03-ABB7-3B3F9A3B7209}" srcOrd="11" destOrd="0" presId="urn:microsoft.com/office/officeart/2005/8/layout/list1"/>
    <dgm:cxn modelId="{8FC3DFAB-1F1F-4524-B0B0-9EC67370E37F}" type="presParOf" srcId="{42B4161E-8738-43AF-8E48-CAA2DA8A4FFB}" destId="{A7B12F6A-A0C5-4071-8E89-2DC0F7AD3886}" srcOrd="12" destOrd="0" presId="urn:microsoft.com/office/officeart/2005/8/layout/list1"/>
    <dgm:cxn modelId="{8C76AE24-7A12-452B-B641-B7CF902B9597}" type="presParOf" srcId="{A7B12F6A-A0C5-4071-8E89-2DC0F7AD3886}" destId="{1E376E75-5BF9-442E-9596-9DF1B1C749D6}" srcOrd="0" destOrd="0" presId="urn:microsoft.com/office/officeart/2005/8/layout/list1"/>
    <dgm:cxn modelId="{F6B71E2F-DA68-40C1-BEEA-F8BB030807BD}" type="presParOf" srcId="{A7B12F6A-A0C5-4071-8E89-2DC0F7AD3886}" destId="{F91F1749-0E1F-4259-9893-76C86E79A4A1}" srcOrd="1" destOrd="0" presId="urn:microsoft.com/office/officeart/2005/8/layout/list1"/>
    <dgm:cxn modelId="{EEBC2AA6-9A83-4DDE-A9C4-7628B8EB9A64}" type="presParOf" srcId="{42B4161E-8738-43AF-8E48-CAA2DA8A4FFB}" destId="{158A687C-C3CA-4E98-9693-7C67D24AAD3C}" srcOrd="13" destOrd="0" presId="urn:microsoft.com/office/officeart/2005/8/layout/list1"/>
    <dgm:cxn modelId="{017892AA-C2DF-4E93-B834-F6A2B1156172}" type="presParOf" srcId="{42B4161E-8738-43AF-8E48-CAA2DA8A4FFB}" destId="{E3FC1167-823C-4AC5-8E2A-BFFB8C2B86B8}" srcOrd="14" destOrd="0" presId="urn:microsoft.com/office/officeart/2005/8/layout/list1"/>
    <dgm:cxn modelId="{10312EB8-2A54-48A7-BE36-623DAB72A344}" type="presParOf" srcId="{42B4161E-8738-43AF-8E48-CAA2DA8A4FFB}" destId="{BDDBF532-5FC7-4047-A516-A84805BD6971}" srcOrd="15" destOrd="0" presId="urn:microsoft.com/office/officeart/2005/8/layout/list1"/>
    <dgm:cxn modelId="{827E5C5F-D9D0-46F0-B687-ABC968BBD1C8}" type="presParOf" srcId="{42B4161E-8738-43AF-8E48-CAA2DA8A4FFB}" destId="{167C92C8-9ADE-4850-9945-328DDDC8A0E7}" srcOrd="16" destOrd="0" presId="urn:microsoft.com/office/officeart/2005/8/layout/list1"/>
    <dgm:cxn modelId="{D4F664B4-D9A3-4215-9B5F-C86AB06BCA18}" type="presParOf" srcId="{167C92C8-9ADE-4850-9945-328DDDC8A0E7}" destId="{D215AFA7-280D-4436-B0C8-5FF2C89140BE}" srcOrd="0" destOrd="0" presId="urn:microsoft.com/office/officeart/2005/8/layout/list1"/>
    <dgm:cxn modelId="{FF28E11D-52FB-4B07-979A-147B329E0660}" type="presParOf" srcId="{167C92C8-9ADE-4850-9945-328DDDC8A0E7}" destId="{3ABBC44E-949A-45DF-8590-716A2E688C4F}" srcOrd="1" destOrd="0" presId="urn:microsoft.com/office/officeart/2005/8/layout/list1"/>
    <dgm:cxn modelId="{B6FBC131-CA2A-47E8-B41C-8FEB6BF69C95}" type="presParOf" srcId="{42B4161E-8738-43AF-8E48-CAA2DA8A4FFB}" destId="{B108CD9A-8F94-44AE-A0EF-63B0F4981AE3}" srcOrd="17" destOrd="0" presId="urn:microsoft.com/office/officeart/2005/8/layout/list1"/>
    <dgm:cxn modelId="{4C6A31F5-2DB9-42E3-A4CC-21B188FD2312}" type="presParOf" srcId="{42B4161E-8738-43AF-8E48-CAA2DA8A4FFB}" destId="{AE17199F-86E6-4D42-9D5D-01BCBD73934A}" srcOrd="18" destOrd="0" presId="urn:microsoft.com/office/officeart/2005/8/layout/list1"/>
    <dgm:cxn modelId="{AE333FEB-C71E-4E1C-8A6B-E5B3A8AB2644}" type="presParOf" srcId="{42B4161E-8738-43AF-8E48-CAA2DA8A4FFB}" destId="{B151C40D-8D10-4E8B-AD8A-CD393CF8CB92}" srcOrd="19" destOrd="0" presId="urn:microsoft.com/office/officeart/2005/8/layout/list1"/>
    <dgm:cxn modelId="{DD8D5A04-A2E1-410D-BDC2-4BF86CC0CB87}" type="presParOf" srcId="{42B4161E-8738-43AF-8E48-CAA2DA8A4FFB}" destId="{E8F773DE-FA53-43A3-97E0-A5B521301F5B}" srcOrd="20" destOrd="0" presId="urn:microsoft.com/office/officeart/2005/8/layout/list1"/>
    <dgm:cxn modelId="{041753F3-3BAE-4928-A86A-80AFF0456404}" type="presParOf" srcId="{E8F773DE-FA53-43A3-97E0-A5B521301F5B}" destId="{242FF4DB-2609-44BD-B7DE-6A76EBAB349B}" srcOrd="0" destOrd="0" presId="urn:microsoft.com/office/officeart/2005/8/layout/list1"/>
    <dgm:cxn modelId="{1257651C-2334-4E6E-8BB9-3B10CF700C16}" type="presParOf" srcId="{E8F773DE-FA53-43A3-97E0-A5B521301F5B}" destId="{2C91E0FE-24A9-43BB-8312-46255ACEB329}" srcOrd="1" destOrd="0" presId="urn:microsoft.com/office/officeart/2005/8/layout/list1"/>
    <dgm:cxn modelId="{4945921B-EC7C-4FD8-A6D0-E4E32DDB69B1}" type="presParOf" srcId="{42B4161E-8738-43AF-8E48-CAA2DA8A4FFB}" destId="{34C428D0-65C3-4E29-92B4-EC39F077F839}" srcOrd="21" destOrd="0" presId="urn:microsoft.com/office/officeart/2005/8/layout/list1"/>
    <dgm:cxn modelId="{D20D9AB2-2631-4563-B1AC-6ADA9824D257}" type="presParOf" srcId="{42B4161E-8738-43AF-8E48-CAA2DA8A4FFB}" destId="{3630C88A-AD9F-4F11-96D5-93BC56A540BC}" srcOrd="22" destOrd="0" presId="urn:microsoft.com/office/officeart/2005/8/layout/list1"/>
    <dgm:cxn modelId="{82C76AE3-3908-449E-BEFE-995F909311C4}" type="presParOf" srcId="{42B4161E-8738-43AF-8E48-CAA2DA8A4FFB}" destId="{3B7A8543-5BEB-4A35-B651-F59B236A2B47}" srcOrd="23" destOrd="0" presId="urn:microsoft.com/office/officeart/2005/8/layout/list1"/>
    <dgm:cxn modelId="{FF622D81-4FA4-49F6-B600-8C42C8D941F3}" type="presParOf" srcId="{42B4161E-8738-43AF-8E48-CAA2DA8A4FFB}" destId="{0B04D7B9-6CF7-40AA-B17D-9C870B0AA4AD}" srcOrd="24" destOrd="0" presId="urn:microsoft.com/office/officeart/2005/8/layout/list1"/>
    <dgm:cxn modelId="{5E496F55-E953-40EE-9012-B56790756E65}" type="presParOf" srcId="{0B04D7B9-6CF7-40AA-B17D-9C870B0AA4AD}" destId="{D611AF7D-8E4B-473D-A906-2E170C4CF60B}" srcOrd="0" destOrd="0" presId="urn:microsoft.com/office/officeart/2005/8/layout/list1"/>
    <dgm:cxn modelId="{EEE81B7D-4775-44BE-B03D-DC372D43AA47}" type="presParOf" srcId="{0B04D7B9-6CF7-40AA-B17D-9C870B0AA4AD}" destId="{3972504B-BC8A-43B5-B88A-CF63D8A3E3B8}" srcOrd="1" destOrd="0" presId="urn:microsoft.com/office/officeart/2005/8/layout/list1"/>
    <dgm:cxn modelId="{A0992810-4C25-4E40-886E-5246795CD5DF}" type="presParOf" srcId="{42B4161E-8738-43AF-8E48-CAA2DA8A4FFB}" destId="{9063A5C0-C02B-4228-9A60-0FDF654D3BA5}" srcOrd="25" destOrd="0" presId="urn:microsoft.com/office/officeart/2005/8/layout/list1"/>
    <dgm:cxn modelId="{1C9DD229-CECD-4A4B-8189-50B23A7513A7}" type="presParOf" srcId="{42B4161E-8738-43AF-8E48-CAA2DA8A4FFB}" destId="{461AB0FA-F17C-4D7E-8CD6-BD1387AE3B5C}" srcOrd="26" destOrd="0" presId="urn:microsoft.com/office/officeart/2005/8/layout/list1"/>
    <dgm:cxn modelId="{6262DE5A-DBA9-481D-83CC-1E7EEBAF9884}" type="presParOf" srcId="{42B4161E-8738-43AF-8E48-CAA2DA8A4FFB}" destId="{70644B10-D8CD-497E-905B-2A97D97EAED9}" srcOrd="27" destOrd="0" presId="urn:microsoft.com/office/officeart/2005/8/layout/list1"/>
    <dgm:cxn modelId="{651127DB-6C87-446B-93ED-8E8517C4104A}" type="presParOf" srcId="{42B4161E-8738-43AF-8E48-CAA2DA8A4FFB}" destId="{D9FE1360-9127-4937-A827-37E455F528BF}" srcOrd="28" destOrd="0" presId="urn:microsoft.com/office/officeart/2005/8/layout/list1"/>
    <dgm:cxn modelId="{FB81AE58-8AF1-4ACF-890F-37D56FBD86D8}" type="presParOf" srcId="{D9FE1360-9127-4937-A827-37E455F528BF}" destId="{9EDEF485-A2B7-4431-BFF3-2BA74D0276B6}" srcOrd="0" destOrd="0" presId="urn:microsoft.com/office/officeart/2005/8/layout/list1"/>
    <dgm:cxn modelId="{81F02615-5B0E-4DA3-8A27-8C71BF0A5C1F}" type="presParOf" srcId="{D9FE1360-9127-4937-A827-37E455F528BF}" destId="{223AB5E8-F96D-48EF-A616-30E59E836E22}" srcOrd="1" destOrd="0" presId="urn:microsoft.com/office/officeart/2005/8/layout/list1"/>
    <dgm:cxn modelId="{6A8CA5E4-BF02-4019-B9C0-46749192B7EB}" type="presParOf" srcId="{42B4161E-8738-43AF-8E48-CAA2DA8A4FFB}" destId="{02D1FC22-B903-4A21-A9C7-CBB2691AD470}" srcOrd="29" destOrd="0" presId="urn:microsoft.com/office/officeart/2005/8/layout/list1"/>
    <dgm:cxn modelId="{DE36AD20-B73B-4C20-B78F-7D0441B00ED9}" type="presParOf" srcId="{42B4161E-8738-43AF-8E48-CAA2DA8A4FFB}" destId="{3A47EC1B-088C-4747-B441-BB26C7CBA96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5AE025-590D-4ADE-B4D7-D1ACBF8EB7FE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1FB0C7-C380-4253-8417-FF61E248582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КОЗ</a:t>
          </a:r>
          <a:endParaRPr lang="ru-RU" b="1" dirty="0">
            <a:solidFill>
              <a:schemeClr val="tx1"/>
            </a:solidFill>
          </a:endParaRPr>
        </a:p>
      </dgm:t>
    </dgm:pt>
    <dgm:pt modelId="{03528229-A37E-4840-9147-A63707E178D0}" type="parTrans" cxnId="{D865703B-8477-4B66-944C-B52656DDA22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ECE926A-195E-43D1-90BA-6197782E9582}" type="sibTrans" cxnId="{D865703B-8477-4B66-944C-B52656DDA22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D156DFB-C293-4211-A250-7A4B270AE9A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Информационная компетентность</a:t>
          </a:r>
          <a:endParaRPr lang="ru-RU" sz="1200" b="1" dirty="0">
            <a:solidFill>
              <a:schemeClr val="tx1"/>
            </a:solidFill>
          </a:endParaRPr>
        </a:p>
      </dgm:t>
    </dgm:pt>
    <dgm:pt modelId="{122ACC3E-041F-48F3-A190-0B3EA2B9DAEB}" type="parTrans" cxnId="{3046541B-B658-41D7-A490-0E71F50C912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F6C3DF8-0530-405E-BF69-281BD7422157}" type="sibTrans" cxnId="{3046541B-B658-41D7-A490-0E71F50C912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59E08F-5F3D-41C5-9C88-A290E072EC5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Исследовательская компетентность</a:t>
          </a:r>
          <a:endParaRPr lang="ru-RU" sz="1200" b="1" dirty="0">
            <a:solidFill>
              <a:schemeClr val="tx1"/>
            </a:solidFill>
          </a:endParaRPr>
        </a:p>
      </dgm:t>
    </dgm:pt>
    <dgm:pt modelId="{2EDC0144-D7CD-473E-84A4-80A7795D92D8}" type="parTrans" cxnId="{818B47A3-0F83-463E-89CB-BC2BE8D39D3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237470D-5018-4C81-A46F-7D01D147E1EC}" type="sibTrans" cxnId="{818B47A3-0F83-463E-89CB-BC2BE8D39D3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5C4655E-123F-4AB0-AB0C-79F21382C59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Коммуникативная компетентность</a:t>
          </a:r>
          <a:endParaRPr lang="ru-RU" sz="1200" b="1" dirty="0">
            <a:solidFill>
              <a:schemeClr val="tx1"/>
            </a:solidFill>
          </a:endParaRPr>
        </a:p>
      </dgm:t>
    </dgm:pt>
    <dgm:pt modelId="{6B61ADD7-1EA5-4B68-9B3C-F66F74397991}" type="parTrans" cxnId="{AFFE8184-CFB5-4EFE-B4C0-B5C419A376F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5E2691A-0AE5-412C-B17A-4FC5B1895CBF}" type="sibTrans" cxnId="{AFFE8184-CFB5-4EFE-B4C0-B5C419A376F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3777E70-CF9F-41C8-A16F-C4697E3444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Компетентность разрешения проблем</a:t>
          </a:r>
          <a:endParaRPr lang="ru-RU" sz="1200" b="1" dirty="0">
            <a:solidFill>
              <a:schemeClr val="tx1"/>
            </a:solidFill>
          </a:endParaRPr>
        </a:p>
      </dgm:t>
    </dgm:pt>
    <dgm:pt modelId="{A6C15EFE-5087-4C1A-819C-A94D0BC134AE}" type="parTrans" cxnId="{3F7BDD85-4B35-4280-9046-3178F1D0C69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F5D802-BB25-4409-827C-C58FFE991631}" type="sibTrans" cxnId="{3F7BDD85-4B35-4280-9046-3178F1D0C69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52C95E2-454D-42C3-9886-3B7BC7EEFC80}" type="pres">
      <dgm:prSet presAssocID="{BF5AE025-590D-4ADE-B4D7-D1ACBF8EB7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176EE-DB08-47F7-BD39-CA6651FAD8B5}" type="pres">
      <dgm:prSet presAssocID="{9C1FB0C7-C380-4253-8417-FF61E2485822}" presName="centerShape" presStyleLbl="node0" presStyleIdx="0" presStyleCnt="1" custScaleX="79287" custScaleY="74002"/>
      <dgm:spPr/>
      <dgm:t>
        <a:bodyPr/>
        <a:lstStyle/>
        <a:p>
          <a:endParaRPr lang="ru-RU"/>
        </a:p>
      </dgm:t>
    </dgm:pt>
    <dgm:pt modelId="{27FA1241-3F45-4711-AF2A-95E6B96DE092}" type="pres">
      <dgm:prSet presAssocID="{122ACC3E-041F-48F3-A190-0B3EA2B9DAE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B7FD8D8-60D2-4BD0-84A5-FD90E3B77D9D}" type="pres">
      <dgm:prSet presAssocID="{122ACC3E-041F-48F3-A190-0B3EA2B9DAE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9D6061C-4F7A-48D8-A146-B1CBDB0BF95A}" type="pres">
      <dgm:prSet presAssocID="{FD156DFB-C293-4211-A250-7A4B270AE9AC}" presName="node" presStyleLbl="node1" presStyleIdx="0" presStyleCnt="4" custScaleX="146464" custScaleY="137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B6299-B767-4B43-BDAD-088BCCF1F1F0}" type="pres">
      <dgm:prSet presAssocID="{2EDC0144-D7CD-473E-84A4-80A7795D92D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F0AAE86-C842-4C69-9A0F-858DA7039CC3}" type="pres">
      <dgm:prSet presAssocID="{2EDC0144-D7CD-473E-84A4-80A7795D92D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514314-90C8-415B-A932-CC0BC648CE1F}" type="pres">
      <dgm:prSet presAssocID="{9D59E08F-5F3D-41C5-9C88-A290E072EC55}" presName="node" presStyleLbl="node1" presStyleIdx="1" presStyleCnt="4" custScaleX="153318" custScaleY="14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F96BF-E32E-4B38-BEE5-896BE09B4BFE}" type="pres">
      <dgm:prSet presAssocID="{6B61ADD7-1EA5-4B68-9B3C-F66F7439799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E57F540-907C-4249-887B-C41FDD19DD35}" type="pres">
      <dgm:prSet presAssocID="{6B61ADD7-1EA5-4B68-9B3C-F66F7439799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F129CB6-06CE-4BAC-B061-2A0B5E231462}" type="pres">
      <dgm:prSet presAssocID="{35C4655E-123F-4AB0-AB0C-79F21382C594}" presName="node" presStyleLbl="node1" presStyleIdx="2" presStyleCnt="4" custScaleX="151980" custScaleY="14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6D96B-B54F-4094-8D25-75D4A47C4804}" type="pres">
      <dgm:prSet presAssocID="{A6C15EFE-5087-4C1A-819C-A94D0BC134A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FAC31B8-661A-4FE0-8CEA-44BE5E633DB7}" type="pres">
      <dgm:prSet presAssocID="{A6C15EFE-5087-4C1A-819C-A94D0BC134A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1C64F95-1942-44D5-B6A3-1D9242DACABA}" type="pres">
      <dgm:prSet presAssocID="{03777E70-CF9F-41C8-A16F-C4697E344400}" presName="node" presStyleLbl="node1" presStyleIdx="3" presStyleCnt="4" custScaleX="134795" custScaleY="137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74E68-4D7F-4657-A117-471AD1AEFA43}" type="presOf" srcId="{9C1FB0C7-C380-4253-8417-FF61E2485822}" destId="{D7A176EE-DB08-47F7-BD39-CA6651FAD8B5}" srcOrd="0" destOrd="0" presId="urn:microsoft.com/office/officeart/2005/8/layout/radial5"/>
    <dgm:cxn modelId="{EC900320-01CC-4353-9B96-9441BD4340C1}" type="presOf" srcId="{2EDC0144-D7CD-473E-84A4-80A7795D92D8}" destId="{8F0AAE86-C842-4C69-9A0F-858DA7039CC3}" srcOrd="1" destOrd="0" presId="urn:microsoft.com/office/officeart/2005/8/layout/radial5"/>
    <dgm:cxn modelId="{E13FF541-21BD-4FD8-BD69-896976E1A998}" type="presOf" srcId="{122ACC3E-041F-48F3-A190-0B3EA2B9DAEB}" destId="{FB7FD8D8-60D2-4BD0-84A5-FD90E3B77D9D}" srcOrd="1" destOrd="0" presId="urn:microsoft.com/office/officeart/2005/8/layout/radial5"/>
    <dgm:cxn modelId="{AFFE8184-CFB5-4EFE-B4C0-B5C419A376FB}" srcId="{9C1FB0C7-C380-4253-8417-FF61E2485822}" destId="{35C4655E-123F-4AB0-AB0C-79F21382C594}" srcOrd="2" destOrd="0" parTransId="{6B61ADD7-1EA5-4B68-9B3C-F66F74397991}" sibTransId="{D5E2691A-0AE5-412C-B17A-4FC5B1895CBF}"/>
    <dgm:cxn modelId="{3046541B-B658-41D7-A490-0E71F50C912E}" srcId="{9C1FB0C7-C380-4253-8417-FF61E2485822}" destId="{FD156DFB-C293-4211-A250-7A4B270AE9AC}" srcOrd="0" destOrd="0" parTransId="{122ACC3E-041F-48F3-A190-0B3EA2B9DAEB}" sibTransId="{6F6C3DF8-0530-405E-BF69-281BD7422157}"/>
    <dgm:cxn modelId="{DB142905-A215-4CB1-B19D-2209B9352382}" type="presOf" srcId="{6B61ADD7-1EA5-4B68-9B3C-F66F74397991}" destId="{52EF96BF-E32E-4B38-BEE5-896BE09B4BFE}" srcOrd="0" destOrd="0" presId="urn:microsoft.com/office/officeart/2005/8/layout/radial5"/>
    <dgm:cxn modelId="{56D2EDFB-8926-427B-BE57-CD6B15A4F07C}" type="presOf" srcId="{6B61ADD7-1EA5-4B68-9B3C-F66F74397991}" destId="{0E57F540-907C-4249-887B-C41FDD19DD35}" srcOrd="1" destOrd="0" presId="urn:microsoft.com/office/officeart/2005/8/layout/radial5"/>
    <dgm:cxn modelId="{36DB697E-09A9-4A9B-ACB9-AAD5C97CD421}" type="presOf" srcId="{03777E70-CF9F-41C8-A16F-C4697E344400}" destId="{31C64F95-1942-44D5-B6A3-1D9242DACABA}" srcOrd="0" destOrd="0" presId="urn:microsoft.com/office/officeart/2005/8/layout/radial5"/>
    <dgm:cxn modelId="{D865703B-8477-4B66-944C-B52656DDA220}" srcId="{BF5AE025-590D-4ADE-B4D7-D1ACBF8EB7FE}" destId="{9C1FB0C7-C380-4253-8417-FF61E2485822}" srcOrd="0" destOrd="0" parTransId="{03528229-A37E-4840-9147-A63707E178D0}" sibTransId="{FECE926A-195E-43D1-90BA-6197782E9582}"/>
    <dgm:cxn modelId="{D58F19FD-D9B6-4F18-AF98-8447F8F15D80}" type="presOf" srcId="{FD156DFB-C293-4211-A250-7A4B270AE9AC}" destId="{99D6061C-4F7A-48D8-A146-B1CBDB0BF95A}" srcOrd="0" destOrd="0" presId="urn:microsoft.com/office/officeart/2005/8/layout/radial5"/>
    <dgm:cxn modelId="{818B47A3-0F83-463E-89CB-BC2BE8D39D38}" srcId="{9C1FB0C7-C380-4253-8417-FF61E2485822}" destId="{9D59E08F-5F3D-41C5-9C88-A290E072EC55}" srcOrd="1" destOrd="0" parTransId="{2EDC0144-D7CD-473E-84A4-80A7795D92D8}" sibTransId="{5237470D-5018-4C81-A46F-7D01D147E1EC}"/>
    <dgm:cxn modelId="{94D95B57-4139-4E2F-BC7F-D58470ADD9C3}" type="presOf" srcId="{122ACC3E-041F-48F3-A190-0B3EA2B9DAEB}" destId="{27FA1241-3F45-4711-AF2A-95E6B96DE092}" srcOrd="0" destOrd="0" presId="urn:microsoft.com/office/officeart/2005/8/layout/radial5"/>
    <dgm:cxn modelId="{3F7BDD85-4B35-4280-9046-3178F1D0C69A}" srcId="{9C1FB0C7-C380-4253-8417-FF61E2485822}" destId="{03777E70-CF9F-41C8-A16F-C4697E344400}" srcOrd="3" destOrd="0" parTransId="{A6C15EFE-5087-4C1A-819C-A94D0BC134AE}" sibTransId="{0FF5D802-BB25-4409-827C-C58FFE991631}"/>
    <dgm:cxn modelId="{2EAF8F97-33BD-4B43-A4F3-2C24093651BF}" type="presOf" srcId="{A6C15EFE-5087-4C1A-819C-A94D0BC134AE}" destId="{BA96D96B-B54F-4094-8D25-75D4A47C4804}" srcOrd="0" destOrd="0" presId="urn:microsoft.com/office/officeart/2005/8/layout/radial5"/>
    <dgm:cxn modelId="{4C83E158-46EE-42C1-BCBF-BB78D24A3095}" type="presOf" srcId="{2EDC0144-D7CD-473E-84A4-80A7795D92D8}" destId="{4E4B6299-B767-4B43-BDAD-088BCCF1F1F0}" srcOrd="0" destOrd="0" presId="urn:microsoft.com/office/officeart/2005/8/layout/radial5"/>
    <dgm:cxn modelId="{91802E29-5283-4B3F-B85B-58005587C43D}" type="presOf" srcId="{BF5AE025-590D-4ADE-B4D7-D1ACBF8EB7FE}" destId="{552C95E2-454D-42C3-9886-3B7BC7EEFC80}" srcOrd="0" destOrd="0" presId="urn:microsoft.com/office/officeart/2005/8/layout/radial5"/>
    <dgm:cxn modelId="{406DEAC1-3F1D-40C2-A6E8-117200B8022B}" type="presOf" srcId="{35C4655E-123F-4AB0-AB0C-79F21382C594}" destId="{0F129CB6-06CE-4BAC-B061-2A0B5E231462}" srcOrd="0" destOrd="0" presId="urn:microsoft.com/office/officeart/2005/8/layout/radial5"/>
    <dgm:cxn modelId="{4118DB51-F6C8-4414-8E43-5D0CBCA80088}" type="presOf" srcId="{A6C15EFE-5087-4C1A-819C-A94D0BC134AE}" destId="{DFAC31B8-661A-4FE0-8CEA-44BE5E633DB7}" srcOrd="1" destOrd="0" presId="urn:microsoft.com/office/officeart/2005/8/layout/radial5"/>
    <dgm:cxn modelId="{791F8DAF-9B3E-4E04-887D-10F8B6DB49F4}" type="presOf" srcId="{9D59E08F-5F3D-41C5-9C88-A290E072EC55}" destId="{6A514314-90C8-415B-A932-CC0BC648CE1F}" srcOrd="0" destOrd="0" presId="urn:microsoft.com/office/officeart/2005/8/layout/radial5"/>
    <dgm:cxn modelId="{D94EBE60-7FC3-4171-9514-BB74CE4B995A}" type="presParOf" srcId="{552C95E2-454D-42C3-9886-3B7BC7EEFC80}" destId="{D7A176EE-DB08-47F7-BD39-CA6651FAD8B5}" srcOrd="0" destOrd="0" presId="urn:microsoft.com/office/officeart/2005/8/layout/radial5"/>
    <dgm:cxn modelId="{F6CFA6BF-66B8-4D90-8DE2-97EE9417AD52}" type="presParOf" srcId="{552C95E2-454D-42C3-9886-3B7BC7EEFC80}" destId="{27FA1241-3F45-4711-AF2A-95E6B96DE092}" srcOrd="1" destOrd="0" presId="urn:microsoft.com/office/officeart/2005/8/layout/radial5"/>
    <dgm:cxn modelId="{D17B247B-E2C4-4FF6-A276-DF6720E904F1}" type="presParOf" srcId="{27FA1241-3F45-4711-AF2A-95E6B96DE092}" destId="{FB7FD8D8-60D2-4BD0-84A5-FD90E3B77D9D}" srcOrd="0" destOrd="0" presId="urn:microsoft.com/office/officeart/2005/8/layout/radial5"/>
    <dgm:cxn modelId="{BE2BD56D-4E3E-429A-B3CF-987FF853C555}" type="presParOf" srcId="{552C95E2-454D-42C3-9886-3B7BC7EEFC80}" destId="{99D6061C-4F7A-48D8-A146-B1CBDB0BF95A}" srcOrd="2" destOrd="0" presId="urn:microsoft.com/office/officeart/2005/8/layout/radial5"/>
    <dgm:cxn modelId="{2056B317-266F-4B30-8A06-18A73C8ED7BF}" type="presParOf" srcId="{552C95E2-454D-42C3-9886-3B7BC7EEFC80}" destId="{4E4B6299-B767-4B43-BDAD-088BCCF1F1F0}" srcOrd="3" destOrd="0" presId="urn:microsoft.com/office/officeart/2005/8/layout/radial5"/>
    <dgm:cxn modelId="{B395F849-9322-4A83-B039-0DBE550BEF33}" type="presParOf" srcId="{4E4B6299-B767-4B43-BDAD-088BCCF1F1F0}" destId="{8F0AAE86-C842-4C69-9A0F-858DA7039CC3}" srcOrd="0" destOrd="0" presId="urn:microsoft.com/office/officeart/2005/8/layout/radial5"/>
    <dgm:cxn modelId="{1B761889-7295-460A-9B91-EB3ECCC1CCCA}" type="presParOf" srcId="{552C95E2-454D-42C3-9886-3B7BC7EEFC80}" destId="{6A514314-90C8-415B-A932-CC0BC648CE1F}" srcOrd="4" destOrd="0" presId="urn:microsoft.com/office/officeart/2005/8/layout/radial5"/>
    <dgm:cxn modelId="{01A7657D-937A-476C-858E-136BA5AE36EA}" type="presParOf" srcId="{552C95E2-454D-42C3-9886-3B7BC7EEFC80}" destId="{52EF96BF-E32E-4B38-BEE5-896BE09B4BFE}" srcOrd="5" destOrd="0" presId="urn:microsoft.com/office/officeart/2005/8/layout/radial5"/>
    <dgm:cxn modelId="{01A701D7-3C3A-4201-A44C-10D448F05CC1}" type="presParOf" srcId="{52EF96BF-E32E-4B38-BEE5-896BE09B4BFE}" destId="{0E57F540-907C-4249-887B-C41FDD19DD35}" srcOrd="0" destOrd="0" presId="urn:microsoft.com/office/officeart/2005/8/layout/radial5"/>
    <dgm:cxn modelId="{7BF7B290-A8A6-4883-8FC6-9F62EEA27EF4}" type="presParOf" srcId="{552C95E2-454D-42C3-9886-3B7BC7EEFC80}" destId="{0F129CB6-06CE-4BAC-B061-2A0B5E231462}" srcOrd="6" destOrd="0" presId="urn:microsoft.com/office/officeart/2005/8/layout/radial5"/>
    <dgm:cxn modelId="{AC401DBE-C1FD-4D7D-AA76-CA67D1F16EFC}" type="presParOf" srcId="{552C95E2-454D-42C3-9886-3B7BC7EEFC80}" destId="{BA96D96B-B54F-4094-8D25-75D4A47C4804}" srcOrd="7" destOrd="0" presId="urn:microsoft.com/office/officeart/2005/8/layout/radial5"/>
    <dgm:cxn modelId="{20CDEDE6-3FF0-48DE-BF51-C954D731E65B}" type="presParOf" srcId="{BA96D96B-B54F-4094-8D25-75D4A47C4804}" destId="{DFAC31B8-661A-4FE0-8CEA-44BE5E633DB7}" srcOrd="0" destOrd="0" presId="urn:microsoft.com/office/officeart/2005/8/layout/radial5"/>
    <dgm:cxn modelId="{1A0952A5-5419-4078-ACD3-348F48E9F14B}" type="presParOf" srcId="{552C95E2-454D-42C3-9886-3B7BC7EEFC80}" destId="{31C64F95-1942-44D5-B6A3-1D9242DACAB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ED16B-15A0-4323-9D53-FEE45C128E3A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8F5E471-8F23-4515-B3E7-7D6473171F3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Региональный оператор</a:t>
          </a:r>
        </a:p>
        <a:p>
          <a:endParaRPr lang="ru-RU" sz="1800" b="1" dirty="0">
            <a:solidFill>
              <a:srgbClr val="002060"/>
            </a:solidFill>
          </a:endParaRPr>
        </a:p>
      </dgm:t>
    </dgm:pt>
    <dgm:pt modelId="{37974CAF-E277-4979-B299-AE036D57C537}" type="par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B2567B-9188-4A02-B91E-D1DD529AB169}" type="sib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72713FE-29DA-4A74-A999-E09AC16978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осуществляет анализ тенденций </a:t>
          </a:r>
          <a:r>
            <a:rPr lang="ru-RU" sz="1800" b="0" dirty="0" smtClean="0">
              <a:solidFill>
                <a:srgbClr val="002060"/>
              </a:solidFill>
            </a:rPr>
            <a:t>в развитии системы образования РФ, методологии трансформации образовательных систем, актуальных научных исследований в области дидактики и методики общего образования с целью разработки научно обоснованных методических рекомендаций;</a:t>
          </a:r>
        </a:p>
      </dgm:t>
    </dgm:pt>
    <dgm:pt modelId="{F1FE30CC-2E7E-4FC4-B932-229BA090BA7E}" type="par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4CA7EAB-0369-430D-982A-8335CC443BDE}" type="sib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64EFDD7-D542-4D79-834D-90C67D92AF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устанавливает персональную связь с руководителями ММО </a:t>
          </a:r>
          <a:r>
            <a:rPr lang="ru-RU" sz="1800" b="0" dirty="0" smtClean="0">
              <a:solidFill>
                <a:srgbClr val="002060"/>
              </a:solidFill>
            </a:rPr>
            <a:t>работников образования; </a:t>
          </a:r>
        </a:p>
      </dgm:t>
    </dgm:pt>
    <dgm:pt modelId="{F115B17A-734B-466D-9425-E5FD3551654F}" type="parTrans" cxnId="{803C94D5-4E87-4370-812A-4B8578CF13D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B3F8630-2E4D-49C4-8184-C42E16080D79}" type="sibTrans" cxnId="{803C94D5-4E87-4370-812A-4B8578CF13D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EF38951-2CA9-479F-B267-FE429C1875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оказывает информационную и консультационную помощь </a:t>
          </a:r>
          <a:r>
            <a:rPr lang="ru-RU" sz="1800" b="0" dirty="0" smtClean="0">
              <a:solidFill>
                <a:srgbClr val="002060"/>
              </a:solidFill>
            </a:rPr>
            <a:t>руководителям ММО в рамках приоритетных направлений развития региональной системы образования.</a:t>
          </a:r>
        </a:p>
      </dgm:t>
    </dgm:pt>
    <dgm:pt modelId="{EBBCF9BF-8B37-4CC8-A75A-3B931831E2A0}" type="parTrans" cxnId="{149BDCE0-D829-4725-AD3E-3D3D0A0C4CE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E9F9093-BEE3-438A-9DB1-2C2F9FAA5B31}" type="sibTrans" cxnId="{149BDCE0-D829-4725-AD3E-3D3D0A0C4CE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AD13C17-7488-458B-AEE0-3FFB91026AD6}">
      <dgm:prSet custT="1"/>
      <dgm:spPr/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содержательно </a:t>
          </a:r>
          <a:r>
            <a:rPr lang="ru-RU" sz="1800" b="0" dirty="0" smtClean="0">
              <a:solidFill>
                <a:srgbClr val="0070C0"/>
              </a:solidFill>
            </a:rPr>
            <a:t>проектирует и организует условия</a:t>
          </a:r>
          <a:r>
            <a:rPr lang="ru-RU" sz="1800" b="0" dirty="0" smtClean="0">
              <a:solidFill>
                <a:srgbClr val="002060"/>
              </a:solidFill>
            </a:rPr>
            <a:t> для профессионального роста работников образования с учетом кадровых потребностей региона и профессиональных дефицитов, а также приоритетных региональных задач государственной политики в сфере образования; </a:t>
          </a:r>
        </a:p>
      </dgm:t>
    </dgm:pt>
    <dgm:pt modelId="{A9ABD7B5-0581-43A4-99B5-AC4565D602B3}" type="parTrans" cxnId="{45841584-3298-49BC-BC0F-B86F334CF00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6D4CC86-D199-4DF2-803F-3B92BD0B65C0}" type="sibTrans" cxnId="{45841584-3298-49BC-BC0F-B86F334CF00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70A1A76-8CA6-4BFA-8A67-E7A5D2F31E78}">
      <dgm:prSet custT="1"/>
      <dgm:spPr/>
      <dgm:t>
        <a:bodyPr/>
        <a:lstStyle/>
        <a:p>
          <a:r>
            <a:rPr lang="ru-RU" sz="1800" b="0" dirty="0" smtClean="0">
              <a:solidFill>
                <a:srgbClr val="0070C0"/>
              </a:solidFill>
            </a:rPr>
            <a:t>согласовывает</a:t>
          </a:r>
          <a:r>
            <a:rPr lang="ru-RU" sz="1800" b="0" dirty="0" smtClean="0">
              <a:solidFill>
                <a:srgbClr val="002060"/>
              </a:solidFill>
            </a:rPr>
            <a:t> планы методической работы в муниципалитетах, составленные руководителями ММО</a:t>
          </a:r>
        </a:p>
      </dgm:t>
    </dgm:pt>
    <dgm:pt modelId="{2F2C8E55-6F58-4AFE-BCC0-9F6918F930B9}" type="parTrans" cxnId="{D7A57A08-F4BE-4074-9F31-5BDB2B5DDA71}">
      <dgm:prSet/>
      <dgm:spPr/>
      <dgm:t>
        <a:bodyPr/>
        <a:lstStyle/>
        <a:p>
          <a:endParaRPr lang="ru-RU"/>
        </a:p>
      </dgm:t>
    </dgm:pt>
    <dgm:pt modelId="{12088C47-BA13-47C0-8C45-85671E714394}" type="sibTrans" cxnId="{D7A57A08-F4BE-4074-9F31-5BDB2B5DDA71}">
      <dgm:prSet/>
      <dgm:spPr/>
      <dgm:t>
        <a:bodyPr/>
        <a:lstStyle/>
        <a:p>
          <a:endParaRPr lang="ru-RU"/>
        </a:p>
      </dgm:t>
    </dgm:pt>
    <dgm:pt modelId="{E39A9D2C-BBF6-415D-B70F-F2EDA45D9F9B}" type="pres">
      <dgm:prSet presAssocID="{6C0ED16B-15A0-4323-9D53-FEE45C128E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2C19FD-737B-43ED-AE71-76B9BA260477}" type="pres">
      <dgm:prSet presAssocID="{88F5E471-8F23-4515-B3E7-7D6473171F31}" presName="thickLine" presStyleLbl="alignNode1" presStyleIdx="0" presStyleCnt="1"/>
      <dgm:spPr/>
    </dgm:pt>
    <dgm:pt modelId="{100858A3-93C8-4B9A-9099-76A4C3421498}" type="pres">
      <dgm:prSet presAssocID="{88F5E471-8F23-4515-B3E7-7D6473171F31}" presName="horz1" presStyleCnt="0"/>
      <dgm:spPr/>
    </dgm:pt>
    <dgm:pt modelId="{7CEFE930-8A8E-448D-85F9-AD4484EB648B}" type="pres">
      <dgm:prSet presAssocID="{88F5E471-8F23-4515-B3E7-7D6473171F31}" presName="tx1" presStyleLbl="revTx" presStyleIdx="0" presStyleCnt="6" custScaleX="114182"/>
      <dgm:spPr/>
      <dgm:t>
        <a:bodyPr/>
        <a:lstStyle/>
        <a:p>
          <a:endParaRPr lang="ru-RU"/>
        </a:p>
      </dgm:t>
    </dgm:pt>
    <dgm:pt modelId="{0A8C98E5-42D3-4F91-861F-02C8B6629BBB}" type="pres">
      <dgm:prSet presAssocID="{88F5E471-8F23-4515-B3E7-7D6473171F31}" presName="vert1" presStyleCnt="0"/>
      <dgm:spPr/>
    </dgm:pt>
    <dgm:pt modelId="{8A55E7C2-8A8A-4EA6-891F-EB9D712D2114}" type="pres">
      <dgm:prSet presAssocID="{D72713FE-29DA-4A74-A999-E09AC1697873}" presName="vertSpace2a" presStyleCnt="0"/>
      <dgm:spPr/>
    </dgm:pt>
    <dgm:pt modelId="{DF6AE478-CC9A-44AB-A369-051CCACEE2E8}" type="pres">
      <dgm:prSet presAssocID="{D72713FE-29DA-4A74-A999-E09AC1697873}" presName="horz2" presStyleCnt="0"/>
      <dgm:spPr/>
    </dgm:pt>
    <dgm:pt modelId="{75F04E1E-0A35-4B27-B513-11CAB9AC3D4D}" type="pres">
      <dgm:prSet presAssocID="{D72713FE-29DA-4A74-A999-E09AC1697873}" presName="horzSpace2" presStyleCnt="0"/>
      <dgm:spPr/>
    </dgm:pt>
    <dgm:pt modelId="{2A607F0F-AF9A-41D6-94FC-0E4027565D47}" type="pres">
      <dgm:prSet presAssocID="{D72713FE-29DA-4A74-A999-E09AC1697873}" presName="tx2" presStyleLbl="revTx" presStyleIdx="1" presStyleCnt="6" custScaleY="90767"/>
      <dgm:spPr/>
      <dgm:t>
        <a:bodyPr/>
        <a:lstStyle/>
        <a:p>
          <a:endParaRPr lang="ru-RU"/>
        </a:p>
      </dgm:t>
    </dgm:pt>
    <dgm:pt modelId="{6BDFBD95-081B-4FA6-9CC5-262ED738FE73}" type="pres">
      <dgm:prSet presAssocID="{D72713FE-29DA-4A74-A999-E09AC1697873}" presName="vert2" presStyleCnt="0"/>
      <dgm:spPr/>
    </dgm:pt>
    <dgm:pt modelId="{63C06EAC-2215-404D-9F7E-C394CA259176}" type="pres">
      <dgm:prSet presAssocID="{D72713FE-29DA-4A74-A999-E09AC1697873}" presName="thinLine2b" presStyleLbl="callout" presStyleIdx="0" presStyleCnt="5" custLinFactY="374596" custLinFactNeighborX="62" custLinFactNeighborY="400000"/>
      <dgm:spPr/>
    </dgm:pt>
    <dgm:pt modelId="{245BD1B7-A8BA-4845-AE97-77E1116EA3A4}" type="pres">
      <dgm:prSet presAssocID="{D72713FE-29DA-4A74-A999-E09AC1697873}" presName="vertSpace2b" presStyleCnt="0"/>
      <dgm:spPr/>
    </dgm:pt>
    <dgm:pt modelId="{A6ACEC56-199E-4178-8E4F-78B5D0ADD8DE}" type="pres">
      <dgm:prSet presAssocID="{264EFDD7-D542-4D79-834D-90C67D92AFF5}" presName="horz2" presStyleCnt="0"/>
      <dgm:spPr/>
    </dgm:pt>
    <dgm:pt modelId="{C6687B60-5914-48AB-AB63-3B9A1E98FFEF}" type="pres">
      <dgm:prSet presAssocID="{264EFDD7-D542-4D79-834D-90C67D92AFF5}" presName="horzSpace2" presStyleCnt="0"/>
      <dgm:spPr/>
    </dgm:pt>
    <dgm:pt modelId="{C891C4A0-3C33-47A6-8658-19FAAED607D2}" type="pres">
      <dgm:prSet presAssocID="{264EFDD7-D542-4D79-834D-90C67D92AFF5}" presName="tx2" presStyleLbl="revTx" presStyleIdx="2" presStyleCnt="6" custScaleY="67048" custLinFactNeighborX="302" custLinFactNeighborY="29403"/>
      <dgm:spPr/>
      <dgm:t>
        <a:bodyPr/>
        <a:lstStyle/>
        <a:p>
          <a:endParaRPr lang="ru-RU"/>
        </a:p>
      </dgm:t>
    </dgm:pt>
    <dgm:pt modelId="{C1D20971-682D-4FCE-8187-3793832F69BB}" type="pres">
      <dgm:prSet presAssocID="{264EFDD7-D542-4D79-834D-90C67D92AFF5}" presName="vert2" presStyleCnt="0"/>
      <dgm:spPr/>
    </dgm:pt>
    <dgm:pt modelId="{948D377A-23BB-401D-B8EB-01E18DA7FCFE}" type="pres">
      <dgm:prSet presAssocID="{264EFDD7-D542-4D79-834D-90C67D92AFF5}" presName="thinLine2b" presStyleLbl="callout" presStyleIdx="1" presStyleCnt="5" custLinFactY="100000" custLinFactNeighborX="62" custLinFactNeighborY="123719"/>
      <dgm:spPr/>
    </dgm:pt>
    <dgm:pt modelId="{96013B41-E63B-4089-AB8D-A93FD4910B1D}" type="pres">
      <dgm:prSet presAssocID="{264EFDD7-D542-4D79-834D-90C67D92AFF5}" presName="vertSpace2b" presStyleCnt="0"/>
      <dgm:spPr/>
    </dgm:pt>
    <dgm:pt modelId="{E51F5061-8CB5-4D1C-9FE8-450E5506B1D7}" type="pres">
      <dgm:prSet presAssocID="{8AD13C17-7488-458B-AEE0-3FFB91026AD6}" presName="horz2" presStyleCnt="0"/>
      <dgm:spPr/>
    </dgm:pt>
    <dgm:pt modelId="{2080DA18-0267-4786-8BDA-A5E252DDD7FD}" type="pres">
      <dgm:prSet presAssocID="{8AD13C17-7488-458B-AEE0-3FFB91026AD6}" presName="horzSpace2" presStyleCnt="0"/>
      <dgm:spPr/>
    </dgm:pt>
    <dgm:pt modelId="{44E2147E-69E3-44EF-81F6-C2565E56A878}" type="pres">
      <dgm:prSet presAssocID="{8AD13C17-7488-458B-AEE0-3FFB91026AD6}" presName="tx2" presStyleLbl="revTx" presStyleIdx="3" presStyleCnt="6" custLinFactNeighborX="-773" custLinFactNeighborY="3786"/>
      <dgm:spPr/>
      <dgm:t>
        <a:bodyPr/>
        <a:lstStyle/>
        <a:p>
          <a:endParaRPr lang="ru-RU"/>
        </a:p>
      </dgm:t>
    </dgm:pt>
    <dgm:pt modelId="{4F077442-4FA9-4F2E-961B-B49119E74DC5}" type="pres">
      <dgm:prSet presAssocID="{8AD13C17-7488-458B-AEE0-3FFB91026AD6}" presName="vert2" presStyleCnt="0"/>
      <dgm:spPr/>
    </dgm:pt>
    <dgm:pt modelId="{6798BB44-CEDA-4043-A8A8-3CE36DCADFD2}" type="pres">
      <dgm:prSet presAssocID="{8AD13C17-7488-458B-AEE0-3FFB91026AD6}" presName="thinLine2b" presStyleLbl="callout" presStyleIdx="2" presStyleCnt="5" custLinFactY="32660" custLinFactNeighborX="1116" custLinFactNeighborY="100000"/>
      <dgm:spPr/>
    </dgm:pt>
    <dgm:pt modelId="{9F48B04F-632D-4A57-9E4A-E1DB83263178}" type="pres">
      <dgm:prSet presAssocID="{8AD13C17-7488-458B-AEE0-3FFB91026AD6}" presName="vertSpace2b" presStyleCnt="0"/>
      <dgm:spPr/>
    </dgm:pt>
    <dgm:pt modelId="{96D82B15-9E1D-4450-86C1-C3BDF3664444}" type="pres">
      <dgm:prSet presAssocID="{170A1A76-8CA6-4BFA-8A67-E7A5D2F31E78}" presName="horz2" presStyleCnt="0"/>
      <dgm:spPr/>
    </dgm:pt>
    <dgm:pt modelId="{4ED5B55A-2A67-46EB-9E5A-8D3D8675BFD4}" type="pres">
      <dgm:prSet presAssocID="{170A1A76-8CA6-4BFA-8A67-E7A5D2F31E78}" presName="horzSpace2" presStyleCnt="0"/>
      <dgm:spPr/>
    </dgm:pt>
    <dgm:pt modelId="{E3D03E79-287B-413D-B1AD-0CC8A87F5DF1}" type="pres">
      <dgm:prSet presAssocID="{170A1A76-8CA6-4BFA-8A67-E7A5D2F31E78}" presName="tx2" presStyleLbl="revTx" presStyleIdx="4" presStyleCnt="6" custScaleY="47673"/>
      <dgm:spPr/>
      <dgm:t>
        <a:bodyPr/>
        <a:lstStyle/>
        <a:p>
          <a:endParaRPr lang="ru-RU"/>
        </a:p>
      </dgm:t>
    </dgm:pt>
    <dgm:pt modelId="{0CE105AD-B85D-4402-B28B-958360C6DE7B}" type="pres">
      <dgm:prSet presAssocID="{170A1A76-8CA6-4BFA-8A67-E7A5D2F31E78}" presName="vert2" presStyleCnt="0"/>
      <dgm:spPr/>
    </dgm:pt>
    <dgm:pt modelId="{37BB3791-D841-4C28-B94A-B7FADDB079A4}" type="pres">
      <dgm:prSet presAssocID="{170A1A76-8CA6-4BFA-8A67-E7A5D2F31E78}" presName="thinLine2b" presStyleLbl="callout" presStyleIdx="3" presStyleCnt="5"/>
      <dgm:spPr/>
    </dgm:pt>
    <dgm:pt modelId="{A828F9BE-CF2C-47FB-BC0D-40E19BD542C9}" type="pres">
      <dgm:prSet presAssocID="{170A1A76-8CA6-4BFA-8A67-E7A5D2F31E78}" presName="vertSpace2b" presStyleCnt="0"/>
      <dgm:spPr/>
    </dgm:pt>
    <dgm:pt modelId="{A4BA0C91-050A-4C2B-8FF4-CA7143E020E3}" type="pres">
      <dgm:prSet presAssocID="{7EF38951-2CA9-479F-B267-FE429C187535}" presName="horz2" presStyleCnt="0"/>
      <dgm:spPr/>
    </dgm:pt>
    <dgm:pt modelId="{D511F9E2-2814-4CC8-84CB-9EEF444D0DDE}" type="pres">
      <dgm:prSet presAssocID="{7EF38951-2CA9-479F-B267-FE429C187535}" presName="horzSpace2" presStyleCnt="0"/>
      <dgm:spPr/>
    </dgm:pt>
    <dgm:pt modelId="{DE72516E-F240-41AB-B558-ACF71CBDB4F7}" type="pres">
      <dgm:prSet presAssocID="{7EF38951-2CA9-479F-B267-FE429C187535}" presName="tx2" presStyleLbl="revTx" presStyleIdx="5" presStyleCnt="6" custScaleY="64307" custLinFactNeighborX="-773" custLinFactNeighborY="808"/>
      <dgm:spPr/>
      <dgm:t>
        <a:bodyPr/>
        <a:lstStyle/>
        <a:p>
          <a:endParaRPr lang="ru-RU"/>
        </a:p>
      </dgm:t>
    </dgm:pt>
    <dgm:pt modelId="{50CBE292-44B6-4723-9FF7-843188D9F39A}" type="pres">
      <dgm:prSet presAssocID="{7EF38951-2CA9-479F-B267-FE429C187535}" presName="vert2" presStyleCnt="0"/>
      <dgm:spPr/>
    </dgm:pt>
    <dgm:pt modelId="{B8F5DE36-1430-4662-86C4-B1327638CED8}" type="pres">
      <dgm:prSet presAssocID="{7EF38951-2CA9-479F-B267-FE429C187535}" presName="thinLine2b" presStyleLbl="callout" presStyleIdx="4" presStyleCnt="5"/>
      <dgm:spPr/>
    </dgm:pt>
    <dgm:pt modelId="{89C75EBD-95E0-4C96-90BC-D416F1D2302C}" type="pres">
      <dgm:prSet presAssocID="{7EF38951-2CA9-479F-B267-FE429C187535}" presName="vertSpace2b" presStyleCnt="0"/>
      <dgm:spPr/>
    </dgm:pt>
  </dgm:ptLst>
  <dgm:cxnLst>
    <dgm:cxn modelId="{27FAE494-5233-4A4D-BB17-84ADE9391001}" srcId="{6C0ED16B-15A0-4323-9D53-FEE45C128E3A}" destId="{88F5E471-8F23-4515-B3E7-7D6473171F31}" srcOrd="0" destOrd="0" parTransId="{37974CAF-E277-4979-B299-AE036D57C537}" sibTransId="{25B2567B-9188-4A02-B91E-D1DD529AB169}"/>
    <dgm:cxn modelId="{F2BFFE19-3023-4E21-A689-E907365DF70D}" type="presOf" srcId="{264EFDD7-D542-4D79-834D-90C67D92AFF5}" destId="{C891C4A0-3C33-47A6-8658-19FAAED607D2}" srcOrd="0" destOrd="0" presId="urn:microsoft.com/office/officeart/2008/layout/LinedList"/>
    <dgm:cxn modelId="{D7A57A08-F4BE-4074-9F31-5BDB2B5DDA71}" srcId="{88F5E471-8F23-4515-B3E7-7D6473171F31}" destId="{170A1A76-8CA6-4BFA-8A67-E7A5D2F31E78}" srcOrd="3" destOrd="0" parTransId="{2F2C8E55-6F58-4AFE-BCC0-9F6918F930B9}" sibTransId="{12088C47-BA13-47C0-8C45-85671E714394}"/>
    <dgm:cxn modelId="{149BDCE0-D829-4725-AD3E-3D3D0A0C4CE3}" srcId="{88F5E471-8F23-4515-B3E7-7D6473171F31}" destId="{7EF38951-2CA9-479F-B267-FE429C187535}" srcOrd="4" destOrd="0" parTransId="{EBBCF9BF-8B37-4CC8-A75A-3B931831E2A0}" sibTransId="{3E9F9093-BEE3-438A-9DB1-2C2F9FAA5B31}"/>
    <dgm:cxn modelId="{3C6D3B93-7325-4DFD-BE07-E45DECCAF4EB}" srcId="{88F5E471-8F23-4515-B3E7-7D6473171F31}" destId="{D72713FE-29DA-4A74-A999-E09AC1697873}" srcOrd="0" destOrd="0" parTransId="{F1FE30CC-2E7E-4FC4-B932-229BA090BA7E}" sibTransId="{94CA7EAB-0369-430D-982A-8335CC443BDE}"/>
    <dgm:cxn modelId="{3D8E7201-62EA-4364-A21E-6D44BD07C28A}" type="presOf" srcId="{170A1A76-8CA6-4BFA-8A67-E7A5D2F31E78}" destId="{E3D03E79-287B-413D-B1AD-0CC8A87F5DF1}" srcOrd="0" destOrd="0" presId="urn:microsoft.com/office/officeart/2008/layout/LinedList"/>
    <dgm:cxn modelId="{23E62410-CAD3-4023-9E30-B834FE2A40F0}" type="presOf" srcId="{6C0ED16B-15A0-4323-9D53-FEE45C128E3A}" destId="{E39A9D2C-BBF6-415D-B70F-F2EDA45D9F9B}" srcOrd="0" destOrd="0" presId="urn:microsoft.com/office/officeart/2008/layout/LinedList"/>
    <dgm:cxn modelId="{45841584-3298-49BC-BC0F-B86F334CF009}" srcId="{88F5E471-8F23-4515-B3E7-7D6473171F31}" destId="{8AD13C17-7488-458B-AEE0-3FFB91026AD6}" srcOrd="2" destOrd="0" parTransId="{A9ABD7B5-0581-43A4-99B5-AC4565D602B3}" sibTransId="{A6D4CC86-D199-4DF2-803F-3B92BD0B65C0}"/>
    <dgm:cxn modelId="{803C94D5-4E87-4370-812A-4B8578CF13DB}" srcId="{88F5E471-8F23-4515-B3E7-7D6473171F31}" destId="{264EFDD7-D542-4D79-834D-90C67D92AFF5}" srcOrd="1" destOrd="0" parTransId="{F115B17A-734B-466D-9425-E5FD3551654F}" sibTransId="{9B3F8630-2E4D-49C4-8184-C42E16080D79}"/>
    <dgm:cxn modelId="{8835FB1C-365C-4F47-ABED-99B18F1AECC9}" type="presOf" srcId="{D72713FE-29DA-4A74-A999-E09AC1697873}" destId="{2A607F0F-AF9A-41D6-94FC-0E4027565D47}" srcOrd="0" destOrd="0" presId="urn:microsoft.com/office/officeart/2008/layout/LinedList"/>
    <dgm:cxn modelId="{2884323A-1917-4774-B402-A7E4CBF45FA0}" type="presOf" srcId="{88F5E471-8F23-4515-B3E7-7D6473171F31}" destId="{7CEFE930-8A8E-448D-85F9-AD4484EB648B}" srcOrd="0" destOrd="0" presId="urn:microsoft.com/office/officeart/2008/layout/LinedList"/>
    <dgm:cxn modelId="{6A536E4A-0D7C-4AA1-9C56-158D6588F49A}" type="presOf" srcId="{8AD13C17-7488-458B-AEE0-3FFB91026AD6}" destId="{44E2147E-69E3-44EF-81F6-C2565E56A878}" srcOrd="0" destOrd="0" presId="urn:microsoft.com/office/officeart/2008/layout/LinedList"/>
    <dgm:cxn modelId="{C572D713-4D21-4075-BCC7-3396DF7E5913}" type="presOf" srcId="{7EF38951-2CA9-479F-B267-FE429C187535}" destId="{DE72516E-F240-41AB-B558-ACF71CBDB4F7}" srcOrd="0" destOrd="0" presId="urn:microsoft.com/office/officeart/2008/layout/LinedList"/>
    <dgm:cxn modelId="{D95DA1F1-3A0B-4C28-B20E-6A25F1C390E3}" type="presParOf" srcId="{E39A9D2C-BBF6-415D-B70F-F2EDA45D9F9B}" destId="{282C19FD-737B-43ED-AE71-76B9BA260477}" srcOrd="0" destOrd="0" presId="urn:microsoft.com/office/officeart/2008/layout/LinedList"/>
    <dgm:cxn modelId="{8FFC0401-1416-40AE-ACB5-3FF8EC3AED67}" type="presParOf" srcId="{E39A9D2C-BBF6-415D-B70F-F2EDA45D9F9B}" destId="{100858A3-93C8-4B9A-9099-76A4C3421498}" srcOrd="1" destOrd="0" presId="urn:microsoft.com/office/officeart/2008/layout/LinedList"/>
    <dgm:cxn modelId="{07B4AA2F-7F29-4948-BB5E-5535F5ACCD94}" type="presParOf" srcId="{100858A3-93C8-4B9A-9099-76A4C3421498}" destId="{7CEFE930-8A8E-448D-85F9-AD4484EB648B}" srcOrd="0" destOrd="0" presId="urn:microsoft.com/office/officeart/2008/layout/LinedList"/>
    <dgm:cxn modelId="{B7F8930F-9D60-47FC-8215-DBBB4948D00C}" type="presParOf" srcId="{100858A3-93C8-4B9A-9099-76A4C3421498}" destId="{0A8C98E5-42D3-4F91-861F-02C8B6629BBB}" srcOrd="1" destOrd="0" presId="urn:microsoft.com/office/officeart/2008/layout/LinedList"/>
    <dgm:cxn modelId="{B7C875C4-5E65-4921-80A2-78FCC0A9252F}" type="presParOf" srcId="{0A8C98E5-42D3-4F91-861F-02C8B6629BBB}" destId="{8A55E7C2-8A8A-4EA6-891F-EB9D712D2114}" srcOrd="0" destOrd="0" presId="urn:microsoft.com/office/officeart/2008/layout/LinedList"/>
    <dgm:cxn modelId="{6481E95B-BBFA-47D5-BF8F-F1FCD7C38753}" type="presParOf" srcId="{0A8C98E5-42D3-4F91-861F-02C8B6629BBB}" destId="{DF6AE478-CC9A-44AB-A369-051CCACEE2E8}" srcOrd="1" destOrd="0" presId="urn:microsoft.com/office/officeart/2008/layout/LinedList"/>
    <dgm:cxn modelId="{F980C48F-22C2-4634-84C2-CC3BE9F2BC24}" type="presParOf" srcId="{DF6AE478-CC9A-44AB-A369-051CCACEE2E8}" destId="{75F04E1E-0A35-4B27-B513-11CAB9AC3D4D}" srcOrd="0" destOrd="0" presId="urn:microsoft.com/office/officeart/2008/layout/LinedList"/>
    <dgm:cxn modelId="{FD77ACCC-BFD1-423C-9716-2ADC64DADC81}" type="presParOf" srcId="{DF6AE478-CC9A-44AB-A369-051CCACEE2E8}" destId="{2A607F0F-AF9A-41D6-94FC-0E4027565D47}" srcOrd="1" destOrd="0" presId="urn:microsoft.com/office/officeart/2008/layout/LinedList"/>
    <dgm:cxn modelId="{5BE89C6B-0589-4C51-A245-30C784AF87DE}" type="presParOf" srcId="{DF6AE478-CC9A-44AB-A369-051CCACEE2E8}" destId="{6BDFBD95-081B-4FA6-9CC5-262ED738FE73}" srcOrd="2" destOrd="0" presId="urn:microsoft.com/office/officeart/2008/layout/LinedList"/>
    <dgm:cxn modelId="{1DC2D6C8-3A33-4EC5-871B-FC937F36608E}" type="presParOf" srcId="{0A8C98E5-42D3-4F91-861F-02C8B6629BBB}" destId="{63C06EAC-2215-404D-9F7E-C394CA259176}" srcOrd="2" destOrd="0" presId="urn:microsoft.com/office/officeart/2008/layout/LinedList"/>
    <dgm:cxn modelId="{081E9ED7-D054-439D-BA6E-E1A43EE20840}" type="presParOf" srcId="{0A8C98E5-42D3-4F91-861F-02C8B6629BBB}" destId="{245BD1B7-A8BA-4845-AE97-77E1116EA3A4}" srcOrd="3" destOrd="0" presId="urn:microsoft.com/office/officeart/2008/layout/LinedList"/>
    <dgm:cxn modelId="{FA976CC7-D418-4485-A500-831D103DA0EB}" type="presParOf" srcId="{0A8C98E5-42D3-4F91-861F-02C8B6629BBB}" destId="{A6ACEC56-199E-4178-8E4F-78B5D0ADD8DE}" srcOrd="4" destOrd="0" presId="urn:microsoft.com/office/officeart/2008/layout/LinedList"/>
    <dgm:cxn modelId="{81EE12D4-DF85-43F0-8C4B-4FCF6810323A}" type="presParOf" srcId="{A6ACEC56-199E-4178-8E4F-78B5D0ADD8DE}" destId="{C6687B60-5914-48AB-AB63-3B9A1E98FFEF}" srcOrd="0" destOrd="0" presId="urn:microsoft.com/office/officeart/2008/layout/LinedList"/>
    <dgm:cxn modelId="{7EC8EC4E-3B38-4599-B81C-7C80E59A4D78}" type="presParOf" srcId="{A6ACEC56-199E-4178-8E4F-78B5D0ADD8DE}" destId="{C891C4A0-3C33-47A6-8658-19FAAED607D2}" srcOrd="1" destOrd="0" presId="urn:microsoft.com/office/officeart/2008/layout/LinedList"/>
    <dgm:cxn modelId="{210B57AA-1791-44EA-BDB9-DF506066ADC1}" type="presParOf" srcId="{A6ACEC56-199E-4178-8E4F-78B5D0ADD8DE}" destId="{C1D20971-682D-4FCE-8187-3793832F69BB}" srcOrd="2" destOrd="0" presId="urn:microsoft.com/office/officeart/2008/layout/LinedList"/>
    <dgm:cxn modelId="{EE638BB7-E3E1-4C62-AB93-3005EF52528C}" type="presParOf" srcId="{0A8C98E5-42D3-4F91-861F-02C8B6629BBB}" destId="{948D377A-23BB-401D-B8EB-01E18DA7FCFE}" srcOrd="5" destOrd="0" presId="urn:microsoft.com/office/officeart/2008/layout/LinedList"/>
    <dgm:cxn modelId="{E00D36D2-0BA2-44C5-B5E6-D2B26CFB5AAD}" type="presParOf" srcId="{0A8C98E5-42D3-4F91-861F-02C8B6629BBB}" destId="{96013B41-E63B-4089-AB8D-A93FD4910B1D}" srcOrd="6" destOrd="0" presId="urn:microsoft.com/office/officeart/2008/layout/LinedList"/>
    <dgm:cxn modelId="{085E55EC-95E2-4F3C-938B-2FA913C85779}" type="presParOf" srcId="{0A8C98E5-42D3-4F91-861F-02C8B6629BBB}" destId="{E51F5061-8CB5-4D1C-9FE8-450E5506B1D7}" srcOrd="7" destOrd="0" presId="urn:microsoft.com/office/officeart/2008/layout/LinedList"/>
    <dgm:cxn modelId="{90CE80F6-BA72-4625-9FE2-CCF473F03719}" type="presParOf" srcId="{E51F5061-8CB5-4D1C-9FE8-450E5506B1D7}" destId="{2080DA18-0267-4786-8BDA-A5E252DDD7FD}" srcOrd="0" destOrd="0" presId="urn:microsoft.com/office/officeart/2008/layout/LinedList"/>
    <dgm:cxn modelId="{F250C9B5-E193-4E19-835A-A58447F64858}" type="presParOf" srcId="{E51F5061-8CB5-4D1C-9FE8-450E5506B1D7}" destId="{44E2147E-69E3-44EF-81F6-C2565E56A878}" srcOrd="1" destOrd="0" presId="urn:microsoft.com/office/officeart/2008/layout/LinedList"/>
    <dgm:cxn modelId="{9C2DBC48-8362-412A-AEF1-6612EE066156}" type="presParOf" srcId="{E51F5061-8CB5-4D1C-9FE8-450E5506B1D7}" destId="{4F077442-4FA9-4F2E-961B-B49119E74DC5}" srcOrd="2" destOrd="0" presId="urn:microsoft.com/office/officeart/2008/layout/LinedList"/>
    <dgm:cxn modelId="{F755190A-68D9-4A6C-A449-B0A1AAC55DAD}" type="presParOf" srcId="{0A8C98E5-42D3-4F91-861F-02C8B6629BBB}" destId="{6798BB44-CEDA-4043-A8A8-3CE36DCADFD2}" srcOrd="8" destOrd="0" presId="urn:microsoft.com/office/officeart/2008/layout/LinedList"/>
    <dgm:cxn modelId="{2F426201-CDC7-47A0-B1E6-B848F1696D29}" type="presParOf" srcId="{0A8C98E5-42D3-4F91-861F-02C8B6629BBB}" destId="{9F48B04F-632D-4A57-9E4A-E1DB83263178}" srcOrd="9" destOrd="0" presId="urn:microsoft.com/office/officeart/2008/layout/LinedList"/>
    <dgm:cxn modelId="{D8208F12-42BC-4352-B447-DFBED4A7992D}" type="presParOf" srcId="{0A8C98E5-42D3-4F91-861F-02C8B6629BBB}" destId="{96D82B15-9E1D-4450-86C1-C3BDF3664444}" srcOrd="10" destOrd="0" presId="urn:microsoft.com/office/officeart/2008/layout/LinedList"/>
    <dgm:cxn modelId="{14D0D9B9-14CB-4082-A95C-88DA4BEE56C6}" type="presParOf" srcId="{96D82B15-9E1D-4450-86C1-C3BDF3664444}" destId="{4ED5B55A-2A67-46EB-9E5A-8D3D8675BFD4}" srcOrd="0" destOrd="0" presId="urn:microsoft.com/office/officeart/2008/layout/LinedList"/>
    <dgm:cxn modelId="{8DDF2D1E-AE7C-49E7-B6F0-665BBE63DCB6}" type="presParOf" srcId="{96D82B15-9E1D-4450-86C1-C3BDF3664444}" destId="{E3D03E79-287B-413D-B1AD-0CC8A87F5DF1}" srcOrd="1" destOrd="0" presId="urn:microsoft.com/office/officeart/2008/layout/LinedList"/>
    <dgm:cxn modelId="{61CF3974-DC20-44F4-80EC-682F5CD2FF1E}" type="presParOf" srcId="{96D82B15-9E1D-4450-86C1-C3BDF3664444}" destId="{0CE105AD-B85D-4402-B28B-958360C6DE7B}" srcOrd="2" destOrd="0" presId="urn:microsoft.com/office/officeart/2008/layout/LinedList"/>
    <dgm:cxn modelId="{A01859C8-74F8-48D9-9B58-2D980409C52F}" type="presParOf" srcId="{0A8C98E5-42D3-4F91-861F-02C8B6629BBB}" destId="{37BB3791-D841-4C28-B94A-B7FADDB079A4}" srcOrd="11" destOrd="0" presId="urn:microsoft.com/office/officeart/2008/layout/LinedList"/>
    <dgm:cxn modelId="{BCC23921-4986-4E32-B917-2CB201118A4C}" type="presParOf" srcId="{0A8C98E5-42D3-4F91-861F-02C8B6629BBB}" destId="{A828F9BE-CF2C-47FB-BC0D-40E19BD542C9}" srcOrd="12" destOrd="0" presId="urn:microsoft.com/office/officeart/2008/layout/LinedList"/>
    <dgm:cxn modelId="{B9A74E1A-BA37-48BC-B59F-36994C7A9329}" type="presParOf" srcId="{0A8C98E5-42D3-4F91-861F-02C8B6629BBB}" destId="{A4BA0C91-050A-4C2B-8FF4-CA7143E020E3}" srcOrd="13" destOrd="0" presId="urn:microsoft.com/office/officeart/2008/layout/LinedList"/>
    <dgm:cxn modelId="{C3E2A2DC-8325-4258-8DFF-ADDB080EDF6A}" type="presParOf" srcId="{A4BA0C91-050A-4C2B-8FF4-CA7143E020E3}" destId="{D511F9E2-2814-4CC8-84CB-9EEF444D0DDE}" srcOrd="0" destOrd="0" presId="urn:microsoft.com/office/officeart/2008/layout/LinedList"/>
    <dgm:cxn modelId="{9670A4EE-6072-4D9D-A843-45C24F25BDAF}" type="presParOf" srcId="{A4BA0C91-050A-4C2B-8FF4-CA7143E020E3}" destId="{DE72516E-F240-41AB-B558-ACF71CBDB4F7}" srcOrd="1" destOrd="0" presId="urn:microsoft.com/office/officeart/2008/layout/LinedList"/>
    <dgm:cxn modelId="{6066BF65-C308-466C-8149-C025C4C2CFAB}" type="presParOf" srcId="{A4BA0C91-050A-4C2B-8FF4-CA7143E020E3}" destId="{50CBE292-44B6-4723-9FF7-843188D9F39A}" srcOrd="2" destOrd="0" presId="urn:microsoft.com/office/officeart/2008/layout/LinedList"/>
    <dgm:cxn modelId="{C7DA443E-2C29-43E9-B240-836161B7ADB5}" type="presParOf" srcId="{0A8C98E5-42D3-4F91-861F-02C8B6629BBB}" destId="{B8F5DE36-1430-4662-86C4-B1327638CED8}" srcOrd="14" destOrd="0" presId="urn:microsoft.com/office/officeart/2008/layout/LinedList"/>
    <dgm:cxn modelId="{F5236EB1-26D2-483F-8706-7488EA30A01E}" type="presParOf" srcId="{0A8C98E5-42D3-4F91-861F-02C8B6629BBB}" destId="{89C75EBD-95E0-4C96-90BC-D416F1D2302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ED16B-15A0-4323-9D53-FEE45C128E3A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8F5E471-8F23-4515-B3E7-7D6473171F31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Муниципальные отделы (управления) образования</a:t>
          </a:r>
          <a:endParaRPr lang="ru-RU" sz="1700" b="1" dirty="0">
            <a:solidFill>
              <a:srgbClr val="002060"/>
            </a:solidFill>
          </a:endParaRPr>
        </a:p>
      </dgm:t>
    </dgm:pt>
    <dgm:pt modelId="{37974CAF-E277-4979-B299-AE036D57C537}" type="par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B2567B-9188-4A02-B91E-D1DD529AB169}" type="sib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72713FE-29DA-4A74-A999-E09AC16978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создают ММО </a:t>
          </a:r>
          <a:r>
            <a:rPr lang="ru-RU" sz="1800" b="0" dirty="0" smtClean="0">
              <a:solidFill>
                <a:srgbClr val="002060"/>
              </a:solidFill>
            </a:rPr>
            <a:t>и утверждают приказом их руководителей и кураторов;</a:t>
          </a:r>
        </a:p>
      </dgm:t>
    </dgm:pt>
    <dgm:pt modelId="{F1FE30CC-2E7E-4FC4-B932-229BA090BA7E}" type="par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4CA7EAB-0369-430D-982A-8335CC443BDE}" type="sib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64EFDD7-D542-4D79-834D-90C67D92AF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обеспечивают организацию взаимодействия</a:t>
          </a:r>
          <a:r>
            <a:rPr lang="ru-RU" sz="1800" b="0" dirty="0" smtClean="0">
              <a:solidFill>
                <a:srgbClr val="002060"/>
              </a:solidFill>
            </a:rPr>
            <a:t> подразделений Регионального оператора с соответствующими ММО; </a:t>
          </a:r>
        </a:p>
      </dgm:t>
    </dgm:pt>
    <dgm:pt modelId="{F115B17A-734B-466D-9425-E5FD3551654F}" type="parTrans" cxnId="{803C94D5-4E87-4370-812A-4B8578CF13D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B3F8630-2E4D-49C4-8184-C42E16080D79}" type="sibTrans" cxnId="{803C94D5-4E87-4370-812A-4B8578CF13D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EF38951-2CA9-479F-B267-FE429C1875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поддерживают системную деятельность </a:t>
          </a:r>
          <a:r>
            <a:rPr lang="ru-RU" sz="1800" b="0" dirty="0" smtClean="0">
              <a:solidFill>
                <a:srgbClr val="002060"/>
              </a:solidFill>
            </a:rPr>
            <a:t>ММО, в том числе и при проведении федеральных и/или региональных мониторинговых исследований качества их деятельности; </a:t>
          </a:r>
        </a:p>
      </dgm:t>
    </dgm:pt>
    <dgm:pt modelId="{EBBCF9BF-8B37-4CC8-A75A-3B931831E2A0}" type="parTrans" cxnId="{149BDCE0-D829-4725-AD3E-3D3D0A0C4CE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E9F9093-BEE3-438A-9DB1-2C2F9FAA5B31}" type="sibTrans" cxnId="{149BDCE0-D829-4725-AD3E-3D3D0A0C4CE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AD13C17-7488-458B-AEE0-3FFB91026AD6}">
      <dgm:prSet custT="1"/>
      <dgm:spPr/>
      <dgm:t>
        <a:bodyPr/>
        <a:lstStyle/>
        <a:p>
          <a:r>
            <a:rPr lang="ru-RU" sz="1800" b="0" dirty="0" smtClean="0">
              <a:solidFill>
                <a:srgbClr val="0070C0"/>
              </a:solidFill>
            </a:rPr>
            <a:t>содействуют повышению статуса </a:t>
          </a:r>
          <a:r>
            <a:rPr lang="ru-RU" sz="1800" b="0" dirty="0" smtClean="0">
              <a:solidFill>
                <a:srgbClr val="002060"/>
              </a:solidFill>
            </a:rPr>
            <a:t>их руководителей, способствуют </a:t>
          </a:r>
          <a:r>
            <a:rPr lang="ru-RU" sz="1800" b="0" dirty="0" smtClean="0">
              <a:solidFill>
                <a:srgbClr val="0070C0"/>
              </a:solidFill>
            </a:rPr>
            <a:t>профессиональному развитию </a:t>
          </a:r>
          <a:r>
            <a:rPr lang="ru-RU" sz="1800" b="0" dirty="0" smtClean="0">
              <a:solidFill>
                <a:srgbClr val="002060"/>
              </a:solidFill>
            </a:rPr>
            <a:t>каждого из них;</a:t>
          </a:r>
        </a:p>
        <a:p>
          <a:endParaRPr lang="ru-RU" sz="1800" b="0" dirty="0" smtClean="0">
            <a:solidFill>
              <a:srgbClr val="002060"/>
            </a:solidFill>
          </a:endParaRPr>
        </a:p>
      </dgm:t>
    </dgm:pt>
    <dgm:pt modelId="{A9ABD7B5-0581-43A4-99B5-AC4565D602B3}" type="parTrans" cxnId="{45841584-3298-49BC-BC0F-B86F334CF00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6D4CC86-D199-4DF2-803F-3B92BD0B65C0}" type="sibTrans" cxnId="{45841584-3298-49BC-BC0F-B86F334CF00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22B8AD7-F266-4375-AEEC-54D19A6A068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обеспечивают условия для эффективной работы руководителей ММО с МО ОО</a:t>
          </a:r>
          <a:r>
            <a:rPr lang="ru-RU" sz="1800" b="0" dirty="0" smtClean="0">
              <a:solidFill>
                <a:srgbClr val="002060"/>
              </a:solidFill>
            </a:rPr>
            <a:t>, и, соответственно, с работниками образования в образовательных организациях муниципалитетов.</a:t>
          </a:r>
        </a:p>
      </dgm:t>
    </dgm:pt>
    <dgm:pt modelId="{42328423-0D2A-4A61-B3C6-5AA21EE442EC}" type="parTrans" cxnId="{CC9B3FDC-C16A-4C12-A8F1-D1B1159A0644}">
      <dgm:prSet/>
      <dgm:spPr/>
      <dgm:t>
        <a:bodyPr/>
        <a:lstStyle/>
        <a:p>
          <a:endParaRPr lang="ru-RU"/>
        </a:p>
      </dgm:t>
    </dgm:pt>
    <dgm:pt modelId="{C4855F82-90C0-4AF7-98C3-0315C09D49AF}" type="sibTrans" cxnId="{CC9B3FDC-C16A-4C12-A8F1-D1B1159A0644}">
      <dgm:prSet/>
      <dgm:spPr/>
      <dgm:t>
        <a:bodyPr/>
        <a:lstStyle/>
        <a:p>
          <a:endParaRPr lang="ru-RU"/>
        </a:p>
      </dgm:t>
    </dgm:pt>
    <dgm:pt modelId="{E39A9D2C-BBF6-415D-B70F-F2EDA45D9F9B}" type="pres">
      <dgm:prSet presAssocID="{6C0ED16B-15A0-4323-9D53-FEE45C128E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2C19FD-737B-43ED-AE71-76B9BA260477}" type="pres">
      <dgm:prSet presAssocID="{88F5E471-8F23-4515-B3E7-7D6473171F31}" presName="thickLine" presStyleLbl="alignNode1" presStyleIdx="0" presStyleCnt="1"/>
      <dgm:spPr/>
    </dgm:pt>
    <dgm:pt modelId="{100858A3-93C8-4B9A-9099-76A4C3421498}" type="pres">
      <dgm:prSet presAssocID="{88F5E471-8F23-4515-B3E7-7D6473171F31}" presName="horz1" presStyleCnt="0"/>
      <dgm:spPr/>
    </dgm:pt>
    <dgm:pt modelId="{7CEFE930-8A8E-448D-85F9-AD4484EB648B}" type="pres">
      <dgm:prSet presAssocID="{88F5E471-8F23-4515-B3E7-7D6473171F31}" presName="tx1" presStyleLbl="revTx" presStyleIdx="0" presStyleCnt="6" custScaleX="114182"/>
      <dgm:spPr/>
      <dgm:t>
        <a:bodyPr/>
        <a:lstStyle/>
        <a:p>
          <a:endParaRPr lang="ru-RU"/>
        </a:p>
      </dgm:t>
    </dgm:pt>
    <dgm:pt modelId="{0A8C98E5-42D3-4F91-861F-02C8B6629BBB}" type="pres">
      <dgm:prSet presAssocID="{88F5E471-8F23-4515-B3E7-7D6473171F31}" presName="vert1" presStyleCnt="0"/>
      <dgm:spPr/>
    </dgm:pt>
    <dgm:pt modelId="{8A55E7C2-8A8A-4EA6-891F-EB9D712D2114}" type="pres">
      <dgm:prSet presAssocID="{D72713FE-29DA-4A74-A999-E09AC1697873}" presName="vertSpace2a" presStyleCnt="0"/>
      <dgm:spPr/>
    </dgm:pt>
    <dgm:pt modelId="{DF6AE478-CC9A-44AB-A369-051CCACEE2E8}" type="pres">
      <dgm:prSet presAssocID="{D72713FE-29DA-4A74-A999-E09AC1697873}" presName="horz2" presStyleCnt="0"/>
      <dgm:spPr/>
    </dgm:pt>
    <dgm:pt modelId="{75F04E1E-0A35-4B27-B513-11CAB9AC3D4D}" type="pres">
      <dgm:prSet presAssocID="{D72713FE-29DA-4A74-A999-E09AC1697873}" presName="horzSpace2" presStyleCnt="0"/>
      <dgm:spPr/>
    </dgm:pt>
    <dgm:pt modelId="{2A607F0F-AF9A-41D6-94FC-0E4027565D47}" type="pres">
      <dgm:prSet presAssocID="{D72713FE-29DA-4A74-A999-E09AC1697873}" presName="tx2" presStyleLbl="revTx" presStyleIdx="1" presStyleCnt="6" custScaleY="32265"/>
      <dgm:spPr/>
      <dgm:t>
        <a:bodyPr/>
        <a:lstStyle/>
        <a:p>
          <a:endParaRPr lang="ru-RU"/>
        </a:p>
      </dgm:t>
    </dgm:pt>
    <dgm:pt modelId="{6BDFBD95-081B-4FA6-9CC5-262ED738FE73}" type="pres">
      <dgm:prSet presAssocID="{D72713FE-29DA-4A74-A999-E09AC1697873}" presName="vert2" presStyleCnt="0"/>
      <dgm:spPr/>
    </dgm:pt>
    <dgm:pt modelId="{63C06EAC-2215-404D-9F7E-C394CA259176}" type="pres">
      <dgm:prSet presAssocID="{D72713FE-29DA-4A74-A999-E09AC1697873}" presName="thinLine2b" presStyleLbl="callout" presStyleIdx="0" presStyleCnt="5" custLinFactY="100000" custLinFactNeighborX="62" custLinFactNeighborY="143318"/>
      <dgm:spPr/>
    </dgm:pt>
    <dgm:pt modelId="{245BD1B7-A8BA-4845-AE97-77E1116EA3A4}" type="pres">
      <dgm:prSet presAssocID="{D72713FE-29DA-4A74-A999-E09AC1697873}" presName="vertSpace2b" presStyleCnt="0"/>
      <dgm:spPr/>
    </dgm:pt>
    <dgm:pt modelId="{A6ACEC56-199E-4178-8E4F-78B5D0ADD8DE}" type="pres">
      <dgm:prSet presAssocID="{264EFDD7-D542-4D79-834D-90C67D92AFF5}" presName="horz2" presStyleCnt="0"/>
      <dgm:spPr/>
    </dgm:pt>
    <dgm:pt modelId="{C6687B60-5914-48AB-AB63-3B9A1E98FFEF}" type="pres">
      <dgm:prSet presAssocID="{264EFDD7-D542-4D79-834D-90C67D92AFF5}" presName="horzSpace2" presStyleCnt="0"/>
      <dgm:spPr/>
    </dgm:pt>
    <dgm:pt modelId="{C891C4A0-3C33-47A6-8658-19FAAED607D2}" type="pres">
      <dgm:prSet presAssocID="{264EFDD7-D542-4D79-834D-90C67D92AFF5}" presName="tx2" presStyleLbl="revTx" presStyleIdx="2" presStyleCnt="6" custLinFactNeighborX="302" custLinFactNeighborY="4513"/>
      <dgm:spPr/>
      <dgm:t>
        <a:bodyPr/>
        <a:lstStyle/>
        <a:p>
          <a:endParaRPr lang="ru-RU"/>
        </a:p>
      </dgm:t>
    </dgm:pt>
    <dgm:pt modelId="{C1D20971-682D-4FCE-8187-3793832F69BB}" type="pres">
      <dgm:prSet presAssocID="{264EFDD7-D542-4D79-834D-90C67D92AFF5}" presName="vert2" presStyleCnt="0"/>
      <dgm:spPr/>
    </dgm:pt>
    <dgm:pt modelId="{948D377A-23BB-401D-B8EB-01E18DA7FCFE}" type="pres">
      <dgm:prSet presAssocID="{264EFDD7-D542-4D79-834D-90C67D92AFF5}" presName="thinLine2b" presStyleLbl="callout" presStyleIdx="1" presStyleCnt="5" custLinFactY="-589410" custLinFactNeighborX="62" custLinFactNeighborY="-600000"/>
      <dgm:spPr/>
    </dgm:pt>
    <dgm:pt modelId="{96013B41-E63B-4089-AB8D-A93FD4910B1D}" type="pres">
      <dgm:prSet presAssocID="{264EFDD7-D542-4D79-834D-90C67D92AFF5}" presName="vertSpace2b" presStyleCnt="0"/>
      <dgm:spPr/>
    </dgm:pt>
    <dgm:pt modelId="{E51F5061-8CB5-4D1C-9FE8-450E5506B1D7}" type="pres">
      <dgm:prSet presAssocID="{8AD13C17-7488-458B-AEE0-3FFB91026AD6}" presName="horz2" presStyleCnt="0"/>
      <dgm:spPr/>
    </dgm:pt>
    <dgm:pt modelId="{2080DA18-0267-4786-8BDA-A5E252DDD7FD}" type="pres">
      <dgm:prSet presAssocID="{8AD13C17-7488-458B-AEE0-3FFB91026AD6}" presName="horzSpace2" presStyleCnt="0"/>
      <dgm:spPr/>
    </dgm:pt>
    <dgm:pt modelId="{44E2147E-69E3-44EF-81F6-C2565E56A878}" type="pres">
      <dgm:prSet presAssocID="{8AD13C17-7488-458B-AEE0-3FFB91026AD6}" presName="tx2" presStyleLbl="revTx" presStyleIdx="3" presStyleCnt="6" custScaleY="54126" custLinFactNeighborX="302" custLinFactNeighborY="-48836"/>
      <dgm:spPr/>
      <dgm:t>
        <a:bodyPr/>
        <a:lstStyle/>
        <a:p>
          <a:endParaRPr lang="ru-RU"/>
        </a:p>
      </dgm:t>
    </dgm:pt>
    <dgm:pt modelId="{4F077442-4FA9-4F2E-961B-B49119E74DC5}" type="pres">
      <dgm:prSet presAssocID="{8AD13C17-7488-458B-AEE0-3FFB91026AD6}" presName="vert2" presStyleCnt="0"/>
      <dgm:spPr/>
    </dgm:pt>
    <dgm:pt modelId="{6798BB44-CEDA-4043-A8A8-3CE36DCADFD2}" type="pres">
      <dgm:prSet presAssocID="{8AD13C17-7488-458B-AEE0-3FFB91026AD6}" presName="thinLine2b" presStyleLbl="callout" presStyleIdx="2" presStyleCnt="5" custLinFactY="100000" custLinFactNeighborX="62" custLinFactNeighborY="147636"/>
      <dgm:spPr/>
    </dgm:pt>
    <dgm:pt modelId="{9F48B04F-632D-4A57-9E4A-E1DB83263178}" type="pres">
      <dgm:prSet presAssocID="{8AD13C17-7488-458B-AEE0-3FFB91026AD6}" presName="vertSpace2b" presStyleCnt="0"/>
      <dgm:spPr/>
    </dgm:pt>
    <dgm:pt modelId="{A4BA0C91-050A-4C2B-8FF4-CA7143E020E3}" type="pres">
      <dgm:prSet presAssocID="{7EF38951-2CA9-479F-B267-FE429C187535}" presName="horz2" presStyleCnt="0"/>
      <dgm:spPr/>
    </dgm:pt>
    <dgm:pt modelId="{D511F9E2-2814-4CC8-84CB-9EEF444D0DDE}" type="pres">
      <dgm:prSet presAssocID="{7EF38951-2CA9-479F-B267-FE429C187535}" presName="horzSpace2" presStyleCnt="0"/>
      <dgm:spPr/>
    </dgm:pt>
    <dgm:pt modelId="{DE72516E-F240-41AB-B558-ACF71CBDB4F7}" type="pres">
      <dgm:prSet presAssocID="{7EF38951-2CA9-479F-B267-FE429C187535}" presName="tx2" presStyleLbl="revTx" presStyleIdx="4" presStyleCnt="6" custScaleY="44530" custLinFactNeighborX="-773" custLinFactNeighborY="-56312"/>
      <dgm:spPr/>
      <dgm:t>
        <a:bodyPr/>
        <a:lstStyle/>
        <a:p>
          <a:endParaRPr lang="ru-RU"/>
        </a:p>
      </dgm:t>
    </dgm:pt>
    <dgm:pt modelId="{50CBE292-44B6-4723-9FF7-843188D9F39A}" type="pres">
      <dgm:prSet presAssocID="{7EF38951-2CA9-479F-B267-FE429C187535}" presName="vert2" presStyleCnt="0"/>
      <dgm:spPr/>
    </dgm:pt>
    <dgm:pt modelId="{B8F5DE36-1430-4662-86C4-B1327638CED8}" type="pres">
      <dgm:prSet presAssocID="{7EF38951-2CA9-479F-B267-FE429C187535}" presName="thinLine2b" presStyleLbl="callout" presStyleIdx="3" presStyleCnt="5" custLinFactY="-1400000" custLinFactNeighborX="62" custLinFactNeighborY="-1453455"/>
      <dgm:spPr/>
    </dgm:pt>
    <dgm:pt modelId="{89C75EBD-95E0-4C96-90BC-D416F1D2302C}" type="pres">
      <dgm:prSet presAssocID="{7EF38951-2CA9-479F-B267-FE429C187535}" presName="vertSpace2b" presStyleCnt="0"/>
      <dgm:spPr/>
    </dgm:pt>
    <dgm:pt modelId="{42D7D61D-9B63-4C2A-A5DF-A31F474C5C35}" type="pres">
      <dgm:prSet presAssocID="{322B8AD7-F266-4375-AEEC-54D19A6A0685}" presName="horz2" presStyleCnt="0"/>
      <dgm:spPr/>
    </dgm:pt>
    <dgm:pt modelId="{C52F06DD-769A-4FC3-8951-90159014EDBF}" type="pres">
      <dgm:prSet presAssocID="{322B8AD7-F266-4375-AEEC-54D19A6A0685}" presName="horzSpace2" presStyleCnt="0"/>
      <dgm:spPr/>
    </dgm:pt>
    <dgm:pt modelId="{DCED7015-0B30-4502-8D2D-76AAC3C64AB5}" type="pres">
      <dgm:prSet presAssocID="{322B8AD7-F266-4375-AEEC-54D19A6A0685}" presName="tx2" presStyleLbl="revTx" presStyleIdx="5" presStyleCnt="6" custLinFactNeighborX="-773" custLinFactNeighborY="-40105"/>
      <dgm:spPr/>
      <dgm:t>
        <a:bodyPr/>
        <a:lstStyle/>
        <a:p>
          <a:endParaRPr lang="ru-RU"/>
        </a:p>
      </dgm:t>
    </dgm:pt>
    <dgm:pt modelId="{E3C5FABD-A10D-4A0F-908B-91AB8A40D868}" type="pres">
      <dgm:prSet presAssocID="{322B8AD7-F266-4375-AEEC-54D19A6A0685}" presName="vert2" presStyleCnt="0"/>
      <dgm:spPr/>
    </dgm:pt>
    <dgm:pt modelId="{9A5156C3-0971-44FD-B89A-A7509C803FA4}" type="pres">
      <dgm:prSet presAssocID="{322B8AD7-F266-4375-AEEC-54D19A6A0685}" presName="thinLine2b" presStyleLbl="callout" presStyleIdx="4" presStyleCnt="5" custLinFactY="-600000" custLinFactNeighborX="1116" custLinFactNeighborY="-642211"/>
      <dgm:spPr/>
    </dgm:pt>
    <dgm:pt modelId="{450FE74B-4371-46BC-995C-70F301A2DACC}" type="pres">
      <dgm:prSet presAssocID="{322B8AD7-F266-4375-AEEC-54D19A6A0685}" presName="vertSpace2b" presStyleCnt="0"/>
      <dgm:spPr/>
    </dgm:pt>
  </dgm:ptLst>
  <dgm:cxnLst>
    <dgm:cxn modelId="{6DD0A5E7-F149-4902-A6DD-8CB789489AFB}" type="presOf" srcId="{6C0ED16B-15A0-4323-9D53-FEE45C128E3A}" destId="{E39A9D2C-BBF6-415D-B70F-F2EDA45D9F9B}" srcOrd="0" destOrd="0" presId="urn:microsoft.com/office/officeart/2008/layout/LinedList"/>
    <dgm:cxn modelId="{046626AD-B995-4D7C-8E7C-24B474D362E4}" type="presOf" srcId="{D72713FE-29DA-4A74-A999-E09AC1697873}" destId="{2A607F0F-AF9A-41D6-94FC-0E4027565D47}" srcOrd="0" destOrd="0" presId="urn:microsoft.com/office/officeart/2008/layout/LinedList"/>
    <dgm:cxn modelId="{DEF86551-FE63-4319-9C3C-A1C0C6DEB398}" type="presOf" srcId="{322B8AD7-F266-4375-AEEC-54D19A6A0685}" destId="{DCED7015-0B30-4502-8D2D-76AAC3C64AB5}" srcOrd="0" destOrd="0" presId="urn:microsoft.com/office/officeart/2008/layout/LinedList"/>
    <dgm:cxn modelId="{149BDCE0-D829-4725-AD3E-3D3D0A0C4CE3}" srcId="{88F5E471-8F23-4515-B3E7-7D6473171F31}" destId="{7EF38951-2CA9-479F-B267-FE429C187535}" srcOrd="3" destOrd="0" parTransId="{EBBCF9BF-8B37-4CC8-A75A-3B931831E2A0}" sibTransId="{3E9F9093-BEE3-438A-9DB1-2C2F9FAA5B31}"/>
    <dgm:cxn modelId="{CC64C741-F027-4196-AAAD-2072B6D41AD0}" type="presOf" srcId="{7EF38951-2CA9-479F-B267-FE429C187535}" destId="{DE72516E-F240-41AB-B558-ACF71CBDB4F7}" srcOrd="0" destOrd="0" presId="urn:microsoft.com/office/officeart/2008/layout/LinedList"/>
    <dgm:cxn modelId="{3C6D3B93-7325-4DFD-BE07-E45DECCAF4EB}" srcId="{88F5E471-8F23-4515-B3E7-7D6473171F31}" destId="{D72713FE-29DA-4A74-A999-E09AC1697873}" srcOrd="0" destOrd="0" parTransId="{F1FE30CC-2E7E-4FC4-B932-229BA090BA7E}" sibTransId="{94CA7EAB-0369-430D-982A-8335CC443BDE}"/>
    <dgm:cxn modelId="{92274418-3793-4CF9-B623-6FB050127819}" type="presOf" srcId="{8AD13C17-7488-458B-AEE0-3FFB91026AD6}" destId="{44E2147E-69E3-44EF-81F6-C2565E56A878}" srcOrd="0" destOrd="0" presId="urn:microsoft.com/office/officeart/2008/layout/LinedList"/>
    <dgm:cxn modelId="{68700E13-5795-4C80-B77B-7221555B8E48}" type="presOf" srcId="{264EFDD7-D542-4D79-834D-90C67D92AFF5}" destId="{C891C4A0-3C33-47A6-8658-19FAAED607D2}" srcOrd="0" destOrd="0" presId="urn:microsoft.com/office/officeart/2008/layout/LinedList"/>
    <dgm:cxn modelId="{CC9B3FDC-C16A-4C12-A8F1-D1B1159A0644}" srcId="{88F5E471-8F23-4515-B3E7-7D6473171F31}" destId="{322B8AD7-F266-4375-AEEC-54D19A6A0685}" srcOrd="4" destOrd="0" parTransId="{42328423-0D2A-4A61-B3C6-5AA21EE442EC}" sibTransId="{C4855F82-90C0-4AF7-98C3-0315C09D49AF}"/>
    <dgm:cxn modelId="{45841584-3298-49BC-BC0F-B86F334CF009}" srcId="{88F5E471-8F23-4515-B3E7-7D6473171F31}" destId="{8AD13C17-7488-458B-AEE0-3FFB91026AD6}" srcOrd="2" destOrd="0" parTransId="{A9ABD7B5-0581-43A4-99B5-AC4565D602B3}" sibTransId="{A6D4CC86-D199-4DF2-803F-3B92BD0B65C0}"/>
    <dgm:cxn modelId="{36E10BE9-3E36-4FAE-80A8-1777AF97AE01}" type="presOf" srcId="{88F5E471-8F23-4515-B3E7-7D6473171F31}" destId="{7CEFE930-8A8E-448D-85F9-AD4484EB648B}" srcOrd="0" destOrd="0" presId="urn:microsoft.com/office/officeart/2008/layout/LinedList"/>
    <dgm:cxn modelId="{27FAE494-5233-4A4D-BB17-84ADE9391001}" srcId="{6C0ED16B-15A0-4323-9D53-FEE45C128E3A}" destId="{88F5E471-8F23-4515-B3E7-7D6473171F31}" srcOrd="0" destOrd="0" parTransId="{37974CAF-E277-4979-B299-AE036D57C537}" sibTransId="{25B2567B-9188-4A02-B91E-D1DD529AB169}"/>
    <dgm:cxn modelId="{803C94D5-4E87-4370-812A-4B8578CF13DB}" srcId="{88F5E471-8F23-4515-B3E7-7D6473171F31}" destId="{264EFDD7-D542-4D79-834D-90C67D92AFF5}" srcOrd="1" destOrd="0" parTransId="{F115B17A-734B-466D-9425-E5FD3551654F}" sibTransId="{9B3F8630-2E4D-49C4-8184-C42E16080D79}"/>
    <dgm:cxn modelId="{A07D3B9C-9BF9-4256-B329-9B7F358F7EE5}" type="presParOf" srcId="{E39A9D2C-BBF6-415D-B70F-F2EDA45D9F9B}" destId="{282C19FD-737B-43ED-AE71-76B9BA260477}" srcOrd="0" destOrd="0" presId="urn:microsoft.com/office/officeart/2008/layout/LinedList"/>
    <dgm:cxn modelId="{9D33E0FF-3140-47EB-BA86-C3F22C44CC91}" type="presParOf" srcId="{E39A9D2C-BBF6-415D-B70F-F2EDA45D9F9B}" destId="{100858A3-93C8-4B9A-9099-76A4C3421498}" srcOrd="1" destOrd="0" presId="urn:microsoft.com/office/officeart/2008/layout/LinedList"/>
    <dgm:cxn modelId="{90CB38A9-9BB7-4498-A461-19497E5886CB}" type="presParOf" srcId="{100858A3-93C8-4B9A-9099-76A4C3421498}" destId="{7CEFE930-8A8E-448D-85F9-AD4484EB648B}" srcOrd="0" destOrd="0" presId="urn:microsoft.com/office/officeart/2008/layout/LinedList"/>
    <dgm:cxn modelId="{95F5A5CF-6268-41BF-94F3-65B640CFD7A0}" type="presParOf" srcId="{100858A3-93C8-4B9A-9099-76A4C3421498}" destId="{0A8C98E5-42D3-4F91-861F-02C8B6629BBB}" srcOrd="1" destOrd="0" presId="urn:microsoft.com/office/officeart/2008/layout/LinedList"/>
    <dgm:cxn modelId="{E126053F-0934-4E37-BB5C-DF9577A871C2}" type="presParOf" srcId="{0A8C98E5-42D3-4F91-861F-02C8B6629BBB}" destId="{8A55E7C2-8A8A-4EA6-891F-EB9D712D2114}" srcOrd="0" destOrd="0" presId="urn:microsoft.com/office/officeart/2008/layout/LinedList"/>
    <dgm:cxn modelId="{FE83A4A8-B24A-4AFC-8B44-B5DEE2D40D22}" type="presParOf" srcId="{0A8C98E5-42D3-4F91-861F-02C8B6629BBB}" destId="{DF6AE478-CC9A-44AB-A369-051CCACEE2E8}" srcOrd="1" destOrd="0" presId="urn:microsoft.com/office/officeart/2008/layout/LinedList"/>
    <dgm:cxn modelId="{425990B0-6DDB-405E-9829-98205707F628}" type="presParOf" srcId="{DF6AE478-CC9A-44AB-A369-051CCACEE2E8}" destId="{75F04E1E-0A35-4B27-B513-11CAB9AC3D4D}" srcOrd="0" destOrd="0" presId="urn:microsoft.com/office/officeart/2008/layout/LinedList"/>
    <dgm:cxn modelId="{6EAA26EF-CD9F-49A5-8C87-FC07411DB9C1}" type="presParOf" srcId="{DF6AE478-CC9A-44AB-A369-051CCACEE2E8}" destId="{2A607F0F-AF9A-41D6-94FC-0E4027565D47}" srcOrd="1" destOrd="0" presId="urn:microsoft.com/office/officeart/2008/layout/LinedList"/>
    <dgm:cxn modelId="{155CD0A5-1804-48BC-88FA-7D037241554E}" type="presParOf" srcId="{DF6AE478-CC9A-44AB-A369-051CCACEE2E8}" destId="{6BDFBD95-081B-4FA6-9CC5-262ED738FE73}" srcOrd="2" destOrd="0" presId="urn:microsoft.com/office/officeart/2008/layout/LinedList"/>
    <dgm:cxn modelId="{15D322E3-3887-41F1-91EF-D4D69A2BCC65}" type="presParOf" srcId="{0A8C98E5-42D3-4F91-861F-02C8B6629BBB}" destId="{63C06EAC-2215-404D-9F7E-C394CA259176}" srcOrd="2" destOrd="0" presId="urn:microsoft.com/office/officeart/2008/layout/LinedList"/>
    <dgm:cxn modelId="{05789F74-1220-4EA6-812B-3B36BD23E3C3}" type="presParOf" srcId="{0A8C98E5-42D3-4F91-861F-02C8B6629BBB}" destId="{245BD1B7-A8BA-4845-AE97-77E1116EA3A4}" srcOrd="3" destOrd="0" presId="urn:microsoft.com/office/officeart/2008/layout/LinedList"/>
    <dgm:cxn modelId="{A13CC77D-A0FD-4F83-B28D-0DE242373A4E}" type="presParOf" srcId="{0A8C98E5-42D3-4F91-861F-02C8B6629BBB}" destId="{A6ACEC56-199E-4178-8E4F-78B5D0ADD8DE}" srcOrd="4" destOrd="0" presId="urn:microsoft.com/office/officeart/2008/layout/LinedList"/>
    <dgm:cxn modelId="{377CE36F-1E97-4101-901A-7CA608AC11F0}" type="presParOf" srcId="{A6ACEC56-199E-4178-8E4F-78B5D0ADD8DE}" destId="{C6687B60-5914-48AB-AB63-3B9A1E98FFEF}" srcOrd="0" destOrd="0" presId="urn:microsoft.com/office/officeart/2008/layout/LinedList"/>
    <dgm:cxn modelId="{F01DD236-C2A2-4E20-8353-52D4B5184826}" type="presParOf" srcId="{A6ACEC56-199E-4178-8E4F-78B5D0ADD8DE}" destId="{C891C4A0-3C33-47A6-8658-19FAAED607D2}" srcOrd="1" destOrd="0" presId="urn:microsoft.com/office/officeart/2008/layout/LinedList"/>
    <dgm:cxn modelId="{20A15CB4-8106-45E9-8808-55D7830ED0FA}" type="presParOf" srcId="{A6ACEC56-199E-4178-8E4F-78B5D0ADD8DE}" destId="{C1D20971-682D-4FCE-8187-3793832F69BB}" srcOrd="2" destOrd="0" presId="urn:microsoft.com/office/officeart/2008/layout/LinedList"/>
    <dgm:cxn modelId="{03D84BB0-AA88-4911-AD28-4C02CBF8BC71}" type="presParOf" srcId="{0A8C98E5-42D3-4F91-861F-02C8B6629BBB}" destId="{948D377A-23BB-401D-B8EB-01E18DA7FCFE}" srcOrd="5" destOrd="0" presId="urn:microsoft.com/office/officeart/2008/layout/LinedList"/>
    <dgm:cxn modelId="{D316F954-4EB0-4A54-ACB7-D7829D0E35FC}" type="presParOf" srcId="{0A8C98E5-42D3-4F91-861F-02C8B6629BBB}" destId="{96013B41-E63B-4089-AB8D-A93FD4910B1D}" srcOrd="6" destOrd="0" presId="urn:microsoft.com/office/officeart/2008/layout/LinedList"/>
    <dgm:cxn modelId="{543597A9-2A4C-4332-A6BB-046D913994DF}" type="presParOf" srcId="{0A8C98E5-42D3-4F91-861F-02C8B6629BBB}" destId="{E51F5061-8CB5-4D1C-9FE8-450E5506B1D7}" srcOrd="7" destOrd="0" presId="urn:microsoft.com/office/officeart/2008/layout/LinedList"/>
    <dgm:cxn modelId="{2EC72CC3-400F-4B41-9526-3FABB6187960}" type="presParOf" srcId="{E51F5061-8CB5-4D1C-9FE8-450E5506B1D7}" destId="{2080DA18-0267-4786-8BDA-A5E252DDD7FD}" srcOrd="0" destOrd="0" presId="urn:microsoft.com/office/officeart/2008/layout/LinedList"/>
    <dgm:cxn modelId="{DC2B26A8-BFF9-4C88-BBB6-74EC3FE08673}" type="presParOf" srcId="{E51F5061-8CB5-4D1C-9FE8-450E5506B1D7}" destId="{44E2147E-69E3-44EF-81F6-C2565E56A878}" srcOrd="1" destOrd="0" presId="urn:microsoft.com/office/officeart/2008/layout/LinedList"/>
    <dgm:cxn modelId="{65A87465-29ED-4FC2-8FDF-5E7DBC1E6F08}" type="presParOf" srcId="{E51F5061-8CB5-4D1C-9FE8-450E5506B1D7}" destId="{4F077442-4FA9-4F2E-961B-B49119E74DC5}" srcOrd="2" destOrd="0" presId="urn:microsoft.com/office/officeart/2008/layout/LinedList"/>
    <dgm:cxn modelId="{15741D11-C8E1-426B-867E-9E2D8B471F5C}" type="presParOf" srcId="{0A8C98E5-42D3-4F91-861F-02C8B6629BBB}" destId="{6798BB44-CEDA-4043-A8A8-3CE36DCADFD2}" srcOrd="8" destOrd="0" presId="urn:microsoft.com/office/officeart/2008/layout/LinedList"/>
    <dgm:cxn modelId="{FA005E3F-D58F-4F76-82D8-2B187D2495DD}" type="presParOf" srcId="{0A8C98E5-42D3-4F91-861F-02C8B6629BBB}" destId="{9F48B04F-632D-4A57-9E4A-E1DB83263178}" srcOrd="9" destOrd="0" presId="urn:microsoft.com/office/officeart/2008/layout/LinedList"/>
    <dgm:cxn modelId="{1A888DFA-A888-4DD0-8C64-16AABC7B8F48}" type="presParOf" srcId="{0A8C98E5-42D3-4F91-861F-02C8B6629BBB}" destId="{A4BA0C91-050A-4C2B-8FF4-CA7143E020E3}" srcOrd="10" destOrd="0" presId="urn:microsoft.com/office/officeart/2008/layout/LinedList"/>
    <dgm:cxn modelId="{B8340E94-67B6-4C54-9167-60D0DE97AA1D}" type="presParOf" srcId="{A4BA0C91-050A-4C2B-8FF4-CA7143E020E3}" destId="{D511F9E2-2814-4CC8-84CB-9EEF444D0DDE}" srcOrd="0" destOrd="0" presId="urn:microsoft.com/office/officeart/2008/layout/LinedList"/>
    <dgm:cxn modelId="{9215E807-804A-4705-B057-9A1496902894}" type="presParOf" srcId="{A4BA0C91-050A-4C2B-8FF4-CA7143E020E3}" destId="{DE72516E-F240-41AB-B558-ACF71CBDB4F7}" srcOrd="1" destOrd="0" presId="urn:microsoft.com/office/officeart/2008/layout/LinedList"/>
    <dgm:cxn modelId="{29803340-F30D-4783-8DA0-9F2B52BA432D}" type="presParOf" srcId="{A4BA0C91-050A-4C2B-8FF4-CA7143E020E3}" destId="{50CBE292-44B6-4723-9FF7-843188D9F39A}" srcOrd="2" destOrd="0" presId="urn:microsoft.com/office/officeart/2008/layout/LinedList"/>
    <dgm:cxn modelId="{3F59D16E-B01C-4933-8839-CF83A81D0381}" type="presParOf" srcId="{0A8C98E5-42D3-4F91-861F-02C8B6629BBB}" destId="{B8F5DE36-1430-4662-86C4-B1327638CED8}" srcOrd="11" destOrd="0" presId="urn:microsoft.com/office/officeart/2008/layout/LinedList"/>
    <dgm:cxn modelId="{748C8578-B505-4FBA-8E81-CEE49F6FFBC9}" type="presParOf" srcId="{0A8C98E5-42D3-4F91-861F-02C8B6629BBB}" destId="{89C75EBD-95E0-4C96-90BC-D416F1D2302C}" srcOrd="12" destOrd="0" presId="urn:microsoft.com/office/officeart/2008/layout/LinedList"/>
    <dgm:cxn modelId="{D4B10546-783A-40CD-816D-D6509D3BC718}" type="presParOf" srcId="{0A8C98E5-42D3-4F91-861F-02C8B6629BBB}" destId="{42D7D61D-9B63-4C2A-A5DF-A31F474C5C35}" srcOrd="13" destOrd="0" presId="urn:microsoft.com/office/officeart/2008/layout/LinedList"/>
    <dgm:cxn modelId="{652A6FFB-F60E-4A6F-A744-928E3DE82C1C}" type="presParOf" srcId="{42D7D61D-9B63-4C2A-A5DF-A31F474C5C35}" destId="{C52F06DD-769A-4FC3-8951-90159014EDBF}" srcOrd="0" destOrd="0" presId="urn:microsoft.com/office/officeart/2008/layout/LinedList"/>
    <dgm:cxn modelId="{10141D99-1F29-4138-9E44-3270861A3D9A}" type="presParOf" srcId="{42D7D61D-9B63-4C2A-A5DF-A31F474C5C35}" destId="{DCED7015-0B30-4502-8D2D-76AAC3C64AB5}" srcOrd="1" destOrd="0" presId="urn:microsoft.com/office/officeart/2008/layout/LinedList"/>
    <dgm:cxn modelId="{B47A2896-E34A-4B81-BA4C-AA8EC7191482}" type="presParOf" srcId="{42D7D61D-9B63-4C2A-A5DF-A31F474C5C35}" destId="{E3C5FABD-A10D-4A0F-908B-91AB8A40D868}" srcOrd="2" destOrd="0" presId="urn:microsoft.com/office/officeart/2008/layout/LinedList"/>
    <dgm:cxn modelId="{CEE586B6-BACF-4DA3-AAAA-0B54BB0A3587}" type="presParOf" srcId="{0A8C98E5-42D3-4F91-861F-02C8B6629BBB}" destId="{9A5156C3-0971-44FD-B89A-A7509C803FA4}" srcOrd="14" destOrd="0" presId="urn:microsoft.com/office/officeart/2008/layout/LinedList"/>
    <dgm:cxn modelId="{72C11A50-0639-473A-A737-E258F90F012C}" type="presParOf" srcId="{0A8C98E5-42D3-4F91-861F-02C8B6629BBB}" destId="{450FE74B-4371-46BC-995C-70F301A2DAC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ED16B-15A0-4323-9D53-FEE45C128E3A}" type="doc">
      <dgm:prSet loTypeId="urn:microsoft.com/office/officeart/2008/layout/LinedList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8F5E471-8F23-4515-B3E7-7D6473171F31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Муниципальные методические службы (ММС)</a:t>
          </a:r>
          <a:endParaRPr lang="ru-RU" sz="1700" b="1" dirty="0">
            <a:solidFill>
              <a:srgbClr val="002060"/>
            </a:solidFill>
          </a:endParaRPr>
        </a:p>
      </dgm:t>
    </dgm:pt>
    <dgm:pt modelId="{37974CAF-E277-4979-B299-AE036D57C537}" type="par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B2567B-9188-4A02-B91E-D1DD529AB169}" type="sib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72713FE-29DA-4A74-A999-E09AC16978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2060"/>
              </a:solidFill>
            </a:rPr>
            <a:t>принимают участие в </a:t>
          </a:r>
          <a:r>
            <a:rPr lang="ru-RU" sz="1800" b="0" dirty="0" smtClean="0">
              <a:solidFill>
                <a:srgbClr val="0070C0"/>
              </a:solidFill>
            </a:rPr>
            <a:t>организации взаимодействия </a:t>
          </a:r>
          <a:r>
            <a:rPr lang="ru-RU" sz="1800" b="0" dirty="0" smtClean="0">
              <a:solidFill>
                <a:srgbClr val="002060"/>
              </a:solidFill>
            </a:rPr>
            <a:t>подразделений Регионального оператора с соответствующими ММО; </a:t>
          </a:r>
        </a:p>
      </dgm:t>
    </dgm:pt>
    <dgm:pt modelId="{F1FE30CC-2E7E-4FC4-B932-229BA090BA7E}" type="par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4CA7EAB-0369-430D-982A-8335CC443BDE}" type="sib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78F51F5-9750-462D-99F4-A098AFD9B9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решают организационные и информационно-технические задачи</a:t>
          </a:r>
          <a:r>
            <a:rPr lang="ru-RU" sz="1800" b="0" dirty="0" smtClean="0">
              <a:solidFill>
                <a:srgbClr val="002060"/>
              </a:solidFill>
            </a:rPr>
            <a:t> обеспечения их деятельности; </a:t>
          </a:r>
        </a:p>
      </dgm:t>
    </dgm:pt>
    <dgm:pt modelId="{E5655131-186B-4020-8F1D-576F2598E68E}" type="parTrans" cxnId="{6A5C2F02-3E3F-4A3D-8C43-8DDF7330F93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FECAD2-3BC8-42BE-9DAC-55516C4676D0}" type="sibTrans" cxnId="{6A5C2F02-3E3F-4A3D-8C43-8DDF7330F93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427F4CD-2712-46CA-87CD-912E2F65D92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2060"/>
              </a:solidFill>
            </a:rPr>
            <a:t>способствуют </a:t>
          </a:r>
          <a:r>
            <a:rPr lang="ru-RU" sz="1800" b="0" dirty="0" smtClean="0">
              <a:solidFill>
                <a:srgbClr val="0070C0"/>
              </a:solidFill>
            </a:rPr>
            <a:t>созданию условий для  эффективного повышения квалификации и непрерывного профессионального развития </a:t>
          </a:r>
          <a:r>
            <a:rPr lang="ru-RU" sz="1800" b="0" dirty="0" smtClean="0">
              <a:solidFill>
                <a:srgbClr val="002060"/>
              </a:solidFill>
            </a:rPr>
            <a:t>руководителей ММО и МО ОО.</a:t>
          </a:r>
        </a:p>
      </dgm:t>
    </dgm:pt>
    <dgm:pt modelId="{9182BE84-D604-44D8-8326-D99211C95383}" type="parTrans" cxnId="{AE1549BE-9A51-4479-9CE8-2563A94534C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6B69AFE-AFED-4F16-B055-FD6B9512CC2B}" type="sibTrans" cxnId="{AE1549BE-9A51-4479-9CE8-2563A94534C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39A9D2C-BBF6-415D-B70F-F2EDA45D9F9B}" type="pres">
      <dgm:prSet presAssocID="{6C0ED16B-15A0-4323-9D53-FEE45C128E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2C19FD-737B-43ED-AE71-76B9BA260477}" type="pres">
      <dgm:prSet presAssocID="{88F5E471-8F23-4515-B3E7-7D6473171F31}" presName="thickLine" presStyleLbl="alignNode1" presStyleIdx="0" presStyleCnt="1"/>
      <dgm:spPr/>
    </dgm:pt>
    <dgm:pt modelId="{100858A3-93C8-4B9A-9099-76A4C3421498}" type="pres">
      <dgm:prSet presAssocID="{88F5E471-8F23-4515-B3E7-7D6473171F31}" presName="horz1" presStyleCnt="0"/>
      <dgm:spPr/>
    </dgm:pt>
    <dgm:pt modelId="{7CEFE930-8A8E-448D-85F9-AD4484EB648B}" type="pres">
      <dgm:prSet presAssocID="{88F5E471-8F23-4515-B3E7-7D6473171F31}" presName="tx1" presStyleLbl="revTx" presStyleIdx="0" presStyleCnt="4" custScaleX="114182"/>
      <dgm:spPr/>
      <dgm:t>
        <a:bodyPr/>
        <a:lstStyle/>
        <a:p>
          <a:endParaRPr lang="ru-RU"/>
        </a:p>
      </dgm:t>
    </dgm:pt>
    <dgm:pt modelId="{0A8C98E5-42D3-4F91-861F-02C8B6629BBB}" type="pres">
      <dgm:prSet presAssocID="{88F5E471-8F23-4515-B3E7-7D6473171F31}" presName="vert1" presStyleCnt="0"/>
      <dgm:spPr/>
    </dgm:pt>
    <dgm:pt modelId="{8A55E7C2-8A8A-4EA6-891F-EB9D712D2114}" type="pres">
      <dgm:prSet presAssocID="{D72713FE-29DA-4A74-A999-E09AC1697873}" presName="vertSpace2a" presStyleCnt="0"/>
      <dgm:spPr/>
    </dgm:pt>
    <dgm:pt modelId="{DF6AE478-CC9A-44AB-A369-051CCACEE2E8}" type="pres">
      <dgm:prSet presAssocID="{D72713FE-29DA-4A74-A999-E09AC1697873}" presName="horz2" presStyleCnt="0"/>
      <dgm:spPr/>
    </dgm:pt>
    <dgm:pt modelId="{75F04E1E-0A35-4B27-B513-11CAB9AC3D4D}" type="pres">
      <dgm:prSet presAssocID="{D72713FE-29DA-4A74-A999-E09AC1697873}" presName="horzSpace2" presStyleCnt="0"/>
      <dgm:spPr/>
    </dgm:pt>
    <dgm:pt modelId="{2A607F0F-AF9A-41D6-94FC-0E4027565D47}" type="pres">
      <dgm:prSet presAssocID="{D72713FE-29DA-4A74-A999-E09AC1697873}" presName="tx2" presStyleLbl="revTx" presStyleIdx="1" presStyleCnt="4" custScaleY="32265" custLinFactNeighborX="-773" custLinFactNeighborY="-2532"/>
      <dgm:spPr/>
      <dgm:t>
        <a:bodyPr/>
        <a:lstStyle/>
        <a:p>
          <a:endParaRPr lang="ru-RU"/>
        </a:p>
      </dgm:t>
    </dgm:pt>
    <dgm:pt modelId="{6BDFBD95-081B-4FA6-9CC5-262ED738FE73}" type="pres">
      <dgm:prSet presAssocID="{D72713FE-29DA-4A74-A999-E09AC1697873}" presName="vert2" presStyleCnt="0"/>
      <dgm:spPr/>
    </dgm:pt>
    <dgm:pt modelId="{63C06EAC-2215-404D-9F7E-C394CA259176}" type="pres">
      <dgm:prSet presAssocID="{D72713FE-29DA-4A74-A999-E09AC1697873}" presName="thinLine2b" presStyleLbl="callout" presStyleIdx="0" presStyleCnt="3" custLinFactNeighborX="62" custLinFactNeighborY="-43315"/>
      <dgm:spPr/>
    </dgm:pt>
    <dgm:pt modelId="{245BD1B7-A8BA-4845-AE97-77E1116EA3A4}" type="pres">
      <dgm:prSet presAssocID="{D72713FE-29DA-4A74-A999-E09AC1697873}" presName="vertSpace2b" presStyleCnt="0"/>
      <dgm:spPr/>
    </dgm:pt>
    <dgm:pt modelId="{C68A76D8-7734-4DC1-8FBC-BE38199B06CB}" type="pres">
      <dgm:prSet presAssocID="{478F51F5-9750-462D-99F4-A098AFD9B982}" presName="horz2" presStyleCnt="0"/>
      <dgm:spPr/>
    </dgm:pt>
    <dgm:pt modelId="{866ED75F-22E5-4AC4-B733-E0C65CBDDE7B}" type="pres">
      <dgm:prSet presAssocID="{478F51F5-9750-462D-99F4-A098AFD9B982}" presName="horzSpace2" presStyleCnt="0"/>
      <dgm:spPr/>
    </dgm:pt>
    <dgm:pt modelId="{BB0FB44B-1A7D-41A6-810C-7DFE7987CAED}" type="pres">
      <dgm:prSet presAssocID="{478F51F5-9750-462D-99F4-A098AFD9B982}" presName="tx2" presStyleLbl="revTx" presStyleIdx="2" presStyleCnt="4" custScaleY="22952" custLinFactNeighborX="-773" custLinFactNeighborY="-22765"/>
      <dgm:spPr/>
      <dgm:t>
        <a:bodyPr/>
        <a:lstStyle/>
        <a:p>
          <a:endParaRPr lang="ru-RU"/>
        </a:p>
      </dgm:t>
    </dgm:pt>
    <dgm:pt modelId="{34271ACD-592F-44E1-92DB-895056D5BB0A}" type="pres">
      <dgm:prSet presAssocID="{478F51F5-9750-462D-99F4-A098AFD9B982}" presName="vert2" presStyleCnt="0"/>
      <dgm:spPr/>
    </dgm:pt>
    <dgm:pt modelId="{290FAF51-3E26-4303-A817-4D7AD1ED4D1A}" type="pres">
      <dgm:prSet presAssocID="{478F51F5-9750-462D-99F4-A098AFD9B982}" presName="thinLine2b" presStyleLbl="callout" presStyleIdx="1" presStyleCnt="3" custLinFactY="-800000" custLinFactNeighborX="62" custLinFactNeighborY="-810363"/>
      <dgm:spPr/>
    </dgm:pt>
    <dgm:pt modelId="{B6012499-6C23-4921-AA98-393A1EF50C9F}" type="pres">
      <dgm:prSet presAssocID="{478F51F5-9750-462D-99F4-A098AFD9B982}" presName="vertSpace2b" presStyleCnt="0"/>
      <dgm:spPr/>
    </dgm:pt>
    <dgm:pt modelId="{4EDFAD08-4A33-4A51-8858-9B6C8B4413D4}" type="pres">
      <dgm:prSet presAssocID="{3427F4CD-2712-46CA-87CD-912E2F65D929}" presName="horz2" presStyleCnt="0"/>
      <dgm:spPr/>
    </dgm:pt>
    <dgm:pt modelId="{3729F630-EA70-4BF7-A825-DB3AAADB7694}" type="pres">
      <dgm:prSet presAssocID="{3427F4CD-2712-46CA-87CD-912E2F65D929}" presName="horzSpace2" presStyleCnt="0"/>
      <dgm:spPr/>
    </dgm:pt>
    <dgm:pt modelId="{53B277C9-B331-4F5A-AAF8-A381FB8C050A}" type="pres">
      <dgm:prSet presAssocID="{3427F4CD-2712-46CA-87CD-912E2F65D929}" presName="tx2" presStyleLbl="revTx" presStyleIdx="3" presStyleCnt="4" custScaleY="24853" custLinFactNeighborX="-773" custLinFactNeighborY="-35118"/>
      <dgm:spPr/>
      <dgm:t>
        <a:bodyPr/>
        <a:lstStyle/>
        <a:p>
          <a:endParaRPr lang="ru-RU"/>
        </a:p>
      </dgm:t>
    </dgm:pt>
    <dgm:pt modelId="{9B80EEAA-1FB6-4BC5-A20B-FC479C263EDF}" type="pres">
      <dgm:prSet presAssocID="{3427F4CD-2712-46CA-87CD-912E2F65D929}" presName="vert2" presStyleCnt="0"/>
      <dgm:spPr/>
    </dgm:pt>
    <dgm:pt modelId="{DB5543F5-8FF2-4707-8591-CB9208BB4C86}" type="pres">
      <dgm:prSet presAssocID="{3427F4CD-2712-46CA-87CD-912E2F65D929}" presName="thinLine2b" presStyleLbl="callout" presStyleIdx="2" presStyleCnt="3" custLinFactY="-700000" custLinFactNeighborX="1116" custLinFactNeighborY="-744436"/>
      <dgm:spPr/>
    </dgm:pt>
    <dgm:pt modelId="{B2437690-8FB6-4646-8A23-0CF9EAEC62D0}" type="pres">
      <dgm:prSet presAssocID="{3427F4CD-2712-46CA-87CD-912E2F65D929}" presName="vertSpace2b" presStyleCnt="0"/>
      <dgm:spPr/>
    </dgm:pt>
  </dgm:ptLst>
  <dgm:cxnLst>
    <dgm:cxn modelId="{21111951-9898-4150-9C5B-0D479DC305C9}" type="presOf" srcId="{478F51F5-9750-462D-99F4-A098AFD9B982}" destId="{BB0FB44B-1A7D-41A6-810C-7DFE7987CAED}" srcOrd="0" destOrd="0" presId="urn:microsoft.com/office/officeart/2008/layout/LinedList"/>
    <dgm:cxn modelId="{AE1549BE-9A51-4479-9CE8-2563A94534C9}" srcId="{88F5E471-8F23-4515-B3E7-7D6473171F31}" destId="{3427F4CD-2712-46CA-87CD-912E2F65D929}" srcOrd="2" destOrd="0" parTransId="{9182BE84-D604-44D8-8326-D99211C95383}" sibTransId="{36B69AFE-AFED-4F16-B055-FD6B9512CC2B}"/>
    <dgm:cxn modelId="{3C6D3B93-7325-4DFD-BE07-E45DECCAF4EB}" srcId="{88F5E471-8F23-4515-B3E7-7D6473171F31}" destId="{D72713FE-29DA-4A74-A999-E09AC1697873}" srcOrd="0" destOrd="0" parTransId="{F1FE30CC-2E7E-4FC4-B932-229BA090BA7E}" sibTransId="{94CA7EAB-0369-430D-982A-8335CC443BDE}"/>
    <dgm:cxn modelId="{2503E7D7-EC1F-4214-B9CF-BFC31F6EE06B}" type="presOf" srcId="{3427F4CD-2712-46CA-87CD-912E2F65D929}" destId="{53B277C9-B331-4F5A-AAF8-A381FB8C050A}" srcOrd="0" destOrd="0" presId="urn:microsoft.com/office/officeart/2008/layout/LinedList"/>
    <dgm:cxn modelId="{2202299F-9283-4E41-B06F-8C19CD1CD883}" type="presOf" srcId="{D72713FE-29DA-4A74-A999-E09AC1697873}" destId="{2A607F0F-AF9A-41D6-94FC-0E4027565D47}" srcOrd="0" destOrd="0" presId="urn:microsoft.com/office/officeart/2008/layout/LinedList"/>
    <dgm:cxn modelId="{245585F2-9173-440E-8E6B-F4499426CD40}" type="presOf" srcId="{6C0ED16B-15A0-4323-9D53-FEE45C128E3A}" destId="{E39A9D2C-BBF6-415D-B70F-F2EDA45D9F9B}" srcOrd="0" destOrd="0" presId="urn:microsoft.com/office/officeart/2008/layout/LinedList"/>
    <dgm:cxn modelId="{6A5C2F02-3E3F-4A3D-8C43-8DDF7330F93A}" srcId="{88F5E471-8F23-4515-B3E7-7D6473171F31}" destId="{478F51F5-9750-462D-99F4-A098AFD9B982}" srcOrd="1" destOrd="0" parTransId="{E5655131-186B-4020-8F1D-576F2598E68E}" sibTransId="{F7FECAD2-3BC8-42BE-9DAC-55516C4676D0}"/>
    <dgm:cxn modelId="{EFBD76B1-A801-47AC-BD1F-7A42E92740D4}" type="presOf" srcId="{88F5E471-8F23-4515-B3E7-7D6473171F31}" destId="{7CEFE930-8A8E-448D-85F9-AD4484EB648B}" srcOrd="0" destOrd="0" presId="urn:microsoft.com/office/officeart/2008/layout/LinedList"/>
    <dgm:cxn modelId="{27FAE494-5233-4A4D-BB17-84ADE9391001}" srcId="{6C0ED16B-15A0-4323-9D53-FEE45C128E3A}" destId="{88F5E471-8F23-4515-B3E7-7D6473171F31}" srcOrd="0" destOrd="0" parTransId="{37974CAF-E277-4979-B299-AE036D57C537}" sibTransId="{25B2567B-9188-4A02-B91E-D1DD529AB169}"/>
    <dgm:cxn modelId="{5400FE98-EF4A-4009-B45E-5258A6ED7288}" type="presParOf" srcId="{E39A9D2C-BBF6-415D-B70F-F2EDA45D9F9B}" destId="{282C19FD-737B-43ED-AE71-76B9BA260477}" srcOrd="0" destOrd="0" presId="urn:microsoft.com/office/officeart/2008/layout/LinedList"/>
    <dgm:cxn modelId="{F9AE0D13-E582-4CCC-B3F4-2832F4E587A4}" type="presParOf" srcId="{E39A9D2C-BBF6-415D-B70F-F2EDA45D9F9B}" destId="{100858A3-93C8-4B9A-9099-76A4C3421498}" srcOrd="1" destOrd="0" presId="urn:microsoft.com/office/officeart/2008/layout/LinedList"/>
    <dgm:cxn modelId="{D19ABBEE-D9EC-4A84-907B-6C2DD8EC299C}" type="presParOf" srcId="{100858A3-93C8-4B9A-9099-76A4C3421498}" destId="{7CEFE930-8A8E-448D-85F9-AD4484EB648B}" srcOrd="0" destOrd="0" presId="urn:microsoft.com/office/officeart/2008/layout/LinedList"/>
    <dgm:cxn modelId="{B535AB03-1EAF-4C52-B9EA-2E36338E437C}" type="presParOf" srcId="{100858A3-93C8-4B9A-9099-76A4C3421498}" destId="{0A8C98E5-42D3-4F91-861F-02C8B6629BBB}" srcOrd="1" destOrd="0" presId="urn:microsoft.com/office/officeart/2008/layout/LinedList"/>
    <dgm:cxn modelId="{4C6C5F4E-D80D-42FB-8049-3078E4BC395E}" type="presParOf" srcId="{0A8C98E5-42D3-4F91-861F-02C8B6629BBB}" destId="{8A55E7C2-8A8A-4EA6-891F-EB9D712D2114}" srcOrd="0" destOrd="0" presId="urn:microsoft.com/office/officeart/2008/layout/LinedList"/>
    <dgm:cxn modelId="{DEAA0DC4-2951-4C56-9037-B8D6332DD8E2}" type="presParOf" srcId="{0A8C98E5-42D3-4F91-861F-02C8B6629BBB}" destId="{DF6AE478-CC9A-44AB-A369-051CCACEE2E8}" srcOrd="1" destOrd="0" presId="urn:microsoft.com/office/officeart/2008/layout/LinedList"/>
    <dgm:cxn modelId="{840C4C3F-7CD4-4AFF-B380-01D50F08D4AA}" type="presParOf" srcId="{DF6AE478-CC9A-44AB-A369-051CCACEE2E8}" destId="{75F04E1E-0A35-4B27-B513-11CAB9AC3D4D}" srcOrd="0" destOrd="0" presId="urn:microsoft.com/office/officeart/2008/layout/LinedList"/>
    <dgm:cxn modelId="{9C52D13E-00AF-4BC5-BA93-BD3B2A31135D}" type="presParOf" srcId="{DF6AE478-CC9A-44AB-A369-051CCACEE2E8}" destId="{2A607F0F-AF9A-41D6-94FC-0E4027565D47}" srcOrd="1" destOrd="0" presId="urn:microsoft.com/office/officeart/2008/layout/LinedList"/>
    <dgm:cxn modelId="{245B69C6-0D52-4576-B9E0-BF2103D9147F}" type="presParOf" srcId="{DF6AE478-CC9A-44AB-A369-051CCACEE2E8}" destId="{6BDFBD95-081B-4FA6-9CC5-262ED738FE73}" srcOrd="2" destOrd="0" presId="urn:microsoft.com/office/officeart/2008/layout/LinedList"/>
    <dgm:cxn modelId="{9A55B0BB-EE8D-490C-9AA2-EBB75481176A}" type="presParOf" srcId="{0A8C98E5-42D3-4F91-861F-02C8B6629BBB}" destId="{63C06EAC-2215-404D-9F7E-C394CA259176}" srcOrd="2" destOrd="0" presId="urn:microsoft.com/office/officeart/2008/layout/LinedList"/>
    <dgm:cxn modelId="{2131C2BF-0890-4244-AD39-58463F1FA9A4}" type="presParOf" srcId="{0A8C98E5-42D3-4F91-861F-02C8B6629BBB}" destId="{245BD1B7-A8BA-4845-AE97-77E1116EA3A4}" srcOrd="3" destOrd="0" presId="urn:microsoft.com/office/officeart/2008/layout/LinedList"/>
    <dgm:cxn modelId="{55BFC8F3-4979-43B0-8B3C-7DB6A171015E}" type="presParOf" srcId="{0A8C98E5-42D3-4F91-861F-02C8B6629BBB}" destId="{C68A76D8-7734-4DC1-8FBC-BE38199B06CB}" srcOrd="4" destOrd="0" presId="urn:microsoft.com/office/officeart/2008/layout/LinedList"/>
    <dgm:cxn modelId="{E39E1A7D-9209-4AEB-938B-4F8EB63EB614}" type="presParOf" srcId="{C68A76D8-7734-4DC1-8FBC-BE38199B06CB}" destId="{866ED75F-22E5-4AC4-B733-E0C65CBDDE7B}" srcOrd="0" destOrd="0" presId="urn:microsoft.com/office/officeart/2008/layout/LinedList"/>
    <dgm:cxn modelId="{ABCAE365-8179-45FC-B4F7-8F0018C0BA43}" type="presParOf" srcId="{C68A76D8-7734-4DC1-8FBC-BE38199B06CB}" destId="{BB0FB44B-1A7D-41A6-810C-7DFE7987CAED}" srcOrd="1" destOrd="0" presId="urn:microsoft.com/office/officeart/2008/layout/LinedList"/>
    <dgm:cxn modelId="{ECBDB44D-D684-42DD-B551-5AF1EF8B776F}" type="presParOf" srcId="{C68A76D8-7734-4DC1-8FBC-BE38199B06CB}" destId="{34271ACD-592F-44E1-92DB-895056D5BB0A}" srcOrd="2" destOrd="0" presId="urn:microsoft.com/office/officeart/2008/layout/LinedList"/>
    <dgm:cxn modelId="{8E17671E-1DF4-45A2-AA9F-ABF10227C333}" type="presParOf" srcId="{0A8C98E5-42D3-4F91-861F-02C8B6629BBB}" destId="{290FAF51-3E26-4303-A817-4D7AD1ED4D1A}" srcOrd="5" destOrd="0" presId="urn:microsoft.com/office/officeart/2008/layout/LinedList"/>
    <dgm:cxn modelId="{2B722B97-02FE-4561-ADD6-C7B1B518C285}" type="presParOf" srcId="{0A8C98E5-42D3-4F91-861F-02C8B6629BBB}" destId="{B6012499-6C23-4921-AA98-393A1EF50C9F}" srcOrd="6" destOrd="0" presId="urn:microsoft.com/office/officeart/2008/layout/LinedList"/>
    <dgm:cxn modelId="{49D7AD50-B702-4F47-B2F8-B80B999BAA84}" type="presParOf" srcId="{0A8C98E5-42D3-4F91-861F-02C8B6629BBB}" destId="{4EDFAD08-4A33-4A51-8858-9B6C8B4413D4}" srcOrd="7" destOrd="0" presId="urn:microsoft.com/office/officeart/2008/layout/LinedList"/>
    <dgm:cxn modelId="{4C298493-FF80-4B27-9F44-3531444461D4}" type="presParOf" srcId="{4EDFAD08-4A33-4A51-8858-9B6C8B4413D4}" destId="{3729F630-EA70-4BF7-A825-DB3AAADB7694}" srcOrd="0" destOrd="0" presId="urn:microsoft.com/office/officeart/2008/layout/LinedList"/>
    <dgm:cxn modelId="{0F10BD92-1E33-45A8-8460-217594B696F3}" type="presParOf" srcId="{4EDFAD08-4A33-4A51-8858-9B6C8B4413D4}" destId="{53B277C9-B331-4F5A-AAF8-A381FB8C050A}" srcOrd="1" destOrd="0" presId="urn:microsoft.com/office/officeart/2008/layout/LinedList"/>
    <dgm:cxn modelId="{EFF3FD6B-8199-4E87-B721-C45BD365F2B4}" type="presParOf" srcId="{4EDFAD08-4A33-4A51-8858-9B6C8B4413D4}" destId="{9B80EEAA-1FB6-4BC5-A20B-FC479C263EDF}" srcOrd="2" destOrd="0" presId="urn:microsoft.com/office/officeart/2008/layout/LinedList"/>
    <dgm:cxn modelId="{B476D263-2B24-4BF7-BD99-82238A79A7FC}" type="presParOf" srcId="{0A8C98E5-42D3-4F91-861F-02C8B6629BBB}" destId="{DB5543F5-8FF2-4707-8591-CB9208BB4C86}" srcOrd="8" destOrd="0" presId="urn:microsoft.com/office/officeart/2008/layout/LinedList"/>
    <dgm:cxn modelId="{EE858426-E1F9-4A37-8F9F-EF0A3E3DDA11}" type="presParOf" srcId="{0A8C98E5-42D3-4F91-861F-02C8B6629BBB}" destId="{B2437690-8FB6-4646-8A23-0CF9EAEC62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0ED16B-15A0-4323-9D53-FEE45C128E3A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8F5E471-8F23-4515-B3E7-7D6473171F31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Муниципальные методические объединения (ММО)</a:t>
          </a:r>
          <a:endParaRPr lang="ru-RU" sz="1700" b="1" dirty="0">
            <a:solidFill>
              <a:srgbClr val="002060"/>
            </a:solidFill>
          </a:endParaRPr>
        </a:p>
      </dgm:t>
    </dgm:pt>
    <dgm:pt modelId="{37974CAF-E277-4979-B299-AE036D57C537}" type="par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B2567B-9188-4A02-B91E-D1DD529AB169}" type="sib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72713FE-29DA-4A74-A999-E09AC16978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оказывают помощь </a:t>
          </a:r>
          <a:r>
            <a:rPr lang="ru-RU" sz="1800" b="0" dirty="0" smtClean="0">
              <a:solidFill>
                <a:srgbClr val="002060"/>
              </a:solidFill>
            </a:rPr>
            <a:t>в творческом и профессионально-личностном развитии работников образования муниципалитета; </a:t>
          </a:r>
        </a:p>
      </dgm:t>
    </dgm:pt>
    <dgm:pt modelId="{F1FE30CC-2E7E-4FC4-B932-229BA090BA7E}" type="par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4CA7EAB-0369-430D-982A-8335CC443BDE}" type="sib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78F51F5-9750-462D-99F4-A098AFD9B9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организуют диссеминацию </a:t>
          </a:r>
          <a:r>
            <a:rPr lang="ru-RU" sz="1800" b="0" dirty="0" smtClean="0">
              <a:solidFill>
                <a:srgbClr val="002060"/>
              </a:solidFill>
            </a:rPr>
            <a:t>передового педагогического опыта; </a:t>
          </a:r>
        </a:p>
      </dgm:t>
    </dgm:pt>
    <dgm:pt modelId="{E5655131-186B-4020-8F1D-576F2598E68E}" type="parTrans" cxnId="{6A5C2F02-3E3F-4A3D-8C43-8DDF7330F93A}">
      <dgm:prSet/>
      <dgm:spPr/>
      <dgm:t>
        <a:bodyPr/>
        <a:lstStyle/>
        <a:p>
          <a:endParaRPr lang="ru-RU"/>
        </a:p>
      </dgm:t>
    </dgm:pt>
    <dgm:pt modelId="{F7FECAD2-3BC8-42BE-9DAC-55516C4676D0}" type="sibTrans" cxnId="{6A5C2F02-3E3F-4A3D-8C43-8DDF7330F93A}">
      <dgm:prSet/>
      <dgm:spPr/>
      <dgm:t>
        <a:bodyPr/>
        <a:lstStyle/>
        <a:p>
          <a:endParaRPr lang="ru-RU"/>
        </a:p>
      </dgm:t>
    </dgm:pt>
    <dgm:pt modelId="{3427F4CD-2712-46CA-87CD-912E2F65D92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способствуют оптимизации условий </a:t>
          </a:r>
          <a:r>
            <a:rPr lang="ru-RU" sz="1800" b="0" dirty="0" smtClean="0">
              <a:solidFill>
                <a:srgbClr val="002060"/>
              </a:solidFill>
            </a:rPr>
            <a:t>реализации образовательного процесса и педагогической деятельности в соответствии с методическими рекомендациями Регионального оператора; </a:t>
          </a:r>
        </a:p>
      </dgm:t>
    </dgm:pt>
    <dgm:pt modelId="{9182BE84-D604-44D8-8326-D99211C95383}" type="parTrans" cxnId="{AE1549BE-9A51-4479-9CE8-2563A94534C9}">
      <dgm:prSet/>
      <dgm:spPr/>
      <dgm:t>
        <a:bodyPr/>
        <a:lstStyle/>
        <a:p>
          <a:endParaRPr lang="ru-RU"/>
        </a:p>
      </dgm:t>
    </dgm:pt>
    <dgm:pt modelId="{36B69AFE-AFED-4F16-B055-FD6B9512CC2B}" type="sibTrans" cxnId="{AE1549BE-9A51-4479-9CE8-2563A94534C9}">
      <dgm:prSet/>
      <dgm:spPr/>
      <dgm:t>
        <a:bodyPr/>
        <a:lstStyle/>
        <a:p>
          <a:endParaRPr lang="ru-RU"/>
        </a:p>
      </dgm:t>
    </dgm:pt>
    <dgm:pt modelId="{4AB81DF4-BDD5-48B7-93AC-4A486E5EF3A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анализируют и интерпретируют результаты </a:t>
          </a:r>
          <a:r>
            <a:rPr lang="ru-RU" sz="1800" b="0" dirty="0" smtClean="0">
              <a:solidFill>
                <a:srgbClr val="002060"/>
              </a:solidFill>
            </a:rPr>
            <a:t>педагогической деятельности; </a:t>
          </a:r>
        </a:p>
      </dgm:t>
    </dgm:pt>
    <dgm:pt modelId="{20458D64-5188-4B39-8327-E9EAFAD2D66D}" type="parTrans" cxnId="{45962D26-9060-4DEB-BCCD-B3E51E7FDED5}">
      <dgm:prSet/>
      <dgm:spPr/>
      <dgm:t>
        <a:bodyPr/>
        <a:lstStyle/>
        <a:p>
          <a:endParaRPr lang="ru-RU"/>
        </a:p>
      </dgm:t>
    </dgm:pt>
    <dgm:pt modelId="{CF0DC728-D505-4067-8237-08FD3109E9D3}" type="sibTrans" cxnId="{45962D26-9060-4DEB-BCCD-B3E51E7FDED5}">
      <dgm:prSet/>
      <dgm:spPr/>
      <dgm:t>
        <a:bodyPr/>
        <a:lstStyle/>
        <a:p>
          <a:endParaRPr lang="ru-RU"/>
        </a:p>
      </dgm:t>
    </dgm:pt>
    <dgm:pt modelId="{8E0A4036-3E7D-4A5B-B5FA-432C168AA9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формулируют предложения </a:t>
          </a:r>
          <a:r>
            <a:rPr lang="ru-RU" sz="1800" b="0" dirty="0" smtClean="0">
              <a:solidFill>
                <a:srgbClr val="002060"/>
              </a:solidFill>
            </a:rPr>
            <a:t>в повестку работы Регионального оператора.</a:t>
          </a:r>
        </a:p>
      </dgm:t>
    </dgm:pt>
    <dgm:pt modelId="{F56BF970-2DB3-438D-AE7C-1ADD17655629}" type="parTrans" cxnId="{8C5F82B6-8BBD-49E0-ADAF-701A5453DF91}">
      <dgm:prSet/>
      <dgm:spPr/>
      <dgm:t>
        <a:bodyPr/>
        <a:lstStyle/>
        <a:p>
          <a:endParaRPr lang="ru-RU"/>
        </a:p>
      </dgm:t>
    </dgm:pt>
    <dgm:pt modelId="{C564EEAC-DC41-4BD8-AE54-ABFC39EDDB82}" type="sibTrans" cxnId="{8C5F82B6-8BBD-49E0-ADAF-701A5453DF91}">
      <dgm:prSet/>
      <dgm:spPr/>
      <dgm:t>
        <a:bodyPr/>
        <a:lstStyle/>
        <a:p>
          <a:endParaRPr lang="ru-RU"/>
        </a:p>
      </dgm:t>
    </dgm:pt>
    <dgm:pt modelId="{E39A9D2C-BBF6-415D-B70F-F2EDA45D9F9B}" type="pres">
      <dgm:prSet presAssocID="{6C0ED16B-15A0-4323-9D53-FEE45C128E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2C19FD-737B-43ED-AE71-76B9BA260477}" type="pres">
      <dgm:prSet presAssocID="{88F5E471-8F23-4515-B3E7-7D6473171F31}" presName="thickLine" presStyleLbl="alignNode1" presStyleIdx="0" presStyleCnt="1"/>
      <dgm:spPr/>
    </dgm:pt>
    <dgm:pt modelId="{100858A3-93C8-4B9A-9099-76A4C3421498}" type="pres">
      <dgm:prSet presAssocID="{88F5E471-8F23-4515-B3E7-7D6473171F31}" presName="horz1" presStyleCnt="0"/>
      <dgm:spPr/>
    </dgm:pt>
    <dgm:pt modelId="{7CEFE930-8A8E-448D-85F9-AD4484EB648B}" type="pres">
      <dgm:prSet presAssocID="{88F5E471-8F23-4515-B3E7-7D6473171F31}" presName="tx1" presStyleLbl="revTx" presStyleIdx="0" presStyleCnt="6" custScaleX="114182" custLinFactNeighborX="137" custLinFactNeighborY="-49"/>
      <dgm:spPr/>
      <dgm:t>
        <a:bodyPr/>
        <a:lstStyle/>
        <a:p>
          <a:endParaRPr lang="ru-RU"/>
        </a:p>
      </dgm:t>
    </dgm:pt>
    <dgm:pt modelId="{0A8C98E5-42D3-4F91-861F-02C8B6629BBB}" type="pres">
      <dgm:prSet presAssocID="{88F5E471-8F23-4515-B3E7-7D6473171F31}" presName="vert1" presStyleCnt="0"/>
      <dgm:spPr/>
    </dgm:pt>
    <dgm:pt modelId="{8A55E7C2-8A8A-4EA6-891F-EB9D712D2114}" type="pres">
      <dgm:prSet presAssocID="{D72713FE-29DA-4A74-A999-E09AC1697873}" presName="vertSpace2a" presStyleCnt="0"/>
      <dgm:spPr/>
    </dgm:pt>
    <dgm:pt modelId="{DF6AE478-CC9A-44AB-A369-051CCACEE2E8}" type="pres">
      <dgm:prSet presAssocID="{D72713FE-29DA-4A74-A999-E09AC1697873}" presName="horz2" presStyleCnt="0"/>
      <dgm:spPr/>
    </dgm:pt>
    <dgm:pt modelId="{75F04E1E-0A35-4B27-B513-11CAB9AC3D4D}" type="pres">
      <dgm:prSet presAssocID="{D72713FE-29DA-4A74-A999-E09AC1697873}" presName="horzSpace2" presStyleCnt="0"/>
      <dgm:spPr/>
    </dgm:pt>
    <dgm:pt modelId="{2A607F0F-AF9A-41D6-94FC-0E4027565D47}" type="pres">
      <dgm:prSet presAssocID="{D72713FE-29DA-4A74-A999-E09AC1697873}" presName="tx2" presStyleLbl="revTx" presStyleIdx="1" presStyleCnt="6" custScaleY="32265" custLinFactNeighborX="302" custLinFactNeighborY="-2400"/>
      <dgm:spPr/>
      <dgm:t>
        <a:bodyPr/>
        <a:lstStyle/>
        <a:p>
          <a:endParaRPr lang="ru-RU"/>
        </a:p>
      </dgm:t>
    </dgm:pt>
    <dgm:pt modelId="{6BDFBD95-081B-4FA6-9CC5-262ED738FE73}" type="pres">
      <dgm:prSet presAssocID="{D72713FE-29DA-4A74-A999-E09AC1697873}" presName="vert2" presStyleCnt="0"/>
      <dgm:spPr/>
    </dgm:pt>
    <dgm:pt modelId="{63C06EAC-2215-404D-9F7E-C394CA259176}" type="pres">
      <dgm:prSet presAssocID="{D72713FE-29DA-4A74-A999-E09AC1697873}" presName="thinLine2b" presStyleLbl="callout" presStyleIdx="0" presStyleCnt="5" custLinFactY="900000" custLinFactNeighborX="62" custLinFactNeighborY="977777"/>
      <dgm:spPr/>
    </dgm:pt>
    <dgm:pt modelId="{245BD1B7-A8BA-4845-AE97-77E1116EA3A4}" type="pres">
      <dgm:prSet presAssocID="{D72713FE-29DA-4A74-A999-E09AC1697873}" presName="vertSpace2b" presStyleCnt="0"/>
      <dgm:spPr/>
    </dgm:pt>
    <dgm:pt modelId="{C68A76D8-7734-4DC1-8FBC-BE38199B06CB}" type="pres">
      <dgm:prSet presAssocID="{478F51F5-9750-462D-99F4-A098AFD9B982}" presName="horz2" presStyleCnt="0"/>
      <dgm:spPr/>
    </dgm:pt>
    <dgm:pt modelId="{866ED75F-22E5-4AC4-B733-E0C65CBDDE7B}" type="pres">
      <dgm:prSet presAssocID="{478F51F5-9750-462D-99F4-A098AFD9B982}" presName="horzSpace2" presStyleCnt="0"/>
      <dgm:spPr/>
    </dgm:pt>
    <dgm:pt modelId="{BB0FB44B-1A7D-41A6-810C-7DFE7987CAED}" type="pres">
      <dgm:prSet presAssocID="{478F51F5-9750-462D-99F4-A098AFD9B982}" presName="tx2" presStyleLbl="revTx" presStyleIdx="2" presStyleCnt="6" custScaleY="22952" custLinFactNeighborX="302" custLinFactNeighborY="-11335"/>
      <dgm:spPr/>
      <dgm:t>
        <a:bodyPr/>
        <a:lstStyle/>
        <a:p>
          <a:endParaRPr lang="ru-RU"/>
        </a:p>
      </dgm:t>
    </dgm:pt>
    <dgm:pt modelId="{34271ACD-592F-44E1-92DB-895056D5BB0A}" type="pres">
      <dgm:prSet presAssocID="{478F51F5-9750-462D-99F4-A098AFD9B982}" presName="vert2" presStyleCnt="0"/>
      <dgm:spPr/>
    </dgm:pt>
    <dgm:pt modelId="{290FAF51-3E26-4303-A817-4D7AD1ED4D1A}" type="pres">
      <dgm:prSet presAssocID="{478F51F5-9750-462D-99F4-A098AFD9B982}" presName="thinLine2b" presStyleLbl="callout" presStyleIdx="1" presStyleCnt="5" custLinFactY="-600000" custLinFactNeighborX="1116" custLinFactNeighborY="-608253"/>
      <dgm:spPr/>
    </dgm:pt>
    <dgm:pt modelId="{B6012499-6C23-4921-AA98-393A1EF50C9F}" type="pres">
      <dgm:prSet presAssocID="{478F51F5-9750-462D-99F4-A098AFD9B982}" presName="vertSpace2b" presStyleCnt="0"/>
      <dgm:spPr/>
    </dgm:pt>
    <dgm:pt modelId="{4EDFAD08-4A33-4A51-8858-9B6C8B4413D4}" type="pres">
      <dgm:prSet presAssocID="{3427F4CD-2712-46CA-87CD-912E2F65D929}" presName="horz2" presStyleCnt="0"/>
      <dgm:spPr/>
    </dgm:pt>
    <dgm:pt modelId="{3729F630-EA70-4BF7-A825-DB3AAADB7694}" type="pres">
      <dgm:prSet presAssocID="{3427F4CD-2712-46CA-87CD-912E2F65D929}" presName="horzSpace2" presStyleCnt="0"/>
      <dgm:spPr/>
    </dgm:pt>
    <dgm:pt modelId="{53B277C9-B331-4F5A-AAF8-A381FB8C050A}" type="pres">
      <dgm:prSet presAssocID="{3427F4CD-2712-46CA-87CD-912E2F65D929}" presName="tx2" presStyleLbl="revTx" presStyleIdx="3" presStyleCnt="6" custScaleY="24853" custLinFactNeighborX="302" custLinFactNeighborY="-12160"/>
      <dgm:spPr/>
      <dgm:t>
        <a:bodyPr/>
        <a:lstStyle/>
        <a:p>
          <a:endParaRPr lang="ru-RU"/>
        </a:p>
      </dgm:t>
    </dgm:pt>
    <dgm:pt modelId="{9B80EEAA-1FB6-4BC5-A20B-FC479C263EDF}" type="pres">
      <dgm:prSet presAssocID="{3427F4CD-2712-46CA-87CD-912E2F65D929}" presName="vert2" presStyleCnt="0"/>
      <dgm:spPr/>
    </dgm:pt>
    <dgm:pt modelId="{DB5543F5-8FF2-4707-8591-CB9208BB4C86}" type="pres">
      <dgm:prSet presAssocID="{3427F4CD-2712-46CA-87CD-912E2F65D929}" presName="thinLine2b" presStyleLbl="callout" presStyleIdx="2" presStyleCnt="5" custLinFactY="-700000" custLinFactNeighborX="62" custLinFactNeighborY="-720901"/>
      <dgm:spPr/>
    </dgm:pt>
    <dgm:pt modelId="{B2437690-8FB6-4646-8A23-0CF9EAEC62D0}" type="pres">
      <dgm:prSet presAssocID="{3427F4CD-2712-46CA-87CD-912E2F65D929}" presName="vertSpace2b" presStyleCnt="0"/>
      <dgm:spPr/>
    </dgm:pt>
    <dgm:pt modelId="{3C0BA75F-1F91-46E3-9AE6-A5F82349A6CE}" type="pres">
      <dgm:prSet presAssocID="{4AB81DF4-BDD5-48B7-93AC-4A486E5EF3A7}" presName="horz2" presStyleCnt="0"/>
      <dgm:spPr/>
    </dgm:pt>
    <dgm:pt modelId="{FB209807-F78A-4256-9F81-1B121D1E3A4E}" type="pres">
      <dgm:prSet presAssocID="{4AB81DF4-BDD5-48B7-93AC-4A486E5EF3A7}" presName="horzSpace2" presStyleCnt="0"/>
      <dgm:spPr/>
    </dgm:pt>
    <dgm:pt modelId="{A404A49B-6494-4A24-BAA8-47DD4AB8E049}" type="pres">
      <dgm:prSet presAssocID="{4AB81DF4-BDD5-48B7-93AC-4A486E5EF3A7}" presName="tx2" presStyleLbl="revTx" presStyleIdx="4" presStyleCnt="6" custScaleY="20444" custLinFactNeighborX="302" custLinFactNeighborY="-5198"/>
      <dgm:spPr/>
      <dgm:t>
        <a:bodyPr/>
        <a:lstStyle/>
        <a:p>
          <a:endParaRPr lang="ru-RU"/>
        </a:p>
      </dgm:t>
    </dgm:pt>
    <dgm:pt modelId="{3B8F98A6-442A-4267-9194-4062670ABA23}" type="pres">
      <dgm:prSet presAssocID="{4AB81DF4-BDD5-48B7-93AC-4A486E5EF3A7}" presName="vert2" presStyleCnt="0"/>
      <dgm:spPr/>
    </dgm:pt>
    <dgm:pt modelId="{60FD197F-28BD-4EA2-B3F1-DD4114FBE3BC}" type="pres">
      <dgm:prSet presAssocID="{4AB81DF4-BDD5-48B7-93AC-4A486E5EF3A7}" presName="thinLine2b" presStyleLbl="callout" presStyleIdx="3" presStyleCnt="5" custLinFactNeighborX="62" custLinFactNeighborY="-86549"/>
      <dgm:spPr/>
    </dgm:pt>
    <dgm:pt modelId="{1975CBD0-8F84-42D6-9993-97FB5935159C}" type="pres">
      <dgm:prSet presAssocID="{4AB81DF4-BDD5-48B7-93AC-4A486E5EF3A7}" presName="vertSpace2b" presStyleCnt="0"/>
      <dgm:spPr/>
    </dgm:pt>
    <dgm:pt modelId="{74198529-5B5A-4C17-9AD9-D6BA65A0C13B}" type="pres">
      <dgm:prSet presAssocID="{8E0A4036-3E7D-4A5B-B5FA-432C168AA9B3}" presName="horz2" presStyleCnt="0"/>
      <dgm:spPr/>
    </dgm:pt>
    <dgm:pt modelId="{747047AB-9D2F-4078-A619-CE1AB6CBBF02}" type="pres">
      <dgm:prSet presAssocID="{8E0A4036-3E7D-4A5B-B5FA-432C168AA9B3}" presName="horzSpace2" presStyleCnt="0"/>
      <dgm:spPr/>
    </dgm:pt>
    <dgm:pt modelId="{6FE50DA8-B38E-4279-AA8F-A32B355541BF}" type="pres">
      <dgm:prSet presAssocID="{8E0A4036-3E7D-4A5B-B5FA-432C168AA9B3}" presName="tx2" presStyleLbl="revTx" presStyleIdx="5" presStyleCnt="6" custScaleY="18477" custLinFactNeighborX="302" custLinFactNeighborY="-5452"/>
      <dgm:spPr/>
      <dgm:t>
        <a:bodyPr/>
        <a:lstStyle/>
        <a:p>
          <a:endParaRPr lang="ru-RU"/>
        </a:p>
      </dgm:t>
    </dgm:pt>
    <dgm:pt modelId="{F611F75E-5437-4680-B6BE-AD957979006A}" type="pres">
      <dgm:prSet presAssocID="{8E0A4036-3E7D-4A5B-B5FA-432C168AA9B3}" presName="vert2" presStyleCnt="0"/>
      <dgm:spPr/>
    </dgm:pt>
    <dgm:pt modelId="{F37DC5ED-8CCB-4089-9534-134A3188133F}" type="pres">
      <dgm:prSet presAssocID="{8E0A4036-3E7D-4A5B-B5FA-432C168AA9B3}" presName="thinLine2b" presStyleLbl="callout" presStyleIdx="4" presStyleCnt="5"/>
      <dgm:spPr/>
    </dgm:pt>
    <dgm:pt modelId="{EED69DB7-1B6D-4FBF-8E54-6981327D48B6}" type="pres">
      <dgm:prSet presAssocID="{8E0A4036-3E7D-4A5B-B5FA-432C168AA9B3}" presName="vertSpace2b" presStyleCnt="0"/>
      <dgm:spPr/>
    </dgm:pt>
  </dgm:ptLst>
  <dgm:cxnLst>
    <dgm:cxn modelId="{20D16657-FEFF-4DDD-B924-E0E0E8AC4496}" type="presOf" srcId="{8E0A4036-3E7D-4A5B-B5FA-432C168AA9B3}" destId="{6FE50DA8-B38E-4279-AA8F-A32B355541BF}" srcOrd="0" destOrd="0" presId="urn:microsoft.com/office/officeart/2008/layout/LinedList"/>
    <dgm:cxn modelId="{C80FD274-988C-426A-BAD9-60DF8BF7ADE3}" type="presOf" srcId="{3427F4CD-2712-46CA-87CD-912E2F65D929}" destId="{53B277C9-B331-4F5A-AAF8-A381FB8C050A}" srcOrd="0" destOrd="0" presId="urn:microsoft.com/office/officeart/2008/layout/LinedList"/>
    <dgm:cxn modelId="{AE1549BE-9A51-4479-9CE8-2563A94534C9}" srcId="{88F5E471-8F23-4515-B3E7-7D6473171F31}" destId="{3427F4CD-2712-46CA-87CD-912E2F65D929}" srcOrd="2" destOrd="0" parTransId="{9182BE84-D604-44D8-8326-D99211C95383}" sibTransId="{36B69AFE-AFED-4F16-B055-FD6B9512CC2B}"/>
    <dgm:cxn modelId="{17525F85-B390-4BA3-A3ED-C518F30A7291}" type="presOf" srcId="{88F5E471-8F23-4515-B3E7-7D6473171F31}" destId="{7CEFE930-8A8E-448D-85F9-AD4484EB648B}" srcOrd="0" destOrd="0" presId="urn:microsoft.com/office/officeart/2008/layout/LinedList"/>
    <dgm:cxn modelId="{27FAE494-5233-4A4D-BB17-84ADE9391001}" srcId="{6C0ED16B-15A0-4323-9D53-FEE45C128E3A}" destId="{88F5E471-8F23-4515-B3E7-7D6473171F31}" srcOrd="0" destOrd="0" parTransId="{37974CAF-E277-4979-B299-AE036D57C537}" sibTransId="{25B2567B-9188-4A02-B91E-D1DD529AB169}"/>
    <dgm:cxn modelId="{D02071D3-AE16-49A1-AE30-AFF8A35E255A}" type="presOf" srcId="{6C0ED16B-15A0-4323-9D53-FEE45C128E3A}" destId="{E39A9D2C-BBF6-415D-B70F-F2EDA45D9F9B}" srcOrd="0" destOrd="0" presId="urn:microsoft.com/office/officeart/2008/layout/LinedList"/>
    <dgm:cxn modelId="{3C6D3B93-7325-4DFD-BE07-E45DECCAF4EB}" srcId="{88F5E471-8F23-4515-B3E7-7D6473171F31}" destId="{D72713FE-29DA-4A74-A999-E09AC1697873}" srcOrd="0" destOrd="0" parTransId="{F1FE30CC-2E7E-4FC4-B932-229BA090BA7E}" sibTransId="{94CA7EAB-0369-430D-982A-8335CC443BDE}"/>
    <dgm:cxn modelId="{45962D26-9060-4DEB-BCCD-B3E51E7FDED5}" srcId="{88F5E471-8F23-4515-B3E7-7D6473171F31}" destId="{4AB81DF4-BDD5-48B7-93AC-4A486E5EF3A7}" srcOrd="3" destOrd="0" parTransId="{20458D64-5188-4B39-8327-E9EAFAD2D66D}" sibTransId="{CF0DC728-D505-4067-8237-08FD3109E9D3}"/>
    <dgm:cxn modelId="{A946E666-4E2C-4C39-A3B7-E07806DBF121}" type="presOf" srcId="{D72713FE-29DA-4A74-A999-E09AC1697873}" destId="{2A607F0F-AF9A-41D6-94FC-0E4027565D47}" srcOrd="0" destOrd="0" presId="urn:microsoft.com/office/officeart/2008/layout/LinedList"/>
    <dgm:cxn modelId="{D1A00663-AA85-4625-B99A-604B81F82497}" type="presOf" srcId="{478F51F5-9750-462D-99F4-A098AFD9B982}" destId="{BB0FB44B-1A7D-41A6-810C-7DFE7987CAED}" srcOrd="0" destOrd="0" presId="urn:microsoft.com/office/officeart/2008/layout/LinedList"/>
    <dgm:cxn modelId="{D89177E2-684F-4E4E-A101-02511EBEE351}" type="presOf" srcId="{4AB81DF4-BDD5-48B7-93AC-4A486E5EF3A7}" destId="{A404A49B-6494-4A24-BAA8-47DD4AB8E049}" srcOrd="0" destOrd="0" presId="urn:microsoft.com/office/officeart/2008/layout/LinedList"/>
    <dgm:cxn modelId="{8C5F82B6-8BBD-49E0-ADAF-701A5453DF91}" srcId="{88F5E471-8F23-4515-B3E7-7D6473171F31}" destId="{8E0A4036-3E7D-4A5B-B5FA-432C168AA9B3}" srcOrd="4" destOrd="0" parTransId="{F56BF970-2DB3-438D-AE7C-1ADD17655629}" sibTransId="{C564EEAC-DC41-4BD8-AE54-ABFC39EDDB82}"/>
    <dgm:cxn modelId="{6A5C2F02-3E3F-4A3D-8C43-8DDF7330F93A}" srcId="{88F5E471-8F23-4515-B3E7-7D6473171F31}" destId="{478F51F5-9750-462D-99F4-A098AFD9B982}" srcOrd="1" destOrd="0" parTransId="{E5655131-186B-4020-8F1D-576F2598E68E}" sibTransId="{F7FECAD2-3BC8-42BE-9DAC-55516C4676D0}"/>
    <dgm:cxn modelId="{6D8283E9-6B00-4770-804F-E265B98CDFE2}" type="presParOf" srcId="{E39A9D2C-BBF6-415D-B70F-F2EDA45D9F9B}" destId="{282C19FD-737B-43ED-AE71-76B9BA260477}" srcOrd="0" destOrd="0" presId="urn:microsoft.com/office/officeart/2008/layout/LinedList"/>
    <dgm:cxn modelId="{4AB2A62D-4ED1-40FC-9D72-FD11F4682823}" type="presParOf" srcId="{E39A9D2C-BBF6-415D-B70F-F2EDA45D9F9B}" destId="{100858A3-93C8-4B9A-9099-76A4C3421498}" srcOrd="1" destOrd="0" presId="urn:microsoft.com/office/officeart/2008/layout/LinedList"/>
    <dgm:cxn modelId="{06F9368D-9389-44DA-AF77-117F332450C0}" type="presParOf" srcId="{100858A3-93C8-4B9A-9099-76A4C3421498}" destId="{7CEFE930-8A8E-448D-85F9-AD4484EB648B}" srcOrd="0" destOrd="0" presId="urn:microsoft.com/office/officeart/2008/layout/LinedList"/>
    <dgm:cxn modelId="{50901155-1EB7-4731-A48C-1207BBEFF81D}" type="presParOf" srcId="{100858A3-93C8-4B9A-9099-76A4C3421498}" destId="{0A8C98E5-42D3-4F91-861F-02C8B6629BBB}" srcOrd="1" destOrd="0" presId="urn:microsoft.com/office/officeart/2008/layout/LinedList"/>
    <dgm:cxn modelId="{DAE4C30A-8D23-4054-AE0D-8B2938A4E0BB}" type="presParOf" srcId="{0A8C98E5-42D3-4F91-861F-02C8B6629BBB}" destId="{8A55E7C2-8A8A-4EA6-891F-EB9D712D2114}" srcOrd="0" destOrd="0" presId="urn:microsoft.com/office/officeart/2008/layout/LinedList"/>
    <dgm:cxn modelId="{7E73D46B-FB65-49AC-88B2-E178EC978EFC}" type="presParOf" srcId="{0A8C98E5-42D3-4F91-861F-02C8B6629BBB}" destId="{DF6AE478-CC9A-44AB-A369-051CCACEE2E8}" srcOrd="1" destOrd="0" presId="urn:microsoft.com/office/officeart/2008/layout/LinedList"/>
    <dgm:cxn modelId="{587AD888-220E-432C-9CD7-FB7D163D239D}" type="presParOf" srcId="{DF6AE478-CC9A-44AB-A369-051CCACEE2E8}" destId="{75F04E1E-0A35-4B27-B513-11CAB9AC3D4D}" srcOrd="0" destOrd="0" presId="urn:microsoft.com/office/officeart/2008/layout/LinedList"/>
    <dgm:cxn modelId="{8BC4C326-A754-4C96-A746-52921A299CC8}" type="presParOf" srcId="{DF6AE478-CC9A-44AB-A369-051CCACEE2E8}" destId="{2A607F0F-AF9A-41D6-94FC-0E4027565D47}" srcOrd="1" destOrd="0" presId="urn:microsoft.com/office/officeart/2008/layout/LinedList"/>
    <dgm:cxn modelId="{5BE1936F-6D5A-40AF-8FF9-82FE381C23C3}" type="presParOf" srcId="{DF6AE478-CC9A-44AB-A369-051CCACEE2E8}" destId="{6BDFBD95-081B-4FA6-9CC5-262ED738FE73}" srcOrd="2" destOrd="0" presId="urn:microsoft.com/office/officeart/2008/layout/LinedList"/>
    <dgm:cxn modelId="{B4D87DE7-FC12-4178-AD14-21CEAE15A8AC}" type="presParOf" srcId="{0A8C98E5-42D3-4F91-861F-02C8B6629BBB}" destId="{63C06EAC-2215-404D-9F7E-C394CA259176}" srcOrd="2" destOrd="0" presId="urn:microsoft.com/office/officeart/2008/layout/LinedList"/>
    <dgm:cxn modelId="{AB76D9D0-4D0D-4AF8-A38B-B96D4C52AF6F}" type="presParOf" srcId="{0A8C98E5-42D3-4F91-861F-02C8B6629BBB}" destId="{245BD1B7-A8BA-4845-AE97-77E1116EA3A4}" srcOrd="3" destOrd="0" presId="urn:microsoft.com/office/officeart/2008/layout/LinedList"/>
    <dgm:cxn modelId="{892117B6-ED64-4446-BF2E-107E227D89FC}" type="presParOf" srcId="{0A8C98E5-42D3-4F91-861F-02C8B6629BBB}" destId="{C68A76D8-7734-4DC1-8FBC-BE38199B06CB}" srcOrd="4" destOrd="0" presId="urn:microsoft.com/office/officeart/2008/layout/LinedList"/>
    <dgm:cxn modelId="{AFC37DB6-5BBD-4A21-B79C-82DFA87A7C28}" type="presParOf" srcId="{C68A76D8-7734-4DC1-8FBC-BE38199B06CB}" destId="{866ED75F-22E5-4AC4-B733-E0C65CBDDE7B}" srcOrd="0" destOrd="0" presId="urn:microsoft.com/office/officeart/2008/layout/LinedList"/>
    <dgm:cxn modelId="{9EE05516-FF36-42EB-924F-5E1684AE34D1}" type="presParOf" srcId="{C68A76D8-7734-4DC1-8FBC-BE38199B06CB}" destId="{BB0FB44B-1A7D-41A6-810C-7DFE7987CAED}" srcOrd="1" destOrd="0" presId="urn:microsoft.com/office/officeart/2008/layout/LinedList"/>
    <dgm:cxn modelId="{270D1027-A07C-430A-9549-35C9688F57F4}" type="presParOf" srcId="{C68A76D8-7734-4DC1-8FBC-BE38199B06CB}" destId="{34271ACD-592F-44E1-92DB-895056D5BB0A}" srcOrd="2" destOrd="0" presId="urn:microsoft.com/office/officeart/2008/layout/LinedList"/>
    <dgm:cxn modelId="{0A5C2A61-4DEA-4E48-8096-793661949C48}" type="presParOf" srcId="{0A8C98E5-42D3-4F91-861F-02C8B6629BBB}" destId="{290FAF51-3E26-4303-A817-4D7AD1ED4D1A}" srcOrd="5" destOrd="0" presId="urn:microsoft.com/office/officeart/2008/layout/LinedList"/>
    <dgm:cxn modelId="{80EF0290-54FA-4E00-AA78-1F694160BD63}" type="presParOf" srcId="{0A8C98E5-42D3-4F91-861F-02C8B6629BBB}" destId="{B6012499-6C23-4921-AA98-393A1EF50C9F}" srcOrd="6" destOrd="0" presId="urn:microsoft.com/office/officeart/2008/layout/LinedList"/>
    <dgm:cxn modelId="{33EEF274-63F9-42F3-B0F8-DACED7D0A078}" type="presParOf" srcId="{0A8C98E5-42D3-4F91-861F-02C8B6629BBB}" destId="{4EDFAD08-4A33-4A51-8858-9B6C8B4413D4}" srcOrd="7" destOrd="0" presId="urn:microsoft.com/office/officeart/2008/layout/LinedList"/>
    <dgm:cxn modelId="{63BEE56F-60F3-48CC-8CF8-6DD6133A80A4}" type="presParOf" srcId="{4EDFAD08-4A33-4A51-8858-9B6C8B4413D4}" destId="{3729F630-EA70-4BF7-A825-DB3AAADB7694}" srcOrd="0" destOrd="0" presId="urn:microsoft.com/office/officeart/2008/layout/LinedList"/>
    <dgm:cxn modelId="{F532D4F2-602E-4187-A71C-BE36C7E7A6B4}" type="presParOf" srcId="{4EDFAD08-4A33-4A51-8858-9B6C8B4413D4}" destId="{53B277C9-B331-4F5A-AAF8-A381FB8C050A}" srcOrd="1" destOrd="0" presId="urn:microsoft.com/office/officeart/2008/layout/LinedList"/>
    <dgm:cxn modelId="{09C8C8B7-6DC5-4B6A-9927-54CE58A6169D}" type="presParOf" srcId="{4EDFAD08-4A33-4A51-8858-9B6C8B4413D4}" destId="{9B80EEAA-1FB6-4BC5-A20B-FC479C263EDF}" srcOrd="2" destOrd="0" presId="urn:microsoft.com/office/officeart/2008/layout/LinedList"/>
    <dgm:cxn modelId="{525F351D-4FE1-49CE-A613-CBAF7744948B}" type="presParOf" srcId="{0A8C98E5-42D3-4F91-861F-02C8B6629BBB}" destId="{DB5543F5-8FF2-4707-8591-CB9208BB4C86}" srcOrd="8" destOrd="0" presId="urn:microsoft.com/office/officeart/2008/layout/LinedList"/>
    <dgm:cxn modelId="{243EE788-0389-4E29-A51D-4E8CBA884843}" type="presParOf" srcId="{0A8C98E5-42D3-4F91-861F-02C8B6629BBB}" destId="{B2437690-8FB6-4646-8A23-0CF9EAEC62D0}" srcOrd="9" destOrd="0" presId="urn:microsoft.com/office/officeart/2008/layout/LinedList"/>
    <dgm:cxn modelId="{D8E8060E-89F3-4A8B-B6EC-8311A1718DB8}" type="presParOf" srcId="{0A8C98E5-42D3-4F91-861F-02C8B6629BBB}" destId="{3C0BA75F-1F91-46E3-9AE6-A5F82349A6CE}" srcOrd="10" destOrd="0" presId="urn:microsoft.com/office/officeart/2008/layout/LinedList"/>
    <dgm:cxn modelId="{5D9B0018-9B83-4267-A43C-F03F656678A5}" type="presParOf" srcId="{3C0BA75F-1F91-46E3-9AE6-A5F82349A6CE}" destId="{FB209807-F78A-4256-9F81-1B121D1E3A4E}" srcOrd="0" destOrd="0" presId="urn:microsoft.com/office/officeart/2008/layout/LinedList"/>
    <dgm:cxn modelId="{FEA15166-E7AA-4268-B79B-F91233F958A0}" type="presParOf" srcId="{3C0BA75F-1F91-46E3-9AE6-A5F82349A6CE}" destId="{A404A49B-6494-4A24-BAA8-47DD4AB8E049}" srcOrd="1" destOrd="0" presId="urn:microsoft.com/office/officeart/2008/layout/LinedList"/>
    <dgm:cxn modelId="{D9C5F132-06DF-4619-BE87-8A5BB6AB51E7}" type="presParOf" srcId="{3C0BA75F-1F91-46E3-9AE6-A5F82349A6CE}" destId="{3B8F98A6-442A-4267-9194-4062670ABA23}" srcOrd="2" destOrd="0" presId="urn:microsoft.com/office/officeart/2008/layout/LinedList"/>
    <dgm:cxn modelId="{D5DBF7AE-449C-4E19-BC23-3057A265CB2A}" type="presParOf" srcId="{0A8C98E5-42D3-4F91-861F-02C8B6629BBB}" destId="{60FD197F-28BD-4EA2-B3F1-DD4114FBE3BC}" srcOrd="11" destOrd="0" presId="urn:microsoft.com/office/officeart/2008/layout/LinedList"/>
    <dgm:cxn modelId="{60A1E6A5-FE27-4E57-BF15-04379CBC4982}" type="presParOf" srcId="{0A8C98E5-42D3-4F91-861F-02C8B6629BBB}" destId="{1975CBD0-8F84-42D6-9993-97FB5935159C}" srcOrd="12" destOrd="0" presId="urn:microsoft.com/office/officeart/2008/layout/LinedList"/>
    <dgm:cxn modelId="{E63D060E-5815-44BD-84F6-4CFCE3AA1E55}" type="presParOf" srcId="{0A8C98E5-42D3-4F91-861F-02C8B6629BBB}" destId="{74198529-5B5A-4C17-9AD9-D6BA65A0C13B}" srcOrd="13" destOrd="0" presId="urn:microsoft.com/office/officeart/2008/layout/LinedList"/>
    <dgm:cxn modelId="{C4EECC2F-7866-4575-B435-6E240868FD90}" type="presParOf" srcId="{74198529-5B5A-4C17-9AD9-D6BA65A0C13B}" destId="{747047AB-9D2F-4078-A619-CE1AB6CBBF02}" srcOrd="0" destOrd="0" presId="urn:microsoft.com/office/officeart/2008/layout/LinedList"/>
    <dgm:cxn modelId="{BA2157F3-9DB7-45BF-83EC-F1F3A7F88B56}" type="presParOf" srcId="{74198529-5B5A-4C17-9AD9-D6BA65A0C13B}" destId="{6FE50DA8-B38E-4279-AA8F-A32B355541BF}" srcOrd="1" destOrd="0" presId="urn:microsoft.com/office/officeart/2008/layout/LinedList"/>
    <dgm:cxn modelId="{231DD24A-304A-456F-B89E-8967BCFF0933}" type="presParOf" srcId="{74198529-5B5A-4C17-9AD9-D6BA65A0C13B}" destId="{F611F75E-5437-4680-B6BE-AD957979006A}" srcOrd="2" destOrd="0" presId="urn:microsoft.com/office/officeart/2008/layout/LinedList"/>
    <dgm:cxn modelId="{163A8EF2-35EC-4A8F-97C8-BF6B0891DB74}" type="presParOf" srcId="{0A8C98E5-42D3-4F91-861F-02C8B6629BBB}" destId="{F37DC5ED-8CCB-4089-9534-134A3188133F}" srcOrd="14" destOrd="0" presId="urn:microsoft.com/office/officeart/2008/layout/LinedList"/>
    <dgm:cxn modelId="{781FD3FA-74AE-4051-AC1E-0896BEC53DB6}" type="presParOf" srcId="{0A8C98E5-42D3-4F91-861F-02C8B6629BBB}" destId="{EED69DB7-1B6D-4FBF-8E54-6981327D48B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0ED16B-15A0-4323-9D53-FEE45C128E3A}" type="doc">
      <dgm:prSet loTypeId="urn:microsoft.com/office/officeart/2008/layout/LinedList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8F5E471-8F23-4515-B3E7-7D6473171F31}">
      <dgm:prSet phldrT="[Текст]" custT="1"/>
      <dgm:spPr/>
      <dgm:t>
        <a:bodyPr/>
        <a:lstStyle/>
        <a:p>
          <a:r>
            <a:rPr lang="ru-RU" sz="1700" b="1" smtClean="0">
              <a:solidFill>
                <a:srgbClr val="002060"/>
              </a:solidFill>
            </a:rPr>
            <a:t>МО ОО (при наличии в ОО) или работник ОО </a:t>
          </a:r>
          <a:endParaRPr lang="ru-RU" sz="1700" b="1" dirty="0">
            <a:solidFill>
              <a:srgbClr val="002060"/>
            </a:solidFill>
          </a:endParaRPr>
        </a:p>
      </dgm:t>
    </dgm:pt>
    <dgm:pt modelId="{37974CAF-E277-4979-B299-AE036D57C537}" type="par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B2567B-9188-4A02-B91E-D1DD529AB169}" type="sibTrans" cxnId="{27FAE494-5233-4A4D-BB17-84ADE939100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72713FE-29DA-4A74-A999-E09AC16978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планирует и осуществляет профессиональную деятельность </a:t>
          </a:r>
          <a:r>
            <a:rPr lang="ru-RU" sz="1800" b="0" dirty="0" smtClean="0">
              <a:solidFill>
                <a:srgbClr val="002060"/>
              </a:solidFill>
            </a:rPr>
            <a:t>в соответствии с методическими рекомендациями Регионального оператора и планами ММО; </a:t>
          </a:r>
        </a:p>
      </dgm:t>
    </dgm:pt>
    <dgm:pt modelId="{F1FE30CC-2E7E-4FC4-B932-229BA090BA7E}" type="par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4CA7EAB-0369-430D-982A-8335CC443BDE}" type="sibTrans" cxnId="{3C6D3B93-7325-4DFD-BE07-E45DECCAF4E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78F51F5-9750-462D-99F4-A098AFD9B9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участвует в выявлении профессиональных дефицитов</a:t>
          </a:r>
          <a:r>
            <a:rPr lang="ru-RU" sz="1800" b="0" dirty="0" smtClean="0">
              <a:solidFill>
                <a:srgbClr val="002060"/>
              </a:solidFill>
            </a:rPr>
            <a:t>; </a:t>
          </a:r>
        </a:p>
      </dgm:t>
    </dgm:pt>
    <dgm:pt modelId="{E5655131-186B-4020-8F1D-576F2598E68E}" type="parTrans" cxnId="{6A5C2F02-3E3F-4A3D-8C43-8DDF7330F93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FECAD2-3BC8-42BE-9DAC-55516C4676D0}" type="sibTrans" cxnId="{6A5C2F02-3E3F-4A3D-8C43-8DDF7330F93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427F4CD-2712-46CA-87CD-912E2F65D92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rgbClr val="0070C0"/>
              </a:solidFill>
            </a:rPr>
            <a:t>формулирует предложения </a:t>
          </a:r>
          <a:r>
            <a:rPr lang="ru-RU" sz="1800" b="0" dirty="0" smtClean="0">
              <a:solidFill>
                <a:srgbClr val="002060"/>
              </a:solidFill>
            </a:rPr>
            <a:t>в повестку работы ММО.</a:t>
          </a:r>
        </a:p>
      </dgm:t>
    </dgm:pt>
    <dgm:pt modelId="{9182BE84-D604-44D8-8326-D99211C95383}" type="parTrans" cxnId="{AE1549BE-9A51-4479-9CE8-2563A94534C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6B69AFE-AFED-4F16-B055-FD6B9512CC2B}" type="sibTrans" cxnId="{AE1549BE-9A51-4479-9CE8-2563A94534C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39A9D2C-BBF6-415D-B70F-F2EDA45D9F9B}" type="pres">
      <dgm:prSet presAssocID="{6C0ED16B-15A0-4323-9D53-FEE45C128E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2C19FD-737B-43ED-AE71-76B9BA260477}" type="pres">
      <dgm:prSet presAssocID="{88F5E471-8F23-4515-B3E7-7D6473171F31}" presName="thickLine" presStyleLbl="alignNode1" presStyleIdx="0" presStyleCnt="1"/>
      <dgm:spPr/>
    </dgm:pt>
    <dgm:pt modelId="{100858A3-93C8-4B9A-9099-76A4C3421498}" type="pres">
      <dgm:prSet presAssocID="{88F5E471-8F23-4515-B3E7-7D6473171F31}" presName="horz1" presStyleCnt="0"/>
      <dgm:spPr/>
    </dgm:pt>
    <dgm:pt modelId="{7CEFE930-8A8E-448D-85F9-AD4484EB648B}" type="pres">
      <dgm:prSet presAssocID="{88F5E471-8F23-4515-B3E7-7D6473171F31}" presName="tx1" presStyleLbl="revTx" presStyleIdx="0" presStyleCnt="4" custScaleX="114182" custLinFactNeighborX="137" custLinFactNeighborY="-49"/>
      <dgm:spPr/>
      <dgm:t>
        <a:bodyPr/>
        <a:lstStyle/>
        <a:p>
          <a:endParaRPr lang="ru-RU"/>
        </a:p>
      </dgm:t>
    </dgm:pt>
    <dgm:pt modelId="{0A8C98E5-42D3-4F91-861F-02C8B6629BBB}" type="pres">
      <dgm:prSet presAssocID="{88F5E471-8F23-4515-B3E7-7D6473171F31}" presName="vert1" presStyleCnt="0"/>
      <dgm:spPr/>
    </dgm:pt>
    <dgm:pt modelId="{8A55E7C2-8A8A-4EA6-891F-EB9D712D2114}" type="pres">
      <dgm:prSet presAssocID="{D72713FE-29DA-4A74-A999-E09AC1697873}" presName="vertSpace2a" presStyleCnt="0"/>
      <dgm:spPr/>
    </dgm:pt>
    <dgm:pt modelId="{DF6AE478-CC9A-44AB-A369-051CCACEE2E8}" type="pres">
      <dgm:prSet presAssocID="{D72713FE-29DA-4A74-A999-E09AC1697873}" presName="horz2" presStyleCnt="0"/>
      <dgm:spPr/>
    </dgm:pt>
    <dgm:pt modelId="{75F04E1E-0A35-4B27-B513-11CAB9AC3D4D}" type="pres">
      <dgm:prSet presAssocID="{D72713FE-29DA-4A74-A999-E09AC1697873}" presName="horzSpace2" presStyleCnt="0"/>
      <dgm:spPr/>
    </dgm:pt>
    <dgm:pt modelId="{2A607F0F-AF9A-41D6-94FC-0E4027565D47}" type="pres">
      <dgm:prSet presAssocID="{D72713FE-29DA-4A74-A999-E09AC1697873}" presName="tx2" presStyleLbl="revTx" presStyleIdx="1" presStyleCnt="4" custScaleY="32265" custLinFactNeighborX="302" custLinFactNeighborY="-2400"/>
      <dgm:spPr/>
      <dgm:t>
        <a:bodyPr/>
        <a:lstStyle/>
        <a:p>
          <a:endParaRPr lang="ru-RU"/>
        </a:p>
      </dgm:t>
    </dgm:pt>
    <dgm:pt modelId="{6BDFBD95-081B-4FA6-9CC5-262ED738FE73}" type="pres">
      <dgm:prSet presAssocID="{D72713FE-29DA-4A74-A999-E09AC1697873}" presName="vert2" presStyleCnt="0"/>
      <dgm:spPr/>
    </dgm:pt>
    <dgm:pt modelId="{63C06EAC-2215-404D-9F7E-C394CA259176}" type="pres">
      <dgm:prSet presAssocID="{D72713FE-29DA-4A74-A999-E09AC1697873}" presName="thinLine2b" presStyleLbl="callout" presStyleIdx="0" presStyleCnt="3" custLinFactY="100000" custLinFactNeighborX="1116" custLinFactNeighborY="177681"/>
      <dgm:spPr/>
    </dgm:pt>
    <dgm:pt modelId="{245BD1B7-A8BA-4845-AE97-77E1116EA3A4}" type="pres">
      <dgm:prSet presAssocID="{D72713FE-29DA-4A74-A999-E09AC1697873}" presName="vertSpace2b" presStyleCnt="0"/>
      <dgm:spPr/>
    </dgm:pt>
    <dgm:pt modelId="{C68A76D8-7734-4DC1-8FBC-BE38199B06CB}" type="pres">
      <dgm:prSet presAssocID="{478F51F5-9750-462D-99F4-A098AFD9B982}" presName="horz2" presStyleCnt="0"/>
      <dgm:spPr/>
    </dgm:pt>
    <dgm:pt modelId="{866ED75F-22E5-4AC4-B733-E0C65CBDDE7B}" type="pres">
      <dgm:prSet presAssocID="{478F51F5-9750-462D-99F4-A098AFD9B982}" presName="horzSpace2" presStyleCnt="0"/>
      <dgm:spPr/>
    </dgm:pt>
    <dgm:pt modelId="{BB0FB44B-1A7D-41A6-810C-7DFE7987CAED}" type="pres">
      <dgm:prSet presAssocID="{478F51F5-9750-462D-99F4-A098AFD9B982}" presName="tx2" presStyleLbl="revTx" presStyleIdx="2" presStyleCnt="4" custScaleY="22952" custLinFactNeighborX="302" custLinFactNeighborY="-21465"/>
      <dgm:spPr/>
      <dgm:t>
        <a:bodyPr/>
        <a:lstStyle/>
        <a:p>
          <a:endParaRPr lang="ru-RU"/>
        </a:p>
      </dgm:t>
    </dgm:pt>
    <dgm:pt modelId="{34271ACD-592F-44E1-92DB-895056D5BB0A}" type="pres">
      <dgm:prSet presAssocID="{478F51F5-9750-462D-99F4-A098AFD9B982}" presName="vert2" presStyleCnt="0"/>
      <dgm:spPr/>
    </dgm:pt>
    <dgm:pt modelId="{290FAF51-3E26-4303-A817-4D7AD1ED4D1A}" type="pres">
      <dgm:prSet presAssocID="{478F51F5-9750-462D-99F4-A098AFD9B982}" presName="thinLine2b" presStyleLbl="callout" presStyleIdx="1" presStyleCnt="3" custLinFactY="-700000" custLinFactNeighborX="62" custLinFactNeighborY="-797361"/>
      <dgm:spPr/>
    </dgm:pt>
    <dgm:pt modelId="{B6012499-6C23-4921-AA98-393A1EF50C9F}" type="pres">
      <dgm:prSet presAssocID="{478F51F5-9750-462D-99F4-A098AFD9B982}" presName="vertSpace2b" presStyleCnt="0"/>
      <dgm:spPr/>
    </dgm:pt>
    <dgm:pt modelId="{4EDFAD08-4A33-4A51-8858-9B6C8B4413D4}" type="pres">
      <dgm:prSet presAssocID="{3427F4CD-2712-46CA-87CD-912E2F65D929}" presName="horz2" presStyleCnt="0"/>
      <dgm:spPr/>
    </dgm:pt>
    <dgm:pt modelId="{3729F630-EA70-4BF7-A825-DB3AAADB7694}" type="pres">
      <dgm:prSet presAssocID="{3427F4CD-2712-46CA-87CD-912E2F65D929}" presName="horzSpace2" presStyleCnt="0"/>
      <dgm:spPr/>
    </dgm:pt>
    <dgm:pt modelId="{53B277C9-B331-4F5A-AAF8-A381FB8C050A}" type="pres">
      <dgm:prSet presAssocID="{3427F4CD-2712-46CA-87CD-912E2F65D929}" presName="tx2" presStyleLbl="revTx" presStyleIdx="3" presStyleCnt="4" custScaleY="24853" custLinFactNeighborX="302" custLinFactNeighborY="-35118"/>
      <dgm:spPr/>
      <dgm:t>
        <a:bodyPr/>
        <a:lstStyle/>
        <a:p>
          <a:endParaRPr lang="ru-RU"/>
        </a:p>
      </dgm:t>
    </dgm:pt>
    <dgm:pt modelId="{9B80EEAA-1FB6-4BC5-A20B-FC479C263EDF}" type="pres">
      <dgm:prSet presAssocID="{3427F4CD-2712-46CA-87CD-912E2F65D929}" presName="vert2" presStyleCnt="0"/>
      <dgm:spPr/>
    </dgm:pt>
    <dgm:pt modelId="{DB5543F5-8FF2-4707-8591-CB9208BB4C86}" type="pres">
      <dgm:prSet presAssocID="{3427F4CD-2712-46CA-87CD-912E2F65D929}" presName="thinLine2b" presStyleLbl="callout" presStyleIdx="2" presStyleCnt="3" custLinFactY="-1000000" custLinFactNeighborX="62" custLinFactNeighborY="-1069433"/>
      <dgm:spPr/>
    </dgm:pt>
    <dgm:pt modelId="{B2437690-8FB6-4646-8A23-0CF9EAEC62D0}" type="pres">
      <dgm:prSet presAssocID="{3427F4CD-2712-46CA-87CD-912E2F65D929}" presName="vertSpace2b" presStyleCnt="0"/>
      <dgm:spPr/>
    </dgm:pt>
  </dgm:ptLst>
  <dgm:cxnLst>
    <dgm:cxn modelId="{E157F2B5-4AE9-4F9E-89E2-0B78F4CAA413}" type="presOf" srcId="{88F5E471-8F23-4515-B3E7-7D6473171F31}" destId="{7CEFE930-8A8E-448D-85F9-AD4484EB648B}" srcOrd="0" destOrd="0" presId="urn:microsoft.com/office/officeart/2008/layout/LinedList"/>
    <dgm:cxn modelId="{03104368-6FF8-4957-86E4-2319D98DD827}" type="presOf" srcId="{6C0ED16B-15A0-4323-9D53-FEE45C128E3A}" destId="{E39A9D2C-BBF6-415D-B70F-F2EDA45D9F9B}" srcOrd="0" destOrd="0" presId="urn:microsoft.com/office/officeart/2008/layout/LinedList"/>
    <dgm:cxn modelId="{EB0B4A75-0575-40BD-ADC9-488A257FB7DA}" type="presOf" srcId="{478F51F5-9750-462D-99F4-A098AFD9B982}" destId="{BB0FB44B-1A7D-41A6-810C-7DFE7987CAED}" srcOrd="0" destOrd="0" presId="urn:microsoft.com/office/officeart/2008/layout/LinedList"/>
    <dgm:cxn modelId="{AE1549BE-9A51-4479-9CE8-2563A94534C9}" srcId="{88F5E471-8F23-4515-B3E7-7D6473171F31}" destId="{3427F4CD-2712-46CA-87CD-912E2F65D929}" srcOrd="2" destOrd="0" parTransId="{9182BE84-D604-44D8-8326-D99211C95383}" sibTransId="{36B69AFE-AFED-4F16-B055-FD6B9512CC2B}"/>
    <dgm:cxn modelId="{3C6D3B93-7325-4DFD-BE07-E45DECCAF4EB}" srcId="{88F5E471-8F23-4515-B3E7-7D6473171F31}" destId="{D72713FE-29DA-4A74-A999-E09AC1697873}" srcOrd="0" destOrd="0" parTransId="{F1FE30CC-2E7E-4FC4-B932-229BA090BA7E}" sibTransId="{94CA7EAB-0369-430D-982A-8335CC443BDE}"/>
    <dgm:cxn modelId="{6A5C2F02-3E3F-4A3D-8C43-8DDF7330F93A}" srcId="{88F5E471-8F23-4515-B3E7-7D6473171F31}" destId="{478F51F5-9750-462D-99F4-A098AFD9B982}" srcOrd="1" destOrd="0" parTransId="{E5655131-186B-4020-8F1D-576F2598E68E}" sibTransId="{F7FECAD2-3BC8-42BE-9DAC-55516C4676D0}"/>
    <dgm:cxn modelId="{27FAE494-5233-4A4D-BB17-84ADE9391001}" srcId="{6C0ED16B-15A0-4323-9D53-FEE45C128E3A}" destId="{88F5E471-8F23-4515-B3E7-7D6473171F31}" srcOrd="0" destOrd="0" parTransId="{37974CAF-E277-4979-B299-AE036D57C537}" sibTransId="{25B2567B-9188-4A02-B91E-D1DD529AB169}"/>
    <dgm:cxn modelId="{E1CC7D1C-B118-4874-BCAD-27BC29F921D4}" type="presOf" srcId="{3427F4CD-2712-46CA-87CD-912E2F65D929}" destId="{53B277C9-B331-4F5A-AAF8-A381FB8C050A}" srcOrd="0" destOrd="0" presId="urn:microsoft.com/office/officeart/2008/layout/LinedList"/>
    <dgm:cxn modelId="{4C935714-7F26-43FD-B492-10B2C8053C8E}" type="presOf" srcId="{D72713FE-29DA-4A74-A999-E09AC1697873}" destId="{2A607F0F-AF9A-41D6-94FC-0E4027565D47}" srcOrd="0" destOrd="0" presId="urn:microsoft.com/office/officeart/2008/layout/LinedList"/>
    <dgm:cxn modelId="{714F16FB-45CB-499A-86F5-9E459BDAB496}" type="presParOf" srcId="{E39A9D2C-BBF6-415D-B70F-F2EDA45D9F9B}" destId="{282C19FD-737B-43ED-AE71-76B9BA260477}" srcOrd="0" destOrd="0" presId="urn:microsoft.com/office/officeart/2008/layout/LinedList"/>
    <dgm:cxn modelId="{CBED06A9-511A-4E80-809A-4E6C467A5B3C}" type="presParOf" srcId="{E39A9D2C-BBF6-415D-B70F-F2EDA45D9F9B}" destId="{100858A3-93C8-4B9A-9099-76A4C3421498}" srcOrd="1" destOrd="0" presId="urn:microsoft.com/office/officeart/2008/layout/LinedList"/>
    <dgm:cxn modelId="{1155F366-B388-4CB4-87DE-4BAE0F045CCC}" type="presParOf" srcId="{100858A3-93C8-4B9A-9099-76A4C3421498}" destId="{7CEFE930-8A8E-448D-85F9-AD4484EB648B}" srcOrd="0" destOrd="0" presId="urn:microsoft.com/office/officeart/2008/layout/LinedList"/>
    <dgm:cxn modelId="{850C8AF7-4886-4FE4-99B4-37683B7CF27C}" type="presParOf" srcId="{100858A3-93C8-4B9A-9099-76A4C3421498}" destId="{0A8C98E5-42D3-4F91-861F-02C8B6629BBB}" srcOrd="1" destOrd="0" presId="urn:microsoft.com/office/officeart/2008/layout/LinedList"/>
    <dgm:cxn modelId="{1FEF0707-8D59-466E-9269-AAB1F0DB0A9E}" type="presParOf" srcId="{0A8C98E5-42D3-4F91-861F-02C8B6629BBB}" destId="{8A55E7C2-8A8A-4EA6-891F-EB9D712D2114}" srcOrd="0" destOrd="0" presId="urn:microsoft.com/office/officeart/2008/layout/LinedList"/>
    <dgm:cxn modelId="{A5C1B627-D9FE-4A22-B763-E983D1F5471A}" type="presParOf" srcId="{0A8C98E5-42D3-4F91-861F-02C8B6629BBB}" destId="{DF6AE478-CC9A-44AB-A369-051CCACEE2E8}" srcOrd="1" destOrd="0" presId="urn:microsoft.com/office/officeart/2008/layout/LinedList"/>
    <dgm:cxn modelId="{1AC28F22-33B5-4580-89A7-85F07E19BC64}" type="presParOf" srcId="{DF6AE478-CC9A-44AB-A369-051CCACEE2E8}" destId="{75F04E1E-0A35-4B27-B513-11CAB9AC3D4D}" srcOrd="0" destOrd="0" presId="urn:microsoft.com/office/officeart/2008/layout/LinedList"/>
    <dgm:cxn modelId="{E3760664-639E-4822-89AC-9D97CCC28E5A}" type="presParOf" srcId="{DF6AE478-CC9A-44AB-A369-051CCACEE2E8}" destId="{2A607F0F-AF9A-41D6-94FC-0E4027565D47}" srcOrd="1" destOrd="0" presId="urn:microsoft.com/office/officeart/2008/layout/LinedList"/>
    <dgm:cxn modelId="{61481DE7-9060-4556-B538-5CDB46FA42E0}" type="presParOf" srcId="{DF6AE478-CC9A-44AB-A369-051CCACEE2E8}" destId="{6BDFBD95-081B-4FA6-9CC5-262ED738FE73}" srcOrd="2" destOrd="0" presId="urn:microsoft.com/office/officeart/2008/layout/LinedList"/>
    <dgm:cxn modelId="{1C776B18-81C8-4CE4-A756-0A86C9F34892}" type="presParOf" srcId="{0A8C98E5-42D3-4F91-861F-02C8B6629BBB}" destId="{63C06EAC-2215-404D-9F7E-C394CA259176}" srcOrd="2" destOrd="0" presId="urn:microsoft.com/office/officeart/2008/layout/LinedList"/>
    <dgm:cxn modelId="{8FA7B4D0-8613-4E78-BF85-5F887BAB8B66}" type="presParOf" srcId="{0A8C98E5-42D3-4F91-861F-02C8B6629BBB}" destId="{245BD1B7-A8BA-4845-AE97-77E1116EA3A4}" srcOrd="3" destOrd="0" presId="urn:microsoft.com/office/officeart/2008/layout/LinedList"/>
    <dgm:cxn modelId="{1C44FA81-ABCA-4A65-9701-504263B8C1E9}" type="presParOf" srcId="{0A8C98E5-42D3-4F91-861F-02C8B6629BBB}" destId="{C68A76D8-7734-4DC1-8FBC-BE38199B06CB}" srcOrd="4" destOrd="0" presId="urn:microsoft.com/office/officeart/2008/layout/LinedList"/>
    <dgm:cxn modelId="{1BA1E648-EE49-4155-86B7-38A568199EB1}" type="presParOf" srcId="{C68A76D8-7734-4DC1-8FBC-BE38199B06CB}" destId="{866ED75F-22E5-4AC4-B733-E0C65CBDDE7B}" srcOrd="0" destOrd="0" presId="urn:microsoft.com/office/officeart/2008/layout/LinedList"/>
    <dgm:cxn modelId="{DBA970FB-E7F3-40BC-B164-76B8FE05FD3C}" type="presParOf" srcId="{C68A76D8-7734-4DC1-8FBC-BE38199B06CB}" destId="{BB0FB44B-1A7D-41A6-810C-7DFE7987CAED}" srcOrd="1" destOrd="0" presId="urn:microsoft.com/office/officeart/2008/layout/LinedList"/>
    <dgm:cxn modelId="{373F5279-7EC4-4B79-900F-3E99A58DB17B}" type="presParOf" srcId="{C68A76D8-7734-4DC1-8FBC-BE38199B06CB}" destId="{34271ACD-592F-44E1-92DB-895056D5BB0A}" srcOrd="2" destOrd="0" presId="urn:microsoft.com/office/officeart/2008/layout/LinedList"/>
    <dgm:cxn modelId="{DAE6F8B9-3375-4F67-82D1-A4C30E59A8C4}" type="presParOf" srcId="{0A8C98E5-42D3-4F91-861F-02C8B6629BBB}" destId="{290FAF51-3E26-4303-A817-4D7AD1ED4D1A}" srcOrd="5" destOrd="0" presId="urn:microsoft.com/office/officeart/2008/layout/LinedList"/>
    <dgm:cxn modelId="{33062249-AD18-4FF7-9235-DD43CBED511F}" type="presParOf" srcId="{0A8C98E5-42D3-4F91-861F-02C8B6629BBB}" destId="{B6012499-6C23-4921-AA98-393A1EF50C9F}" srcOrd="6" destOrd="0" presId="urn:microsoft.com/office/officeart/2008/layout/LinedList"/>
    <dgm:cxn modelId="{0C0F9396-BA2C-411D-AD14-AB3F42DC5927}" type="presParOf" srcId="{0A8C98E5-42D3-4F91-861F-02C8B6629BBB}" destId="{4EDFAD08-4A33-4A51-8858-9B6C8B4413D4}" srcOrd="7" destOrd="0" presId="urn:microsoft.com/office/officeart/2008/layout/LinedList"/>
    <dgm:cxn modelId="{E0422FCC-760A-4C2C-96A4-5A3A9C1AA174}" type="presParOf" srcId="{4EDFAD08-4A33-4A51-8858-9B6C8B4413D4}" destId="{3729F630-EA70-4BF7-A825-DB3AAADB7694}" srcOrd="0" destOrd="0" presId="urn:microsoft.com/office/officeart/2008/layout/LinedList"/>
    <dgm:cxn modelId="{8E2F2C24-8D20-4D39-BFCB-2EA4B33F221B}" type="presParOf" srcId="{4EDFAD08-4A33-4A51-8858-9B6C8B4413D4}" destId="{53B277C9-B331-4F5A-AAF8-A381FB8C050A}" srcOrd="1" destOrd="0" presId="urn:microsoft.com/office/officeart/2008/layout/LinedList"/>
    <dgm:cxn modelId="{D9E61126-9D70-4451-9137-2EC4330214F5}" type="presParOf" srcId="{4EDFAD08-4A33-4A51-8858-9B6C8B4413D4}" destId="{9B80EEAA-1FB6-4BC5-A20B-FC479C263EDF}" srcOrd="2" destOrd="0" presId="urn:microsoft.com/office/officeart/2008/layout/LinedList"/>
    <dgm:cxn modelId="{1DB848EF-5909-44EA-ABDA-8DFB399D37D5}" type="presParOf" srcId="{0A8C98E5-42D3-4F91-861F-02C8B6629BBB}" destId="{DB5543F5-8FF2-4707-8591-CB9208BB4C86}" srcOrd="8" destOrd="0" presId="urn:microsoft.com/office/officeart/2008/layout/LinedList"/>
    <dgm:cxn modelId="{C2027195-6367-40DC-9D6E-6E21138C014B}" type="presParOf" srcId="{0A8C98E5-42D3-4F91-861F-02C8B6629BBB}" destId="{B2437690-8FB6-4646-8A23-0CF9EAEC62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4B48E-3FEA-4EF1-B8CC-638E9691F59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1445BC-0671-4D51-8F75-492CD710ADD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Продуктивное взаимодействие работников образования в методических объединениях и профессиональных сообществах разных уровнях региональной системы образования</a:t>
          </a:r>
          <a:endParaRPr lang="ru-RU" b="1" dirty="0">
            <a:solidFill>
              <a:srgbClr val="002060"/>
            </a:solidFill>
          </a:endParaRPr>
        </a:p>
      </dgm:t>
    </dgm:pt>
    <dgm:pt modelId="{585BC2C1-600D-4A0A-A90D-4525AD41D53E}" type="parTrans" cxnId="{E043F3C3-5BA2-49A8-BD6D-E3B3C5F81BED}">
      <dgm:prSet/>
      <dgm:spPr/>
      <dgm:t>
        <a:bodyPr/>
        <a:lstStyle/>
        <a:p>
          <a:endParaRPr lang="ru-RU"/>
        </a:p>
      </dgm:t>
    </dgm:pt>
    <dgm:pt modelId="{D593EF19-3910-4B5D-B11B-E691E3E3C735}" type="sibTrans" cxnId="{E043F3C3-5BA2-49A8-BD6D-E3B3C5F81BE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A07AFD77-9C7C-4E3D-B2C2-0B9A183FC09B}" type="pres">
      <dgm:prSet presAssocID="{8E04B48E-3FEA-4EF1-B8CC-638E9691F59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D43AFBD-0ACB-4D3C-9738-67F0A7DF2A97}" type="pres">
      <dgm:prSet presAssocID="{471445BC-0671-4D51-8F75-492CD710ADD1}" presName="text1" presStyleCnt="0"/>
      <dgm:spPr/>
    </dgm:pt>
    <dgm:pt modelId="{AD1D132B-957D-4DDE-99B3-A067E6E7837D}" type="pres">
      <dgm:prSet presAssocID="{471445BC-0671-4D51-8F75-492CD710ADD1}" presName="textRepeatNode" presStyleLbl="alignNode1" presStyleIdx="0" presStyleCnt="1" custLinFactNeighborX="6720" custLinFactNeighborY="-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61E45-9A1A-42DB-8AAB-6E940D0B62B6}" type="pres">
      <dgm:prSet presAssocID="{471445BC-0671-4D51-8F75-492CD710ADD1}" presName="textaccent1" presStyleCnt="0"/>
      <dgm:spPr/>
    </dgm:pt>
    <dgm:pt modelId="{5A268D0E-61AF-4D84-A391-98E2314ACB2A}" type="pres">
      <dgm:prSet presAssocID="{471445BC-0671-4D51-8F75-492CD710ADD1}" presName="accentRepeatNode" presStyleLbl="solidAlignAcc1" presStyleIdx="0" presStyleCnt="2" custLinFactNeighborX="37702" custLinFactNeighborY="-4210"/>
      <dgm:spPr/>
    </dgm:pt>
    <dgm:pt modelId="{5748AEC6-43DD-4CBA-963E-4F71BA5E5298}" type="pres">
      <dgm:prSet presAssocID="{D593EF19-3910-4B5D-B11B-E691E3E3C735}" presName="image1" presStyleCnt="0"/>
      <dgm:spPr/>
    </dgm:pt>
    <dgm:pt modelId="{82595C7F-7928-40FC-A890-FD68D96CA5BF}" type="pres">
      <dgm:prSet presAssocID="{D593EF19-3910-4B5D-B11B-E691E3E3C735}" presName="imageRepeatNode" presStyleLbl="alignAcc1" presStyleIdx="0" presStyleCnt="1" custScaleX="115612"/>
      <dgm:spPr/>
      <dgm:t>
        <a:bodyPr/>
        <a:lstStyle/>
        <a:p>
          <a:endParaRPr lang="ru-RU"/>
        </a:p>
      </dgm:t>
    </dgm:pt>
    <dgm:pt modelId="{708DD648-988D-4666-A0BB-98E67F6F6D38}" type="pres">
      <dgm:prSet presAssocID="{D593EF19-3910-4B5D-B11B-E691E3E3C735}" presName="imageaccent1" presStyleCnt="0"/>
      <dgm:spPr/>
    </dgm:pt>
    <dgm:pt modelId="{DC74542A-2D63-4DEC-9657-A87CE73AB2FC}" type="pres">
      <dgm:prSet presAssocID="{D593EF19-3910-4B5D-B11B-E691E3E3C735}" presName="accentRepeatNode" presStyleLbl="solidAlignAcc1" presStyleIdx="1" presStyleCnt="2"/>
      <dgm:spPr/>
    </dgm:pt>
  </dgm:ptLst>
  <dgm:cxnLst>
    <dgm:cxn modelId="{E043F3C3-5BA2-49A8-BD6D-E3B3C5F81BED}" srcId="{8E04B48E-3FEA-4EF1-B8CC-638E9691F59C}" destId="{471445BC-0671-4D51-8F75-492CD710ADD1}" srcOrd="0" destOrd="0" parTransId="{585BC2C1-600D-4A0A-A90D-4525AD41D53E}" sibTransId="{D593EF19-3910-4B5D-B11B-E691E3E3C735}"/>
    <dgm:cxn modelId="{CAE9B5D8-9EF3-4CC8-A78A-19C3E6663E01}" type="presOf" srcId="{471445BC-0671-4D51-8F75-492CD710ADD1}" destId="{AD1D132B-957D-4DDE-99B3-A067E6E7837D}" srcOrd="0" destOrd="0" presId="urn:microsoft.com/office/officeart/2008/layout/HexagonCluster"/>
    <dgm:cxn modelId="{EC499859-2377-4595-86CC-5841D4C30D54}" type="presOf" srcId="{D593EF19-3910-4B5D-B11B-E691E3E3C735}" destId="{82595C7F-7928-40FC-A890-FD68D96CA5BF}" srcOrd="0" destOrd="0" presId="urn:microsoft.com/office/officeart/2008/layout/HexagonCluster"/>
    <dgm:cxn modelId="{A3E7BEE7-DA2E-41DD-9440-C9470151D537}" type="presOf" srcId="{8E04B48E-3FEA-4EF1-B8CC-638E9691F59C}" destId="{A07AFD77-9C7C-4E3D-B2C2-0B9A183FC09B}" srcOrd="0" destOrd="0" presId="urn:microsoft.com/office/officeart/2008/layout/HexagonCluster"/>
    <dgm:cxn modelId="{196AF371-89C1-4A4F-9F00-16D73A053770}" type="presParOf" srcId="{A07AFD77-9C7C-4E3D-B2C2-0B9A183FC09B}" destId="{DD43AFBD-0ACB-4D3C-9738-67F0A7DF2A97}" srcOrd="0" destOrd="0" presId="urn:microsoft.com/office/officeart/2008/layout/HexagonCluster"/>
    <dgm:cxn modelId="{AA94E26F-6050-44F1-8519-00800A04A6D8}" type="presParOf" srcId="{DD43AFBD-0ACB-4D3C-9738-67F0A7DF2A97}" destId="{AD1D132B-957D-4DDE-99B3-A067E6E7837D}" srcOrd="0" destOrd="0" presId="urn:microsoft.com/office/officeart/2008/layout/HexagonCluster"/>
    <dgm:cxn modelId="{0BDDA484-354D-4268-9CCD-C59416B81026}" type="presParOf" srcId="{A07AFD77-9C7C-4E3D-B2C2-0B9A183FC09B}" destId="{F6661E45-9A1A-42DB-8AAB-6E940D0B62B6}" srcOrd="1" destOrd="0" presId="urn:microsoft.com/office/officeart/2008/layout/HexagonCluster"/>
    <dgm:cxn modelId="{76604069-6ADD-40BF-9E5E-FCA238A360EF}" type="presParOf" srcId="{F6661E45-9A1A-42DB-8AAB-6E940D0B62B6}" destId="{5A268D0E-61AF-4D84-A391-98E2314ACB2A}" srcOrd="0" destOrd="0" presId="urn:microsoft.com/office/officeart/2008/layout/HexagonCluster"/>
    <dgm:cxn modelId="{E8FBCEC3-465B-43C3-B697-85203117D46D}" type="presParOf" srcId="{A07AFD77-9C7C-4E3D-B2C2-0B9A183FC09B}" destId="{5748AEC6-43DD-4CBA-963E-4F71BA5E5298}" srcOrd="2" destOrd="0" presId="urn:microsoft.com/office/officeart/2008/layout/HexagonCluster"/>
    <dgm:cxn modelId="{0E7EF25C-8F49-4D78-AA2A-944FA5497244}" type="presParOf" srcId="{5748AEC6-43DD-4CBA-963E-4F71BA5E5298}" destId="{82595C7F-7928-40FC-A890-FD68D96CA5BF}" srcOrd="0" destOrd="0" presId="urn:microsoft.com/office/officeart/2008/layout/HexagonCluster"/>
    <dgm:cxn modelId="{FC329DB4-0AE2-4731-BFA7-E18A16260522}" type="presParOf" srcId="{A07AFD77-9C7C-4E3D-B2C2-0B9A183FC09B}" destId="{708DD648-988D-4666-A0BB-98E67F6F6D38}" srcOrd="3" destOrd="0" presId="urn:microsoft.com/office/officeart/2008/layout/HexagonCluster"/>
    <dgm:cxn modelId="{72D022A9-35D5-4D61-9E9C-DEE688B2BF4C}" type="presParOf" srcId="{708DD648-988D-4666-A0BB-98E67F6F6D38}" destId="{DC74542A-2D63-4DEC-9657-A87CE73AB2F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04B48E-3FEA-4EF1-B8CC-638E9691F59C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1445BC-0671-4D51-8F75-492CD710ADD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Профессиональный рост педагогических работников на основе выявления их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профессиональных дефицитов и кадровых потребностей региона</a:t>
          </a:r>
          <a:endParaRPr lang="ru-RU" b="1" dirty="0">
            <a:solidFill>
              <a:schemeClr val="tx1"/>
            </a:solidFill>
          </a:endParaRPr>
        </a:p>
      </dgm:t>
    </dgm:pt>
    <dgm:pt modelId="{585BC2C1-600D-4A0A-A90D-4525AD41D53E}" type="parTrans" cxnId="{E043F3C3-5BA2-49A8-BD6D-E3B3C5F81B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93EF19-3910-4B5D-B11B-E691E3E3C735}" type="sibTrans" cxnId="{E043F3C3-5BA2-49A8-BD6D-E3B3C5F81BE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7AFD77-9C7C-4E3D-B2C2-0B9A183FC09B}" type="pres">
      <dgm:prSet presAssocID="{8E04B48E-3FEA-4EF1-B8CC-638E9691F59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D43AFBD-0ACB-4D3C-9738-67F0A7DF2A97}" type="pres">
      <dgm:prSet presAssocID="{471445BC-0671-4D51-8F75-492CD710ADD1}" presName="text1" presStyleCnt="0"/>
      <dgm:spPr/>
    </dgm:pt>
    <dgm:pt modelId="{AD1D132B-957D-4DDE-99B3-A067E6E7837D}" type="pres">
      <dgm:prSet presAssocID="{471445BC-0671-4D51-8F75-492CD710ADD1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61E45-9A1A-42DB-8AAB-6E940D0B62B6}" type="pres">
      <dgm:prSet presAssocID="{471445BC-0671-4D51-8F75-492CD710ADD1}" presName="textaccent1" presStyleCnt="0"/>
      <dgm:spPr/>
    </dgm:pt>
    <dgm:pt modelId="{5A268D0E-61AF-4D84-A391-98E2314ACB2A}" type="pres">
      <dgm:prSet presAssocID="{471445BC-0671-4D51-8F75-492CD710ADD1}" presName="accentRepeatNode" presStyleLbl="solidAlignAcc1" presStyleIdx="0" presStyleCnt="2"/>
      <dgm:spPr/>
    </dgm:pt>
    <dgm:pt modelId="{5748AEC6-43DD-4CBA-963E-4F71BA5E5298}" type="pres">
      <dgm:prSet presAssocID="{D593EF19-3910-4B5D-B11B-E691E3E3C735}" presName="image1" presStyleCnt="0"/>
      <dgm:spPr/>
    </dgm:pt>
    <dgm:pt modelId="{82595C7F-7928-40FC-A890-FD68D96CA5BF}" type="pres">
      <dgm:prSet presAssocID="{D593EF19-3910-4B5D-B11B-E691E3E3C735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708DD648-988D-4666-A0BB-98E67F6F6D38}" type="pres">
      <dgm:prSet presAssocID="{D593EF19-3910-4B5D-B11B-E691E3E3C735}" presName="imageaccent1" presStyleCnt="0"/>
      <dgm:spPr/>
    </dgm:pt>
    <dgm:pt modelId="{DC74542A-2D63-4DEC-9657-A87CE73AB2FC}" type="pres">
      <dgm:prSet presAssocID="{D593EF19-3910-4B5D-B11B-E691E3E3C735}" presName="accentRepeatNode" presStyleLbl="solidAlignAcc1" presStyleIdx="1" presStyleCnt="2"/>
      <dgm:spPr/>
    </dgm:pt>
  </dgm:ptLst>
  <dgm:cxnLst>
    <dgm:cxn modelId="{A08C0657-A3FB-4F7B-B7E6-717FC6672622}" type="presOf" srcId="{8E04B48E-3FEA-4EF1-B8CC-638E9691F59C}" destId="{A07AFD77-9C7C-4E3D-B2C2-0B9A183FC09B}" srcOrd="0" destOrd="0" presId="urn:microsoft.com/office/officeart/2008/layout/HexagonCluster"/>
    <dgm:cxn modelId="{E043F3C3-5BA2-49A8-BD6D-E3B3C5F81BED}" srcId="{8E04B48E-3FEA-4EF1-B8CC-638E9691F59C}" destId="{471445BC-0671-4D51-8F75-492CD710ADD1}" srcOrd="0" destOrd="0" parTransId="{585BC2C1-600D-4A0A-A90D-4525AD41D53E}" sibTransId="{D593EF19-3910-4B5D-B11B-E691E3E3C735}"/>
    <dgm:cxn modelId="{328C2170-C192-455A-A928-CA9951B8F3C7}" type="presOf" srcId="{471445BC-0671-4D51-8F75-492CD710ADD1}" destId="{AD1D132B-957D-4DDE-99B3-A067E6E7837D}" srcOrd="0" destOrd="0" presId="urn:microsoft.com/office/officeart/2008/layout/HexagonCluster"/>
    <dgm:cxn modelId="{561E928F-CE9B-4472-B406-6DBB05521017}" type="presOf" srcId="{D593EF19-3910-4B5D-B11B-E691E3E3C735}" destId="{82595C7F-7928-40FC-A890-FD68D96CA5BF}" srcOrd="0" destOrd="0" presId="urn:microsoft.com/office/officeart/2008/layout/HexagonCluster"/>
    <dgm:cxn modelId="{9998B7D2-20FA-4C55-8D85-690180857F38}" type="presParOf" srcId="{A07AFD77-9C7C-4E3D-B2C2-0B9A183FC09B}" destId="{DD43AFBD-0ACB-4D3C-9738-67F0A7DF2A97}" srcOrd="0" destOrd="0" presId="urn:microsoft.com/office/officeart/2008/layout/HexagonCluster"/>
    <dgm:cxn modelId="{630833AE-965A-4F53-AA95-6DB576FE9681}" type="presParOf" srcId="{DD43AFBD-0ACB-4D3C-9738-67F0A7DF2A97}" destId="{AD1D132B-957D-4DDE-99B3-A067E6E7837D}" srcOrd="0" destOrd="0" presId="urn:microsoft.com/office/officeart/2008/layout/HexagonCluster"/>
    <dgm:cxn modelId="{C55BA302-EFCC-4EB0-BF62-AEBF1022CD32}" type="presParOf" srcId="{A07AFD77-9C7C-4E3D-B2C2-0B9A183FC09B}" destId="{F6661E45-9A1A-42DB-8AAB-6E940D0B62B6}" srcOrd="1" destOrd="0" presId="urn:microsoft.com/office/officeart/2008/layout/HexagonCluster"/>
    <dgm:cxn modelId="{756711B3-BB1D-4BC3-92E7-F9E8498BAA3A}" type="presParOf" srcId="{F6661E45-9A1A-42DB-8AAB-6E940D0B62B6}" destId="{5A268D0E-61AF-4D84-A391-98E2314ACB2A}" srcOrd="0" destOrd="0" presId="urn:microsoft.com/office/officeart/2008/layout/HexagonCluster"/>
    <dgm:cxn modelId="{E4E620CF-A9E5-46DE-8D7A-A1B645197789}" type="presParOf" srcId="{A07AFD77-9C7C-4E3D-B2C2-0B9A183FC09B}" destId="{5748AEC6-43DD-4CBA-963E-4F71BA5E5298}" srcOrd="2" destOrd="0" presId="urn:microsoft.com/office/officeart/2008/layout/HexagonCluster"/>
    <dgm:cxn modelId="{AC06ECC1-2A50-44AA-85F7-704B7A0B87D1}" type="presParOf" srcId="{5748AEC6-43DD-4CBA-963E-4F71BA5E5298}" destId="{82595C7F-7928-40FC-A890-FD68D96CA5BF}" srcOrd="0" destOrd="0" presId="urn:microsoft.com/office/officeart/2008/layout/HexagonCluster"/>
    <dgm:cxn modelId="{E4B37413-5B07-44B7-8EE2-3330F18EE963}" type="presParOf" srcId="{A07AFD77-9C7C-4E3D-B2C2-0B9A183FC09B}" destId="{708DD648-988D-4666-A0BB-98E67F6F6D38}" srcOrd="3" destOrd="0" presId="urn:microsoft.com/office/officeart/2008/layout/HexagonCluster"/>
    <dgm:cxn modelId="{AD017758-9381-438E-8C2A-3E4A478FBBF2}" type="presParOf" srcId="{708DD648-988D-4666-A0BB-98E67F6F6D38}" destId="{DC74542A-2D63-4DEC-9657-A87CE73AB2F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04B48E-3FEA-4EF1-B8CC-638E9691F59C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1445BC-0671-4D51-8F75-492CD710ADD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Непрерывное повышение квалификации и профессиональное развитие педагогов</a:t>
          </a:r>
          <a:endParaRPr lang="ru-RU" b="1" dirty="0">
            <a:solidFill>
              <a:schemeClr val="tx1"/>
            </a:solidFill>
          </a:endParaRPr>
        </a:p>
      </dgm:t>
    </dgm:pt>
    <dgm:pt modelId="{585BC2C1-600D-4A0A-A90D-4525AD41D53E}" type="parTrans" cxnId="{E043F3C3-5BA2-49A8-BD6D-E3B3C5F81B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93EF19-3910-4B5D-B11B-E691E3E3C735}" type="sibTrans" cxnId="{E043F3C3-5BA2-49A8-BD6D-E3B3C5F81BE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7AFD77-9C7C-4E3D-B2C2-0B9A183FC09B}" type="pres">
      <dgm:prSet presAssocID="{8E04B48E-3FEA-4EF1-B8CC-638E9691F59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D43AFBD-0ACB-4D3C-9738-67F0A7DF2A97}" type="pres">
      <dgm:prSet presAssocID="{471445BC-0671-4D51-8F75-492CD710ADD1}" presName="text1" presStyleCnt="0"/>
      <dgm:spPr/>
    </dgm:pt>
    <dgm:pt modelId="{AD1D132B-957D-4DDE-99B3-A067E6E7837D}" type="pres">
      <dgm:prSet presAssocID="{471445BC-0671-4D51-8F75-492CD710ADD1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61E45-9A1A-42DB-8AAB-6E940D0B62B6}" type="pres">
      <dgm:prSet presAssocID="{471445BC-0671-4D51-8F75-492CD710ADD1}" presName="textaccent1" presStyleCnt="0"/>
      <dgm:spPr/>
    </dgm:pt>
    <dgm:pt modelId="{5A268D0E-61AF-4D84-A391-98E2314ACB2A}" type="pres">
      <dgm:prSet presAssocID="{471445BC-0671-4D51-8F75-492CD710ADD1}" presName="accentRepeatNode" presStyleLbl="solidAlignAcc1" presStyleIdx="0" presStyleCnt="2"/>
      <dgm:spPr/>
    </dgm:pt>
    <dgm:pt modelId="{5748AEC6-43DD-4CBA-963E-4F71BA5E5298}" type="pres">
      <dgm:prSet presAssocID="{D593EF19-3910-4B5D-B11B-E691E3E3C735}" presName="image1" presStyleCnt="0"/>
      <dgm:spPr/>
    </dgm:pt>
    <dgm:pt modelId="{82595C7F-7928-40FC-A890-FD68D96CA5BF}" type="pres">
      <dgm:prSet presAssocID="{D593EF19-3910-4B5D-B11B-E691E3E3C735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708DD648-988D-4666-A0BB-98E67F6F6D38}" type="pres">
      <dgm:prSet presAssocID="{D593EF19-3910-4B5D-B11B-E691E3E3C735}" presName="imageaccent1" presStyleCnt="0"/>
      <dgm:spPr/>
    </dgm:pt>
    <dgm:pt modelId="{DC74542A-2D63-4DEC-9657-A87CE73AB2FC}" type="pres">
      <dgm:prSet presAssocID="{D593EF19-3910-4B5D-B11B-E691E3E3C735}" presName="accentRepeatNode" presStyleLbl="solidAlignAcc1" presStyleIdx="1" presStyleCnt="2"/>
      <dgm:spPr/>
    </dgm:pt>
  </dgm:ptLst>
  <dgm:cxnLst>
    <dgm:cxn modelId="{E043F3C3-5BA2-49A8-BD6D-E3B3C5F81BED}" srcId="{8E04B48E-3FEA-4EF1-B8CC-638E9691F59C}" destId="{471445BC-0671-4D51-8F75-492CD710ADD1}" srcOrd="0" destOrd="0" parTransId="{585BC2C1-600D-4A0A-A90D-4525AD41D53E}" sibTransId="{D593EF19-3910-4B5D-B11B-E691E3E3C735}"/>
    <dgm:cxn modelId="{6081DEB1-EDC8-4BD4-AB03-9807D6B27388}" type="presOf" srcId="{471445BC-0671-4D51-8F75-492CD710ADD1}" destId="{AD1D132B-957D-4DDE-99B3-A067E6E7837D}" srcOrd="0" destOrd="0" presId="urn:microsoft.com/office/officeart/2008/layout/HexagonCluster"/>
    <dgm:cxn modelId="{715E9D0F-42B2-4399-86C1-9E9FB2FB4242}" type="presOf" srcId="{D593EF19-3910-4B5D-B11B-E691E3E3C735}" destId="{82595C7F-7928-40FC-A890-FD68D96CA5BF}" srcOrd="0" destOrd="0" presId="urn:microsoft.com/office/officeart/2008/layout/HexagonCluster"/>
    <dgm:cxn modelId="{3A76517A-3463-4923-A660-178520114508}" type="presOf" srcId="{8E04B48E-3FEA-4EF1-B8CC-638E9691F59C}" destId="{A07AFD77-9C7C-4E3D-B2C2-0B9A183FC09B}" srcOrd="0" destOrd="0" presId="urn:microsoft.com/office/officeart/2008/layout/HexagonCluster"/>
    <dgm:cxn modelId="{CC5285D7-A463-42D7-B2DA-DC6F94C77E6A}" type="presParOf" srcId="{A07AFD77-9C7C-4E3D-B2C2-0B9A183FC09B}" destId="{DD43AFBD-0ACB-4D3C-9738-67F0A7DF2A97}" srcOrd="0" destOrd="0" presId="urn:microsoft.com/office/officeart/2008/layout/HexagonCluster"/>
    <dgm:cxn modelId="{86E939B1-982B-4823-937A-C1A5C040CF5A}" type="presParOf" srcId="{DD43AFBD-0ACB-4D3C-9738-67F0A7DF2A97}" destId="{AD1D132B-957D-4DDE-99B3-A067E6E7837D}" srcOrd="0" destOrd="0" presId="urn:microsoft.com/office/officeart/2008/layout/HexagonCluster"/>
    <dgm:cxn modelId="{88392C63-D963-4E73-A807-005F2740A3CC}" type="presParOf" srcId="{A07AFD77-9C7C-4E3D-B2C2-0B9A183FC09B}" destId="{F6661E45-9A1A-42DB-8AAB-6E940D0B62B6}" srcOrd="1" destOrd="0" presId="urn:microsoft.com/office/officeart/2008/layout/HexagonCluster"/>
    <dgm:cxn modelId="{5CC1B0DB-A541-46E0-82A0-F2C0D33966FA}" type="presParOf" srcId="{F6661E45-9A1A-42DB-8AAB-6E940D0B62B6}" destId="{5A268D0E-61AF-4D84-A391-98E2314ACB2A}" srcOrd="0" destOrd="0" presId="urn:microsoft.com/office/officeart/2008/layout/HexagonCluster"/>
    <dgm:cxn modelId="{80AA00B6-5961-46E2-B1B4-08C6F37CB9B5}" type="presParOf" srcId="{A07AFD77-9C7C-4E3D-B2C2-0B9A183FC09B}" destId="{5748AEC6-43DD-4CBA-963E-4F71BA5E5298}" srcOrd="2" destOrd="0" presId="urn:microsoft.com/office/officeart/2008/layout/HexagonCluster"/>
    <dgm:cxn modelId="{A2FB827F-ACCA-4C3B-AAFA-B5FCA8114571}" type="presParOf" srcId="{5748AEC6-43DD-4CBA-963E-4F71BA5E5298}" destId="{82595C7F-7928-40FC-A890-FD68D96CA5BF}" srcOrd="0" destOrd="0" presId="urn:microsoft.com/office/officeart/2008/layout/HexagonCluster"/>
    <dgm:cxn modelId="{78C3B95F-93C9-43CF-83FB-1582DE9F96AC}" type="presParOf" srcId="{A07AFD77-9C7C-4E3D-B2C2-0B9A183FC09B}" destId="{708DD648-988D-4666-A0BB-98E67F6F6D38}" srcOrd="3" destOrd="0" presId="urn:microsoft.com/office/officeart/2008/layout/HexagonCluster"/>
    <dgm:cxn modelId="{14DE9D94-6AFA-4105-B2D6-C74E99D66983}" type="presParOf" srcId="{708DD648-988D-4666-A0BB-98E67F6F6D38}" destId="{DC74542A-2D63-4DEC-9657-A87CE73AB2F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9FD-737B-43ED-AE71-76B9BA260477}">
      <dsp:nvSpPr>
        <dsp:cNvPr id="0" name=""/>
        <dsp:cNvSpPr/>
      </dsp:nvSpPr>
      <dsp:spPr>
        <a:xfrm>
          <a:off x="0" y="0"/>
          <a:ext cx="87849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FE930-8A8E-448D-85F9-AD4484EB648B}">
      <dsp:nvSpPr>
        <dsp:cNvPr id="0" name=""/>
        <dsp:cNvSpPr/>
      </dsp:nvSpPr>
      <dsp:spPr>
        <a:xfrm>
          <a:off x="0" y="0"/>
          <a:ext cx="1756995" cy="504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Министерство образования НСО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0" y="0"/>
        <a:ext cx="1756995" cy="5040560"/>
      </dsp:txXfrm>
    </dsp:sp>
    <dsp:sp modelId="{2A607F0F-AF9A-41D6-94FC-0E4027565D47}">
      <dsp:nvSpPr>
        <dsp:cNvPr id="0" name=""/>
        <dsp:cNvSpPr/>
      </dsp:nvSpPr>
      <dsp:spPr>
        <a:xfrm>
          <a:off x="1888770" y="122445"/>
          <a:ext cx="6896206" cy="222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rgbClr val="002060"/>
              </a:solidFill>
            </a:rPr>
            <a:t>утверждает Регионального оператора;</a:t>
          </a:r>
        </a:p>
      </dsp:txBody>
      <dsp:txXfrm>
        <a:off x="1888770" y="122445"/>
        <a:ext cx="6896206" cy="2222797"/>
      </dsp:txXfrm>
    </dsp:sp>
    <dsp:sp modelId="{63C06EAC-2215-404D-9F7E-C394CA259176}">
      <dsp:nvSpPr>
        <dsp:cNvPr id="0" name=""/>
        <dsp:cNvSpPr/>
      </dsp:nvSpPr>
      <dsp:spPr>
        <a:xfrm>
          <a:off x="1756995" y="542949"/>
          <a:ext cx="7027981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EAF2C11-C6FE-4C70-8F57-99D47E60DEF1}">
      <dsp:nvSpPr>
        <dsp:cNvPr id="0" name=""/>
        <dsp:cNvSpPr/>
      </dsp:nvSpPr>
      <dsp:spPr>
        <a:xfrm>
          <a:off x="1800222" y="750662"/>
          <a:ext cx="6896206" cy="244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rgbClr val="002060"/>
              </a:solidFill>
            </a:rPr>
            <a:t>при формировании государственного задания Региональному оператору </a:t>
          </a:r>
          <a:r>
            <a:rPr lang="ru-RU" sz="2000" b="0" kern="1200" dirty="0" smtClean="0">
              <a:solidFill>
                <a:srgbClr val="0070C0"/>
              </a:solidFill>
            </a:rPr>
            <a:t>конкретизирует приоритетные направления</a:t>
          </a:r>
          <a:r>
            <a:rPr lang="ru-RU" sz="2000" b="0" kern="1200" dirty="0" smtClean="0">
              <a:solidFill>
                <a:srgbClr val="002060"/>
              </a:solidFill>
            </a:rPr>
            <a:t> научно-методического сопровождения региональных проектов в рамках Национального проекта «Образование» на отчетный период. 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rgbClr val="002060"/>
            </a:solidFill>
          </a:endParaRPr>
        </a:p>
      </dsp:txBody>
      <dsp:txXfrm>
        <a:off x="1800222" y="750662"/>
        <a:ext cx="6896206" cy="2448904"/>
      </dsp:txXfrm>
    </dsp:sp>
    <dsp:sp modelId="{15B94648-3D62-445E-A246-78D0B060E243}">
      <dsp:nvSpPr>
        <dsp:cNvPr id="0" name=""/>
        <dsp:cNvSpPr/>
      </dsp:nvSpPr>
      <dsp:spPr>
        <a:xfrm>
          <a:off x="1756995" y="2806297"/>
          <a:ext cx="7027981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9FD-737B-43ED-AE71-76B9BA260477}">
      <dsp:nvSpPr>
        <dsp:cNvPr id="0" name=""/>
        <dsp:cNvSpPr/>
      </dsp:nvSpPr>
      <dsp:spPr>
        <a:xfrm>
          <a:off x="0" y="2707"/>
          <a:ext cx="8784977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FE930-8A8E-448D-85F9-AD4484EB648B}">
      <dsp:nvSpPr>
        <dsp:cNvPr id="0" name=""/>
        <dsp:cNvSpPr/>
      </dsp:nvSpPr>
      <dsp:spPr>
        <a:xfrm>
          <a:off x="0" y="2707"/>
          <a:ext cx="1949357" cy="553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Региональный оператор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</a:endParaRPr>
        </a:p>
      </dsp:txBody>
      <dsp:txXfrm>
        <a:off x="0" y="2707"/>
        <a:ext cx="1949357" cy="5539201"/>
      </dsp:txXfrm>
    </dsp:sp>
    <dsp:sp modelId="{2A607F0F-AF9A-41D6-94FC-0E4027565D47}">
      <dsp:nvSpPr>
        <dsp:cNvPr id="0" name=""/>
        <dsp:cNvSpPr/>
      </dsp:nvSpPr>
      <dsp:spPr>
        <a:xfrm>
          <a:off x="2077399" y="71947"/>
          <a:ext cx="6700904" cy="1256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осуществляет анализ тенденций </a:t>
          </a:r>
          <a:r>
            <a:rPr lang="ru-RU" sz="1800" b="0" kern="1200" dirty="0" smtClean="0">
              <a:solidFill>
                <a:srgbClr val="002060"/>
              </a:solidFill>
            </a:rPr>
            <a:t>в развитии системы образования РФ, методологии трансформации образовательных систем, актуальных научных исследований в области дидактики и методики общего образования с целью разработки научно обоснованных методических рекомендаций;</a:t>
          </a:r>
        </a:p>
      </dsp:txBody>
      <dsp:txXfrm>
        <a:off x="2077399" y="71947"/>
        <a:ext cx="6700904" cy="1256941"/>
      </dsp:txXfrm>
    </dsp:sp>
    <dsp:sp modelId="{63C06EAC-2215-404D-9F7E-C394CA259176}">
      <dsp:nvSpPr>
        <dsp:cNvPr id="0" name=""/>
        <dsp:cNvSpPr/>
      </dsp:nvSpPr>
      <dsp:spPr>
        <a:xfrm>
          <a:off x="1953591" y="1740703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91C4A0-3C33-47A6-8658-19FAAED607D2}">
      <dsp:nvSpPr>
        <dsp:cNvPr id="0" name=""/>
        <dsp:cNvSpPr/>
      </dsp:nvSpPr>
      <dsp:spPr>
        <a:xfrm>
          <a:off x="2084072" y="1805301"/>
          <a:ext cx="6700904" cy="92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устанавливает персональную связь с руководителями ММО </a:t>
          </a:r>
          <a:r>
            <a:rPr lang="ru-RU" sz="1800" b="0" kern="1200" dirty="0" smtClean="0">
              <a:solidFill>
                <a:srgbClr val="002060"/>
              </a:solidFill>
            </a:rPr>
            <a:t>работников образования; </a:t>
          </a:r>
        </a:p>
      </dsp:txBody>
      <dsp:txXfrm>
        <a:off x="2084072" y="1805301"/>
        <a:ext cx="6700904" cy="928480"/>
      </dsp:txXfrm>
    </dsp:sp>
    <dsp:sp modelId="{948D377A-23BB-401D-B8EB-01E18DA7FCFE}">
      <dsp:nvSpPr>
        <dsp:cNvPr id="0" name=""/>
        <dsp:cNvSpPr/>
      </dsp:nvSpPr>
      <dsp:spPr>
        <a:xfrm>
          <a:off x="1953591" y="2448273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4E2147E-69E3-44EF-81F6-C2565E56A878}">
      <dsp:nvSpPr>
        <dsp:cNvPr id="0" name=""/>
        <dsp:cNvSpPr/>
      </dsp:nvSpPr>
      <dsp:spPr>
        <a:xfrm>
          <a:off x="2025601" y="2448278"/>
          <a:ext cx="6700904" cy="138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2060"/>
              </a:solidFill>
            </a:rPr>
            <a:t>содержательно </a:t>
          </a:r>
          <a:r>
            <a:rPr lang="ru-RU" sz="1800" b="0" kern="1200" dirty="0" smtClean="0">
              <a:solidFill>
                <a:srgbClr val="0070C0"/>
              </a:solidFill>
            </a:rPr>
            <a:t>проектирует и организует условия</a:t>
          </a:r>
          <a:r>
            <a:rPr lang="ru-RU" sz="1800" b="0" kern="1200" dirty="0" smtClean="0">
              <a:solidFill>
                <a:srgbClr val="002060"/>
              </a:solidFill>
            </a:rPr>
            <a:t> для профессионального роста работников образования с учетом кадровых потребностей региона и профессиональных дефицитов, а также приоритетных региональных задач государственной политики в сфере образования; </a:t>
          </a:r>
        </a:p>
      </dsp:txBody>
      <dsp:txXfrm>
        <a:off x="2025601" y="2448278"/>
        <a:ext cx="6700904" cy="1384800"/>
      </dsp:txXfrm>
    </dsp:sp>
    <dsp:sp modelId="{6798BB44-CEDA-4043-A8A8-3CE36DCADFD2}">
      <dsp:nvSpPr>
        <dsp:cNvPr id="0" name=""/>
        <dsp:cNvSpPr/>
      </dsp:nvSpPr>
      <dsp:spPr>
        <a:xfrm>
          <a:off x="1956030" y="3861647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3D03E79-287B-413D-B1AD-0CC8A87F5DF1}">
      <dsp:nvSpPr>
        <dsp:cNvPr id="0" name=""/>
        <dsp:cNvSpPr/>
      </dsp:nvSpPr>
      <dsp:spPr>
        <a:xfrm>
          <a:off x="2077399" y="3849890"/>
          <a:ext cx="6700904" cy="66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70C0"/>
              </a:solidFill>
            </a:rPr>
            <a:t>согласовывает</a:t>
          </a:r>
          <a:r>
            <a:rPr lang="ru-RU" sz="1800" b="0" kern="1200" dirty="0" smtClean="0">
              <a:solidFill>
                <a:srgbClr val="002060"/>
              </a:solidFill>
            </a:rPr>
            <a:t> планы методической работы в муниципалитетах, составленные руководителями ММО</a:t>
          </a:r>
        </a:p>
      </dsp:txBody>
      <dsp:txXfrm>
        <a:off x="2077399" y="3849890"/>
        <a:ext cx="6700904" cy="660175"/>
      </dsp:txXfrm>
    </dsp:sp>
    <dsp:sp modelId="{37BB3791-D841-4C28-B94A-B7FADDB079A4}">
      <dsp:nvSpPr>
        <dsp:cNvPr id="0" name=""/>
        <dsp:cNvSpPr/>
      </dsp:nvSpPr>
      <dsp:spPr>
        <a:xfrm>
          <a:off x="1949357" y="4510066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E72516E-F240-41AB-B558-ACF71CBDB4F7}">
      <dsp:nvSpPr>
        <dsp:cNvPr id="0" name=""/>
        <dsp:cNvSpPr/>
      </dsp:nvSpPr>
      <dsp:spPr>
        <a:xfrm>
          <a:off x="2025601" y="4590495"/>
          <a:ext cx="6700904" cy="890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оказывает информационную и консультационную помощь </a:t>
          </a:r>
          <a:r>
            <a:rPr lang="ru-RU" sz="1800" b="0" kern="1200" dirty="0" smtClean="0">
              <a:solidFill>
                <a:srgbClr val="002060"/>
              </a:solidFill>
            </a:rPr>
            <a:t>руководителям ММО в рамках приоритетных направлений развития региональной системы образования.</a:t>
          </a:r>
        </a:p>
      </dsp:txBody>
      <dsp:txXfrm>
        <a:off x="2025601" y="4590495"/>
        <a:ext cx="6700904" cy="890523"/>
      </dsp:txXfrm>
    </dsp:sp>
    <dsp:sp modelId="{B8F5DE36-1430-4662-86C4-B1327638CED8}">
      <dsp:nvSpPr>
        <dsp:cNvPr id="0" name=""/>
        <dsp:cNvSpPr/>
      </dsp:nvSpPr>
      <dsp:spPr>
        <a:xfrm>
          <a:off x="1949357" y="5469829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9FD-737B-43ED-AE71-76B9BA260477}">
      <dsp:nvSpPr>
        <dsp:cNvPr id="0" name=""/>
        <dsp:cNvSpPr/>
      </dsp:nvSpPr>
      <dsp:spPr>
        <a:xfrm>
          <a:off x="0" y="2707"/>
          <a:ext cx="8784977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FE930-8A8E-448D-85F9-AD4484EB648B}">
      <dsp:nvSpPr>
        <dsp:cNvPr id="0" name=""/>
        <dsp:cNvSpPr/>
      </dsp:nvSpPr>
      <dsp:spPr>
        <a:xfrm>
          <a:off x="0" y="2707"/>
          <a:ext cx="1949357" cy="553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Муниципальные отделы (управления) образования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0" y="2707"/>
        <a:ext cx="1949357" cy="5539201"/>
      </dsp:txXfrm>
    </dsp:sp>
    <dsp:sp modelId="{2A607F0F-AF9A-41D6-94FC-0E4027565D47}">
      <dsp:nvSpPr>
        <dsp:cNvPr id="0" name=""/>
        <dsp:cNvSpPr/>
      </dsp:nvSpPr>
      <dsp:spPr>
        <a:xfrm>
          <a:off x="2077399" y="79385"/>
          <a:ext cx="6700904" cy="494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создают ММО </a:t>
          </a:r>
          <a:r>
            <a:rPr lang="ru-RU" sz="1800" b="0" kern="1200" dirty="0" smtClean="0">
              <a:solidFill>
                <a:srgbClr val="002060"/>
              </a:solidFill>
            </a:rPr>
            <a:t>и утверждают приказом их руководителей и кураторов;</a:t>
          </a:r>
        </a:p>
      </dsp:txBody>
      <dsp:txXfrm>
        <a:off x="2077399" y="79385"/>
        <a:ext cx="6700904" cy="494802"/>
      </dsp:txXfrm>
    </dsp:sp>
    <dsp:sp modelId="{63C06EAC-2215-404D-9F7E-C394CA259176}">
      <dsp:nvSpPr>
        <dsp:cNvPr id="0" name=""/>
        <dsp:cNvSpPr/>
      </dsp:nvSpPr>
      <dsp:spPr>
        <a:xfrm>
          <a:off x="1953591" y="720081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91C4A0-3C33-47A6-8658-19FAAED607D2}">
      <dsp:nvSpPr>
        <dsp:cNvPr id="0" name=""/>
        <dsp:cNvSpPr/>
      </dsp:nvSpPr>
      <dsp:spPr>
        <a:xfrm>
          <a:off x="2084072" y="720075"/>
          <a:ext cx="6700904" cy="153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обеспечивают организацию взаимодействия</a:t>
          </a:r>
          <a:r>
            <a:rPr lang="ru-RU" sz="1800" b="0" kern="1200" dirty="0" smtClean="0">
              <a:solidFill>
                <a:srgbClr val="002060"/>
              </a:solidFill>
            </a:rPr>
            <a:t> подразделений Регионального оператора с соответствующими ММО; </a:t>
          </a:r>
        </a:p>
      </dsp:txBody>
      <dsp:txXfrm>
        <a:off x="2084072" y="720075"/>
        <a:ext cx="6700904" cy="1533558"/>
      </dsp:txXfrm>
    </dsp:sp>
    <dsp:sp modelId="{948D377A-23BB-401D-B8EB-01E18DA7FCFE}">
      <dsp:nvSpPr>
        <dsp:cNvPr id="0" name=""/>
        <dsp:cNvSpPr/>
      </dsp:nvSpPr>
      <dsp:spPr>
        <a:xfrm>
          <a:off x="1953591" y="1512168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4E2147E-69E3-44EF-81F6-C2565E56A878}">
      <dsp:nvSpPr>
        <dsp:cNvPr id="0" name=""/>
        <dsp:cNvSpPr/>
      </dsp:nvSpPr>
      <dsp:spPr>
        <a:xfrm>
          <a:off x="2084072" y="1512173"/>
          <a:ext cx="6700904" cy="83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70C0"/>
              </a:solidFill>
            </a:rPr>
            <a:t>содействуют повышению статуса </a:t>
          </a:r>
          <a:r>
            <a:rPr lang="ru-RU" sz="1800" b="0" kern="1200" dirty="0" smtClean="0">
              <a:solidFill>
                <a:srgbClr val="002060"/>
              </a:solidFill>
            </a:rPr>
            <a:t>их руководителей, способствуют </a:t>
          </a:r>
          <a:r>
            <a:rPr lang="ru-RU" sz="1800" b="0" kern="1200" dirty="0" smtClean="0">
              <a:solidFill>
                <a:srgbClr val="0070C0"/>
              </a:solidFill>
            </a:rPr>
            <a:t>профессиональному развитию </a:t>
          </a:r>
          <a:r>
            <a:rPr lang="ru-RU" sz="1800" b="0" kern="1200" dirty="0" smtClean="0">
              <a:solidFill>
                <a:srgbClr val="002060"/>
              </a:solidFill>
            </a:rPr>
            <a:t>каждого из них;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rgbClr val="002060"/>
            </a:solidFill>
          </a:endParaRPr>
        </a:p>
      </dsp:txBody>
      <dsp:txXfrm>
        <a:off x="2084072" y="1512173"/>
        <a:ext cx="6700904" cy="830053"/>
      </dsp:txXfrm>
    </dsp:sp>
    <dsp:sp modelId="{6798BB44-CEDA-4043-A8A8-3CE36DCADFD2}">
      <dsp:nvSpPr>
        <dsp:cNvPr id="0" name=""/>
        <dsp:cNvSpPr/>
      </dsp:nvSpPr>
      <dsp:spPr>
        <a:xfrm>
          <a:off x="1953591" y="3240359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E72516E-F240-41AB-B558-ACF71CBDB4F7}">
      <dsp:nvSpPr>
        <dsp:cNvPr id="0" name=""/>
        <dsp:cNvSpPr/>
      </dsp:nvSpPr>
      <dsp:spPr>
        <a:xfrm>
          <a:off x="2025601" y="2304256"/>
          <a:ext cx="6700904" cy="68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поддерживают системную деятельность </a:t>
          </a:r>
          <a:r>
            <a:rPr lang="ru-RU" sz="1800" b="0" kern="1200" dirty="0" smtClean="0">
              <a:solidFill>
                <a:srgbClr val="002060"/>
              </a:solidFill>
            </a:rPr>
            <a:t>ММО, в том числе и при проведении федеральных и/или региональных мониторинговых исследований качества их деятельности; </a:t>
          </a:r>
        </a:p>
      </dsp:txBody>
      <dsp:txXfrm>
        <a:off x="2025601" y="2304256"/>
        <a:ext cx="6700904" cy="682893"/>
      </dsp:txXfrm>
    </dsp:sp>
    <dsp:sp modelId="{B8F5DE36-1430-4662-86C4-B1327638CED8}">
      <dsp:nvSpPr>
        <dsp:cNvPr id="0" name=""/>
        <dsp:cNvSpPr/>
      </dsp:nvSpPr>
      <dsp:spPr>
        <a:xfrm>
          <a:off x="1953591" y="2232247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CED7015-0B30-4502-8D2D-76AAC3C64AB5}">
      <dsp:nvSpPr>
        <dsp:cNvPr id="0" name=""/>
        <dsp:cNvSpPr/>
      </dsp:nvSpPr>
      <dsp:spPr>
        <a:xfrm>
          <a:off x="2025601" y="3312371"/>
          <a:ext cx="6700904" cy="153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обеспечивают условия для эффективной работы руководителей ММО с МО ОО</a:t>
          </a:r>
          <a:r>
            <a:rPr lang="ru-RU" sz="1800" b="0" kern="1200" dirty="0" smtClean="0">
              <a:solidFill>
                <a:srgbClr val="002060"/>
              </a:solidFill>
            </a:rPr>
            <a:t>, и, соответственно, с работниками образования в образовательных организациях муниципалитетов.</a:t>
          </a:r>
        </a:p>
      </dsp:txBody>
      <dsp:txXfrm>
        <a:off x="2025601" y="3312371"/>
        <a:ext cx="6700904" cy="1533558"/>
      </dsp:txXfrm>
    </dsp:sp>
    <dsp:sp modelId="{9A5156C3-0971-44FD-B89A-A7509C803FA4}">
      <dsp:nvSpPr>
        <dsp:cNvPr id="0" name=""/>
        <dsp:cNvSpPr/>
      </dsp:nvSpPr>
      <dsp:spPr>
        <a:xfrm>
          <a:off x="1956030" y="4752528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9FD-737B-43ED-AE71-76B9BA260477}">
      <dsp:nvSpPr>
        <dsp:cNvPr id="0" name=""/>
        <dsp:cNvSpPr/>
      </dsp:nvSpPr>
      <dsp:spPr>
        <a:xfrm>
          <a:off x="0" y="0"/>
          <a:ext cx="8784977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FE930-8A8E-448D-85F9-AD4484EB648B}">
      <dsp:nvSpPr>
        <dsp:cNvPr id="0" name=""/>
        <dsp:cNvSpPr/>
      </dsp:nvSpPr>
      <dsp:spPr>
        <a:xfrm>
          <a:off x="0" y="0"/>
          <a:ext cx="1949357" cy="554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Муниципальные методические службы (ММС)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0" y="0"/>
        <a:ext cx="1949357" cy="5544616"/>
      </dsp:txXfrm>
    </dsp:sp>
    <dsp:sp modelId="{2A607F0F-AF9A-41D6-94FC-0E4027565D47}">
      <dsp:nvSpPr>
        <dsp:cNvPr id="0" name=""/>
        <dsp:cNvSpPr/>
      </dsp:nvSpPr>
      <dsp:spPr>
        <a:xfrm>
          <a:off x="2025601" y="136707"/>
          <a:ext cx="6700904" cy="178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2060"/>
              </a:solidFill>
            </a:rPr>
            <a:t>принимают участие в </a:t>
          </a:r>
          <a:r>
            <a:rPr lang="ru-RU" sz="1800" b="0" kern="1200" dirty="0" smtClean="0">
              <a:solidFill>
                <a:srgbClr val="0070C0"/>
              </a:solidFill>
            </a:rPr>
            <a:t>организации взаимодействия </a:t>
          </a:r>
          <a:r>
            <a:rPr lang="ru-RU" sz="1800" b="0" kern="1200" dirty="0" smtClean="0">
              <a:solidFill>
                <a:srgbClr val="002060"/>
              </a:solidFill>
            </a:rPr>
            <a:t>подразделений Регионального оператора с соответствующими ММО; </a:t>
          </a:r>
        </a:p>
      </dsp:txBody>
      <dsp:txXfrm>
        <a:off x="2025601" y="136707"/>
        <a:ext cx="6700904" cy="1787223"/>
      </dsp:txXfrm>
    </dsp:sp>
    <dsp:sp modelId="{63C06EAC-2215-404D-9F7E-C394CA259176}">
      <dsp:nvSpPr>
        <dsp:cNvPr id="0" name=""/>
        <dsp:cNvSpPr/>
      </dsp:nvSpPr>
      <dsp:spPr>
        <a:xfrm>
          <a:off x="1953591" y="1944218"/>
          <a:ext cx="6828946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B0FB44B-1A7D-41A6-810C-7DFE7987CAED}">
      <dsp:nvSpPr>
        <dsp:cNvPr id="0" name=""/>
        <dsp:cNvSpPr/>
      </dsp:nvSpPr>
      <dsp:spPr>
        <a:xfrm>
          <a:off x="2025601" y="1080144"/>
          <a:ext cx="6700904" cy="1271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решают организационные и информационно-технические задачи</a:t>
          </a:r>
          <a:r>
            <a:rPr lang="ru-RU" sz="1800" b="0" kern="1200" dirty="0" smtClean="0">
              <a:solidFill>
                <a:srgbClr val="002060"/>
              </a:solidFill>
            </a:rPr>
            <a:t> обеспечения их деятельности; </a:t>
          </a:r>
        </a:p>
      </dsp:txBody>
      <dsp:txXfrm>
        <a:off x="2025601" y="1080144"/>
        <a:ext cx="6700904" cy="1271357"/>
      </dsp:txXfrm>
    </dsp:sp>
    <dsp:sp modelId="{290FAF51-3E26-4303-A817-4D7AD1ED4D1A}">
      <dsp:nvSpPr>
        <dsp:cNvPr id="0" name=""/>
        <dsp:cNvSpPr/>
      </dsp:nvSpPr>
      <dsp:spPr>
        <a:xfrm>
          <a:off x="1953591" y="1080119"/>
          <a:ext cx="6828946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3B277C9-B331-4F5A-AAF8-A381FB8C050A}">
      <dsp:nvSpPr>
        <dsp:cNvPr id="0" name=""/>
        <dsp:cNvSpPr/>
      </dsp:nvSpPr>
      <dsp:spPr>
        <a:xfrm>
          <a:off x="2025601" y="1944204"/>
          <a:ext cx="6700904" cy="137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2060"/>
              </a:solidFill>
            </a:rPr>
            <a:t>способствуют </a:t>
          </a:r>
          <a:r>
            <a:rPr lang="ru-RU" sz="1800" b="0" kern="1200" dirty="0" smtClean="0">
              <a:solidFill>
                <a:srgbClr val="0070C0"/>
              </a:solidFill>
            </a:rPr>
            <a:t>созданию условий для  эффективного повышения квалификации и непрерывного профессионального развития </a:t>
          </a:r>
          <a:r>
            <a:rPr lang="ru-RU" sz="1800" b="0" kern="1200" dirty="0" smtClean="0">
              <a:solidFill>
                <a:srgbClr val="002060"/>
              </a:solidFill>
            </a:rPr>
            <a:t>руководителей ММО и МО ОО.</a:t>
          </a:r>
        </a:p>
      </dsp:txBody>
      <dsp:txXfrm>
        <a:off x="2025601" y="1944204"/>
        <a:ext cx="6700904" cy="1376657"/>
      </dsp:txXfrm>
    </dsp:sp>
    <dsp:sp modelId="{DB5543F5-8FF2-4707-8591-CB9208BB4C86}">
      <dsp:nvSpPr>
        <dsp:cNvPr id="0" name=""/>
        <dsp:cNvSpPr/>
      </dsp:nvSpPr>
      <dsp:spPr>
        <a:xfrm>
          <a:off x="1956030" y="2952328"/>
          <a:ext cx="6828946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9FD-737B-43ED-AE71-76B9BA260477}">
      <dsp:nvSpPr>
        <dsp:cNvPr id="0" name=""/>
        <dsp:cNvSpPr/>
      </dsp:nvSpPr>
      <dsp:spPr>
        <a:xfrm>
          <a:off x="0" y="2707"/>
          <a:ext cx="8784977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FE930-8A8E-448D-85F9-AD4484EB648B}">
      <dsp:nvSpPr>
        <dsp:cNvPr id="0" name=""/>
        <dsp:cNvSpPr/>
      </dsp:nvSpPr>
      <dsp:spPr>
        <a:xfrm>
          <a:off x="9355" y="0"/>
          <a:ext cx="1949357" cy="553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Муниципальные методические объединения (ММО)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9355" y="0"/>
        <a:ext cx="1949357" cy="5539201"/>
      </dsp:txXfrm>
    </dsp:sp>
    <dsp:sp modelId="{2A607F0F-AF9A-41D6-94FC-0E4027565D47}">
      <dsp:nvSpPr>
        <dsp:cNvPr id="0" name=""/>
        <dsp:cNvSpPr/>
      </dsp:nvSpPr>
      <dsp:spPr>
        <a:xfrm>
          <a:off x="2084072" y="99329"/>
          <a:ext cx="6700904" cy="119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оказывают помощь </a:t>
          </a:r>
          <a:r>
            <a:rPr lang="ru-RU" sz="1800" b="0" kern="1200" dirty="0" smtClean="0">
              <a:solidFill>
                <a:srgbClr val="002060"/>
              </a:solidFill>
            </a:rPr>
            <a:t>в творческом и профессионально-личностном развитии работников образования муниципалитета; </a:t>
          </a:r>
        </a:p>
      </dsp:txBody>
      <dsp:txXfrm>
        <a:off x="2084072" y="99329"/>
        <a:ext cx="6700904" cy="1199045"/>
      </dsp:txXfrm>
    </dsp:sp>
    <dsp:sp modelId="{63C06EAC-2215-404D-9F7E-C394CA259176}">
      <dsp:nvSpPr>
        <dsp:cNvPr id="0" name=""/>
        <dsp:cNvSpPr/>
      </dsp:nvSpPr>
      <dsp:spPr>
        <a:xfrm>
          <a:off x="1953591" y="3528392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B0FB44B-1A7D-41A6-810C-7DFE7987CAED}">
      <dsp:nvSpPr>
        <dsp:cNvPr id="0" name=""/>
        <dsp:cNvSpPr/>
      </dsp:nvSpPr>
      <dsp:spPr>
        <a:xfrm>
          <a:off x="2084072" y="1152140"/>
          <a:ext cx="6700904" cy="85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организуют диссеминацию </a:t>
          </a:r>
          <a:r>
            <a:rPr lang="ru-RU" sz="1800" b="0" kern="1200" dirty="0" smtClean="0">
              <a:solidFill>
                <a:srgbClr val="002060"/>
              </a:solidFill>
            </a:rPr>
            <a:t>передового педагогического опыта; </a:t>
          </a:r>
        </a:p>
      </dsp:txBody>
      <dsp:txXfrm>
        <a:off x="2084072" y="1152140"/>
        <a:ext cx="6700904" cy="852951"/>
      </dsp:txXfrm>
    </dsp:sp>
    <dsp:sp modelId="{290FAF51-3E26-4303-A817-4D7AD1ED4D1A}">
      <dsp:nvSpPr>
        <dsp:cNvPr id="0" name=""/>
        <dsp:cNvSpPr/>
      </dsp:nvSpPr>
      <dsp:spPr>
        <a:xfrm>
          <a:off x="1956030" y="1080121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3B277C9-B331-4F5A-AAF8-A381FB8C050A}">
      <dsp:nvSpPr>
        <dsp:cNvPr id="0" name=""/>
        <dsp:cNvSpPr/>
      </dsp:nvSpPr>
      <dsp:spPr>
        <a:xfrm>
          <a:off x="2084072" y="2160245"/>
          <a:ext cx="6700904" cy="92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способствуют оптимизации условий </a:t>
          </a:r>
          <a:r>
            <a:rPr lang="ru-RU" sz="1800" b="0" kern="1200" dirty="0" smtClean="0">
              <a:solidFill>
                <a:srgbClr val="002060"/>
              </a:solidFill>
            </a:rPr>
            <a:t>реализации образовательного процесса и педагогической деятельности в соответствии с методическими рекомендациями Регионального оператора; </a:t>
          </a:r>
        </a:p>
      </dsp:txBody>
      <dsp:txXfrm>
        <a:off x="2084072" y="2160245"/>
        <a:ext cx="6700904" cy="923597"/>
      </dsp:txXfrm>
    </dsp:sp>
    <dsp:sp modelId="{DB5543F5-8FF2-4707-8591-CB9208BB4C86}">
      <dsp:nvSpPr>
        <dsp:cNvPr id="0" name=""/>
        <dsp:cNvSpPr/>
      </dsp:nvSpPr>
      <dsp:spPr>
        <a:xfrm>
          <a:off x="1953591" y="1944217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404A49B-6494-4A24-BAA8-47DD4AB8E049}">
      <dsp:nvSpPr>
        <dsp:cNvPr id="0" name=""/>
        <dsp:cNvSpPr/>
      </dsp:nvSpPr>
      <dsp:spPr>
        <a:xfrm>
          <a:off x="2084072" y="3528379"/>
          <a:ext cx="6700904" cy="75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анализируют и интерпретируют результаты </a:t>
          </a:r>
          <a:r>
            <a:rPr lang="ru-RU" sz="1800" b="0" kern="1200" dirty="0" smtClean="0">
              <a:solidFill>
                <a:srgbClr val="002060"/>
              </a:solidFill>
            </a:rPr>
            <a:t>педагогической деятельности; </a:t>
          </a:r>
        </a:p>
      </dsp:txBody>
      <dsp:txXfrm>
        <a:off x="2084072" y="3528379"/>
        <a:ext cx="6700904" cy="759748"/>
      </dsp:txXfrm>
    </dsp:sp>
    <dsp:sp modelId="{60FD197F-28BD-4EA2-B3F1-DD4114FBE3BC}">
      <dsp:nvSpPr>
        <dsp:cNvPr id="0" name=""/>
        <dsp:cNvSpPr/>
      </dsp:nvSpPr>
      <dsp:spPr>
        <a:xfrm>
          <a:off x="1953591" y="4320480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FE50DA8-B38E-4279-AA8F-A32B355541BF}">
      <dsp:nvSpPr>
        <dsp:cNvPr id="0" name=""/>
        <dsp:cNvSpPr/>
      </dsp:nvSpPr>
      <dsp:spPr>
        <a:xfrm>
          <a:off x="2084072" y="4464501"/>
          <a:ext cx="6700904" cy="68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формулируют предложения </a:t>
          </a:r>
          <a:r>
            <a:rPr lang="ru-RU" sz="1800" b="0" kern="1200" dirty="0" smtClean="0">
              <a:solidFill>
                <a:srgbClr val="002060"/>
              </a:solidFill>
            </a:rPr>
            <a:t>в повестку работы Регионального оператора.</a:t>
          </a:r>
        </a:p>
      </dsp:txBody>
      <dsp:txXfrm>
        <a:off x="2084072" y="4464501"/>
        <a:ext cx="6700904" cy="686649"/>
      </dsp:txXfrm>
    </dsp:sp>
    <dsp:sp modelId="{F37DC5ED-8CCB-4089-9534-134A3188133F}">
      <dsp:nvSpPr>
        <dsp:cNvPr id="0" name=""/>
        <dsp:cNvSpPr/>
      </dsp:nvSpPr>
      <dsp:spPr>
        <a:xfrm>
          <a:off x="1949357" y="5353760"/>
          <a:ext cx="682894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9FD-737B-43ED-AE71-76B9BA260477}">
      <dsp:nvSpPr>
        <dsp:cNvPr id="0" name=""/>
        <dsp:cNvSpPr/>
      </dsp:nvSpPr>
      <dsp:spPr>
        <a:xfrm>
          <a:off x="0" y="0"/>
          <a:ext cx="8784977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FE930-8A8E-448D-85F9-AD4484EB648B}">
      <dsp:nvSpPr>
        <dsp:cNvPr id="0" name=""/>
        <dsp:cNvSpPr/>
      </dsp:nvSpPr>
      <dsp:spPr>
        <a:xfrm>
          <a:off x="9355" y="0"/>
          <a:ext cx="1949357" cy="554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rgbClr val="002060"/>
              </a:solidFill>
            </a:rPr>
            <a:t>МО ОО (при наличии в ОО) или работник ОО 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9355" y="0"/>
        <a:ext cx="1949357" cy="5544616"/>
      </dsp:txXfrm>
    </dsp:sp>
    <dsp:sp modelId="{2A607F0F-AF9A-41D6-94FC-0E4027565D47}">
      <dsp:nvSpPr>
        <dsp:cNvPr id="0" name=""/>
        <dsp:cNvSpPr/>
      </dsp:nvSpPr>
      <dsp:spPr>
        <a:xfrm>
          <a:off x="2084072" y="144019"/>
          <a:ext cx="6700904" cy="178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планирует и осуществляет профессиональную деятельность </a:t>
          </a:r>
          <a:r>
            <a:rPr lang="ru-RU" sz="1800" b="0" kern="1200" dirty="0" smtClean="0">
              <a:solidFill>
                <a:srgbClr val="002060"/>
              </a:solidFill>
            </a:rPr>
            <a:t>в соответствии с методическими рекомендациями Регионального оператора и планами ММО; </a:t>
          </a:r>
        </a:p>
      </dsp:txBody>
      <dsp:txXfrm>
        <a:off x="2084072" y="144019"/>
        <a:ext cx="6700904" cy="1787223"/>
      </dsp:txXfrm>
    </dsp:sp>
    <dsp:sp modelId="{63C06EAC-2215-404D-9F7E-C394CA259176}">
      <dsp:nvSpPr>
        <dsp:cNvPr id="0" name=""/>
        <dsp:cNvSpPr/>
      </dsp:nvSpPr>
      <dsp:spPr>
        <a:xfrm>
          <a:off x="1956030" y="2592288"/>
          <a:ext cx="682894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B0FB44B-1A7D-41A6-810C-7DFE7987CAED}">
      <dsp:nvSpPr>
        <dsp:cNvPr id="0" name=""/>
        <dsp:cNvSpPr/>
      </dsp:nvSpPr>
      <dsp:spPr>
        <a:xfrm>
          <a:off x="2084072" y="1152153"/>
          <a:ext cx="6700904" cy="1271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участвует в выявлении профессиональных дефицитов</a:t>
          </a:r>
          <a:r>
            <a:rPr lang="ru-RU" sz="1800" b="0" kern="1200" dirty="0" smtClean="0">
              <a:solidFill>
                <a:srgbClr val="002060"/>
              </a:solidFill>
            </a:rPr>
            <a:t>; </a:t>
          </a:r>
        </a:p>
      </dsp:txBody>
      <dsp:txXfrm>
        <a:off x="2084072" y="1152153"/>
        <a:ext cx="6700904" cy="1271357"/>
      </dsp:txXfrm>
    </dsp:sp>
    <dsp:sp modelId="{290FAF51-3E26-4303-A817-4D7AD1ED4D1A}">
      <dsp:nvSpPr>
        <dsp:cNvPr id="0" name=""/>
        <dsp:cNvSpPr/>
      </dsp:nvSpPr>
      <dsp:spPr>
        <a:xfrm>
          <a:off x="1953591" y="1152129"/>
          <a:ext cx="682894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3B277C9-B331-4F5A-AAF8-A381FB8C050A}">
      <dsp:nvSpPr>
        <dsp:cNvPr id="0" name=""/>
        <dsp:cNvSpPr/>
      </dsp:nvSpPr>
      <dsp:spPr>
        <a:xfrm>
          <a:off x="2084072" y="1944204"/>
          <a:ext cx="6700904" cy="137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rgbClr val="0070C0"/>
              </a:solidFill>
            </a:rPr>
            <a:t>формулирует предложения </a:t>
          </a:r>
          <a:r>
            <a:rPr lang="ru-RU" sz="1800" b="0" kern="1200" dirty="0" smtClean="0">
              <a:solidFill>
                <a:srgbClr val="002060"/>
              </a:solidFill>
            </a:rPr>
            <a:t>в повестку работы ММО.</a:t>
          </a:r>
        </a:p>
      </dsp:txBody>
      <dsp:txXfrm>
        <a:off x="2084072" y="1944204"/>
        <a:ext cx="6700904" cy="1376657"/>
      </dsp:txXfrm>
    </dsp:sp>
    <dsp:sp modelId="{DB5543F5-8FF2-4707-8591-CB9208BB4C86}">
      <dsp:nvSpPr>
        <dsp:cNvPr id="0" name=""/>
        <dsp:cNvSpPr/>
      </dsp:nvSpPr>
      <dsp:spPr>
        <a:xfrm>
          <a:off x="1953591" y="1944216"/>
          <a:ext cx="6828946" cy="0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3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0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9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9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4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39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2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60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1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0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6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310F-E8A3-40A4-AE3F-63B84AF690A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94F6-3BA1-407E-98A7-89268A8F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5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1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1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конф 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7268344" cy="4680520"/>
          </a:xfrm>
        </p:spPr>
        <p:txBody>
          <a:bodyPr anchor="t"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Установочный вебинар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для руководителей муниципальных МО воспитателей, старших воспитателей, музыкальных руководителей ДОО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Дошкольное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образование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базис формирования функциональной </a:t>
            </a:r>
            <a:r>
              <a:rPr lang="ru-RU" sz="4000" b="1">
                <a:solidFill>
                  <a:schemeClr val="accent1">
                    <a:lumMod val="75000"/>
                  </a:schemeClr>
                </a:solidFill>
              </a:rPr>
              <a:t>грамотности </a:t>
            </a: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ребёнка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16632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Государственное автономное учреждение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дополнительного профессионального образования «Новосибирский институт повышения квалификации и переподготовки работников образования»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072" y="224488"/>
            <a:ext cx="73915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Процессуальные функции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структурных субъектов модели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5354954"/>
              </p:ext>
            </p:extLst>
          </p:nvPr>
        </p:nvGraphicFramePr>
        <p:xfrm>
          <a:off x="170135" y="1196752"/>
          <a:ext cx="87849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92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072" y="224488"/>
            <a:ext cx="73915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Процессуальные функции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структурных субъектов модели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94205973"/>
              </p:ext>
            </p:extLst>
          </p:nvPr>
        </p:nvGraphicFramePr>
        <p:xfrm>
          <a:off x="170135" y="1196752"/>
          <a:ext cx="87849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62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072" y="224488"/>
            <a:ext cx="73915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Процессуальные функции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структурных субъектов модели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9006894"/>
              </p:ext>
            </p:extLst>
          </p:nvPr>
        </p:nvGraphicFramePr>
        <p:xfrm>
          <a:off x="170135" y="1196752"/>
          <a:ext cx="87849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8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359" y="558649"/>
            <a:ext cx="8141257" cy="1296144"/>
          </a:xfrm>
        </p:spPr>
        <p:txBody>
          <a:bodyPr>
            <a:noAutofit/>
          </a:bodyPr>
          <a:lstStyle/>
          <a:p>
            <a:pPr indent="447675" algn="l"/>
            <a:r>
              <a:rPr lang="ru-RU" sz="2400" b="1" dirty="0">
                <a:solidFill>
                  <a:srgbClr val="C00000"/>
                </a:solidFill>
              </a:rPr>
              <a:t>Каковы </a:t>
            </a:r>
            <a:r>
              <a:rPr lang="ru-RU" sz="2400" b="1" dirty="0" smtClean="0">
                <a:solidFill>
                  <a:srgbClr val="C00000"/>
                </a:solidFill>
              </a:rPr>
              <a:t>основные направления </a:t>
            </a:r>
            <a:r>
              <a:rPr lang="ru-RU" sz="2400" b="1" dirty="0">
                <a:solidFill>
                  <a:srgbClr val="C00000"/>
                </a:solidFill>
              </a:rPr>
              <a:t>деятельности </a:t>
            </a:r>
            <a:r>
              <a:rPr lang="ru-RU" sz="2400" b="1" dirty="0" smtClean="0">
                <a:solidFill>
                  <a:srgbClr val="C00000"/>
                </a:solidFill>
              </a:rPr>
              <a:t>ММО?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496944" cy="3805883"/>
          </a:xfrm>
        </p:spPr>
        <p:txBody>
          <a:bodyPr>
            <a:normAutofit fontScale="92500"/>
          </a:bodyPr>
          <a:lstStyle/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Реализация </a:t>
            </a:r>
            <a:r>
              <a:rPr lang="ru-RU" sz="2400" dirty="0">
                <a:solidFill>
                  <a:srgbClr val="002060"/>
                </a:solidFill>
              </a:rPr>
              <a:t>ФГОС ОО и предметных </a:t>
            </a:r>
            <a:r>
              <a:rPr lang="ru-RU" sz="2400" dirty="0" smtClean="0">
                <a:solidFill>
                  <a:srgbClr val="002060"/>
                </a:solidFill>
              </a:rPr>
              <a:t>концепций; </a:t>
            </a:r>
          </a:p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воспитание Личности; </a:t>
            </a:r>
          </a:p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400" dirty="0">
                <a:solidFill>
                  <a:srgbClr val="002060"/>
                </a:solidFill>
              </a:rPr>
              <a:t>функциональной грамотности </a:t>
            </a:r>
            <a:r>
              <a:rPr lang="ru-RU" sz="2400" dirty="0" smtClean="0">
                <a:solidFill>
                  <a:srgbClr val="002060"/>
                </a:solidFill>
              </a:rPr>
              <a:t>обучающихся; </a:t>
            </a:r>
          </a:p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выявление </a:t>
            </a:r>
            <a:r>
              <a:rPr lang="ru-RU" sz="2400" dirty="0">
                <a:solidFill>
                  <a:srgbClr val="002060"/>
                </a:solidFill>
              </a:rPr>
              <a:t>и развитие одаренных школьников;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реализация </a:t>
            </a:r>
            <a:r>
              <a:rPr lang="ru-RU" sz="2400" dirty="0">
                <a:solidFill>
                  <a:srgbClr val="002060"/>
                </a:solidFill>
              </a:rPr>
              <a:t>инклюзивного </a:t>
            </a:r>
            <a:r>
              <a:rPr lang="ru-RU" sz="2400" dirty="0" smtClean="0">
                <a:solidFill>
                  <a:srgbClr val="002060"/>
                </a:solidFill>
              </a:rPr>
              <a:t>образования; </a:t>
            </a:r>
          </a:p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</a:rPr>
              <a:t>профессионального развития членов ММО и проч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2420938" indent="268288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Положение  </a:t>
            </a:r>
            <a:r>
              <a:rPr lang="ru-RU" sz="1600" i="1" dirty="0">
                <a:solidFill>
                  <a:srgbClr val="002060"/>
                </a:solidFill>
              </a:rPr>
              <a:t>о единой региональной системе научно-методического сопровождения </a:t>
            </a:r>
            <a:r>
              <a:rPr lang="ru-RU" sz="1600" i="1" dirty="0" smtClean="0">
                <a:solidFill>
                  <a:srgbClr val="002060"/>
                </a:solidFill>
              </a:rPr>
              <a:t>муниципальных </a:t>
            </a:r>
            <a:r>
              <a:rPr lang="ru-RU" sz="1600" i="1" dirty="0">
                <a:solidFill>
                  <a:srgbClr val="002060"/>
                </a:solidFill>
              </a:rPr>
              <a:t>методических объединений работников образования </a:t>
            </a:r>
            <a:r>
              <a:rPr lang="ru-RU" sz="1600" i="1" dirty="0" smtClean="0">
                <a:solidFill>
                  <a:srgbClr val="002060"/>
                </a:solidFill>
              </a:rPr>
              <a:t> Новосибирской области</a:t>
            </a:r>
          </a:p>
          <a:p>
            <a:pPr marL="2420938" indent="268288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(2021 г.)</a:t>
            </a:r>
            <a:endParaRPr lang="ru-RU" sz="1600" i="1" dirty="0">
              <a:solidFill>
                <a:srgbClr val="002060"/>
              </a:solidFill>
            </a:endParaRPr>
          </a:p>
          <a:p>
            <a:pPr marL="0" indent="447675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01" y="332656"/>
            <a:ext cx="8141257" cy="1296144"/>
          </a:xfrm>
        </p:spPr>
        <p:txBody>
          <a:bodyPr>
            <a:noAutofit/>
          </a:bodyPr>
          <a:lstStyle/>
          <a:p>
            <a:pPr indent="447675" algn="l"/>
            <a:r>
              <a:rPr lang="ru-RU" sz="2400" b="1" dirty="0" smtClean="0">
                <a:solidFill>
                  <a:srgbClr val="C00000"/>
                </a:solidFill>
              </a:rPr>
              <a:t>Какие виды деятельности реализует ММО?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968552"/>
          </a:xfrm>
        </p:spPr>
        <p:txBody>
          <a:bodyPr>
            <a:normAutofit fontScale="85000" lnSpcReduction="20000"/>
          </a:bodyPr>
          <a:lstStyle/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Изучение </a:t>
            </a:r>
            <a:r>
              <a:rPr lang="ru-RU" sz="2400" dirty="0">
                <a:solidFill>
                  <a:srgbClr val="002060"/>
                </a:solidFill>
              </a:rPr>
              <a:t>и обсуждение нормативных документов по основным видам деятельности;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анализ </a:t>
            </a:r>
            <a:r>
              <a:rPr lang="ru-RU" sz="2400" dirty="0">
                <a:solidFill>
                  <a:srgbClr val="002060"/>
                </a:solidFill>
              </a:rPr>
              <a:t>авторских программ, методик и технологий;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совместное </a:t>
            </a:r>
            <a:r>
              <a:rPr lang="ru-RU" sz="2400" dirty="0">
                <a:solidFill>
                  <a:srgbClr val="002060"/>
                </a:solidFill>
              </a:rPr>
              <a:t>проектирование </a:t>
            </a:r>
            <a:r>
              <a:rPr lang="ru-RU" sz="2400" dirty="0" smtClean="0">
                <a:solidFill>
                  <a:srgbClr val="002060"/>
                </a:solidFill>
              </a:rPr>
              <a:t>образовательных мероприятий </a:t>
            </a:r>
            <a:r>
              <a:rPr lang="ru-RU" sz="2400" dirty="0">
                <a:solidFill>
                  <a:srgbClr val="002060"/>
                </a:solidFill>
              </a:rPr>
              <a:t>и образовательных программ;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err="1" smtClean="0">
                <a:solidFill>
                  <a:srgbClr val="002060"/>
                </a:solidFill>
              </a:rPr>
              <a:t>взаимопосещение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открытых методических событий;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изучение </a:t>
            </a:r>
            <a:r>
              <a:rPr lang="ru-RU" sz="2400" dirty="0">
                <a:solidFill>
                  <a:srgbClr val="002060"/>
                </a:solidFill>
              </a:rPr>
              <a:t>и диссеминация передового педагогического опыта;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участие </a:t>
            </a:r>
            <a:r>
              <a:rPr lang="ru-RU" sz="2400" dirty="0">
                <a:solidFill>
                  <a:srgbClr val="002060"/>
                </a:solidFill>
              </a:rPr>
              <a:t>в подготовке методических рекомендаций;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участие </a:t>
            </a:r>
            <a:r>
              <a:rPr lang="ru-RU" sz="2400" dirty="0">
                <a:solidFill>
                  <a:srgbClr val="002060"/>
                </a:solidFill>
              </a:rPr>
              <a:t>в организации наставничества и </a:t>
            </a:r>
            <a:r>
              <a:rPr lang="ru-RU" sz="2400" dirty="0" err="1">
                <a:solidFill>
                  <a:srgbClr val="002060"/>
                </a:solidFill>
              </a:rPr>
              <a:t>тьюторства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4476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dirty="0">
                <a:solidFill>
                  <a:srgbClr val="002060"/>
                </a:solidFill>
              </a:rPr>
              <a:t>педагогов к участию в конкурсах профессионального мастерства и </a:t>
            </a:r>
            <a:r>
              <a:rPr lang="ru-RU" sz="2400" dirty="0" smtClean="0">
                <a:solidFill>
                  <a:srgbClr val="002060"/>
                </a:solidFill>
              </a:rPr>
              <a:t>т.д. </a:t>
            </a:r>
          </a:p>
          <a:p>
            <a:pPr marL="2871788" indent="538163">
              <a:buNone/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marL="2871788" indent="538163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Положение  </a:t>
            </a:r>
            <a:r>
              <a:rPr lang="ru-RU" sz="1600" i="1" dirty="0">
                <a:solidFill>
                  <a:srgbClr val="002060"/>
                </a:solidFill>
              </a:rPr>
              <a:t>о единой региональной системе научно-методического сопровождения </a:t>
            </a:r>
            <a:r>
              <a:rPr lang="ru-RU" sz="1600" i="1" dirty="0" smtClean="0">
                <a:solidFill>
                  <a:srgbClr val="002060"/>
                </a:solidFill>
              </a:rPr>
              <a:t>муниципальных </a:t>
            </a:r>
            <a:r>
              <a:rPr lang="ru-RU" sz="1600" i="1" dirty="0">
                <a:solidFill>
                  <a:srgbClr val="002060"/>
                </a:solidFill>
              </a:rPr>
              <a:t>методических объединений работников образования </a:t>
            </a:r>
            <a:r>
              <a:rPr lang="ru-RU" sz="1600" i="1" dirty="0" smtClean="0">
                <a:solidFill>
                  <a:srgbClr val="002060"/>
                </a:solidFill>
              </a:rPr>
              <a:t> Новосибирской области</a:t>
            </a:r>
          </a:p>
          <a:p>
            <a:pPr marL="2871788" indent="538163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(2021 г.)</a:t>
            </a:r>
            <a:endParaRPr lang="ru-RU" sz="1600" i="1" dirty="0">
              <a:solidFill>
                <a:srgbClr val="002060"/>
              </a:solidFill>
            </a:endParaRPr>
          </a:p>
          <a:p>
            <a:pPr marL="0" indent="447675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Дорожная карта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научно-методического сопровождения методических объединений в Новосибирской области в 2021 году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566404"/>
            <a:ext cx="2952328" cy="504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уже сделано: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712968" cy="30243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сформирован и направлен</a:t>
            </a:r>
            <a:r>
              <a:rPr lang="ru-RU" dirty="0" smtClean="0"/>
              <a:t> в муниципалитеты </a:t>
            </a:r>
            <a:r>
              <a:rPr lang="ru-RU" b="1" dirty="0" smtClean="0">
                <a:solidFill>
                  <a:srgbClr val="002060"/>
                </a:solidFill>
              </a:rPr>
              <a:t>запрос</a:t>
            </a:r>
            <a:r>
              <a:rPr lang="ru-RU" dirty="0" smtClean="0"/>
              <a:t> </a:t>
            </a:r>
            <a:r>
              <a:rPr lang="ru-RU" dirty="0"/>
              <a:t>для создания базы данных о руководителях муниципальных методических объединений и </a:t>
            </a:r>
            <a:r>
              <a:rPr lang="ru-RU" dirty="0" smtClean="0"/>
              <a:t>кураторов </a:t>
            </a:r>
            <a:r>
              <a:rPr lang="ru-RU" dirty="0"/>
              <a:t>этих объединений из числа сотрудников районных методических </a:t>
            </a:r>
            <a:r>
              <a:rPr lang="ru-RU" dirty="0" smtClean="0"/>
              <a:t>служб;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проанализированы ключевые проблемы</a:t>
            </a:r>
            <a:r>
              <a:rPr lang="ru-RU" dirty="0" smtClean="0"/>
              <a:t> </a:t>
            </a:r>
            <a:r>
              <a:rPr lang="ru-RU" dirty="0"/>
              <a:t>развития методической работы в муниципальных образовательных </a:t>
            </a:r>
            <a:r>
              <a:rPr lang="ru-RU" dirty="0" smtClean="0"/>
              <a:t>организациях;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уточнены планы </a:t>
            </a:r>
            <a:r>
              <a:rPr lang="ru-RU" b="1" dirty="0">
                <a:solidFill>
                  <a:srgbClr val="002060"/>
                </a:solidFill>
              </a:rPr>
              <a:t>научно-методической работы</a:t>
            </a:r>
            <a:r>
              <a:rPr lang="ru-RU" dirty="0"/>
              <a:t> подразделений ГАУ ДПО НСО НИПКиПРО на 2021 год в части содержания научно-методического сопровождения методических </a:t>
            </a:r>
            <a:r>
              <a:rPr lang="ru-RU" dirty="0" smtClean="0"/>
              <a:t>объединений.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Дорожная карта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научно-методического сопровождения методических объединений в Новосибирской области в 2021 году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566404"/>
            <a:ext cx="3312368" cy="504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предстоит сделать: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8712968" cy="40324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скорректировать планы работы ММО</a:t>
            </a:r>
            <a:r>
              <a:rPr lang="ru-RU" dirty="0" smtClean="0"/>
              <a:t> на 2020-2021 уч. год в </a:t>
            </a:r>
            <a:r>
              <a:rPr lang="ru-RU" dirty="0"/>
              <a:t>части организации методической работы в муниципалитете, направленной на формирование функциональной грамотности обучающихся в рамках компетенций и особенностей профессиональной деятельности каждым работником </a:t>
            </a:r>
            <a:r>
              <a:rPr lang="ru-RU" dirty="0" smtClean="0"/>
              <a:t>образования – </a:t>
            </a:r>
            <a:r>
              <a:rPr lang="ru-RU" b="1" dirty="0" smtClean="0"/>
              <a:t>апрель 2021 г.</a:t>
            </a:r>
            <a:r>
              <a:rPr lang="ru-RU" dirty="0" smtClean="0"/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определить результаты деятельности ММО в 2020-2021 уч. году</a:t>
            </a:r>
            <a:r>
              <a:rPr lang="ru-RU" dirty="0" smtClean="0"/>
              <a:t>: что проведено, в какой форме; определить лучшие практики организации деятельности ММО для </a:t>
            </a:r>
            <a:r>
              <a:rPr lang="ru-RU" dirty="0"/>
              <a:t>диссеминации в рамках XXI съезда работников образования Новосибирской </a:t>
            </a:r>
            <a:r>
              <a:rPr lang="ru-RU" dirty="0" smtClean="0"/>
              <a:t>области – </a:t>
            </a:r>
            <a:r>
              <a:rPr lang="ru-RU" b="1" dirty="0" smtClean="0"/>
              <a:t>май-июнь 2021 г.</a:t>
            </a:r>
            <a:r>
              <a:rPr lang="ru-RU" dirty="0" smtClean="0"/>
              <a:t>; 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представить лучшие </a:t>
            </a:r>
            <a:r>
              <a:rPr lang="ru-RU" b="1" dirty="0">
                <a:solidFill>
                  <a:srgbClr val="002060"/>
                </a:solidFill>
              </a:rPr>
              <a:t>практики методической работы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ходе единой методической сессии в рамках XXI съезда работников образования Новосибирской </a:t>
            </a:r>
            <a:r>
              <a:rPr lang="ru-RU" dirty="0" smtClean="0"/>
              <a:t>области – </a:t>
            </a:r>
            <a:r>
              <a:rPr lang="ru-RU" b="1" dirty="0" smtClean="0"/>
              <a:t>август 2021 г.</a:t>
            </a:r>
            <a:r>
              <a:rPr lang="ru-RU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83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Дорожная карта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научно-методического сопровождения методических объединений в Новосибирской области в 2021 году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566404"/>
            <a:ext cx="3312368" cy="504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предстоит сделать: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8712968" cy="1944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провести </a:t>
            </a:r>
            <a:r>
              <a:rPr lang="ru-RU" b="1" dirty="0">
                <a:solidFill>
                  <a:srgbClr val="002060"/>
                </a:solidFill>
              </a:rPr>
              <a:t>анализ результатов</a:t>
            </a:r>
            <a:r>
              <a:rPr lang="ru-RU" dirty="0"/>
              <a:t>, достигнутых в отдельных муниципальных </a:t>
            </a:r>
            <a:r>
              <a:rPr lang="ru-RU" dirty="0" smtClean="0"/>
              <a:t>образованиях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b="1" dirty="0" smtClean="0"/>
              <a:t>сентябрь-октябрь 2021 г.</a:t>
            </a:r>
            <a:r>
              <a:rPr lang="ru-RU" dirty="0" smtClean="0"/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организовать проектировочные сессии</a:t>
            </a:r>
            <a:r>
              <a:rPr lang="ru-RU" dirty="0" smtClean="0"/>
              <a:t> </a:t>
            </a:r>
            <a:r>
              <a:rPr lang="ru-RU" dirty="0"/>
              <a:t>для руководителей методических объединений по актуальным вопросам развития методической </a:t>
            </a:r>
            <a:r>
              <a:rPr lang="ru-RU" dirty="0" smtClean="0"/>
              <a:t>работы – </a:t>
            </a:r>
            <a:r>
              <a:rPr lang="ru-RU" b="1" dirty="0" smtClean="0"/>
              <a:t>ноябрь 2021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43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Дорожная карта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научно-методического сопровождения методических объединений в Новосибирской области в 2021 году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12776"/>
            <a:ext cx="8064896" cy="7824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В чём будет состоять научно-методическое сопровождение Региональным </a:t>
            </a:r>
            <a:r>
              <a:rPr lang="ru-RU" sz="2000" b="1" dirty="0"/>
              <a:t>оператором</a:t>
            </a:r>
            <a:r>
              <a:rPr lang="ru-RU" sz="2000" b="1" dirty="0" smtClean="0"/>
              <a:t> деятельности ММО: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8712968" cy="4392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b="1" dirty="0">
                <a:solidFill>
                  <a:srgbClr val="002060"/>
                </a:solidFill>
              </a:rPr>
              <a:t>поддержка</a:t>
            </a:r>
            <a:r>
              <a:rPr lang="ru-RU" dirty="0"/>
              <a:t> научно-методического сопровождения методических объединений подразделениями ГАУ ДПО НСО НИПКиПРО на сайте института </a:t>
            </a:r>
            <a:r>
              <a:rPr lang="ru-RU" dirty="0" smtClean="0"/>
              <a:t>(раздел </a:t>
            </a:r>
            <a:r>
              <a:rPr lang="ru-RU" dirty="0"/>
              <a:t>«Научно-методическое сопровождение методических объединений</a:t>
            </a:r>
            <a:r>
              <a:rPr lang="ru-RU" dirty="0" smtClean="0"/>
              <a:t>»);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взаимодействие </a:t>
            </a:r>
            <a:r>
              <a:rPr lang="ru-RU" b="1" dirty="0">
                <a:solidFill>
                  <a:srgbClr val="002060"/>
                </a:solidFill>
              </a:rPr>
              <a:t>с руководителями методических объединений</a:t>
            </a:r>
            <a:r>
              <a:rPr lang="ru-RU" dirty="0"/>
              <a:t> по кафедральным планам </a:t>
            </a:r>
            <a:r>
              <a:rPr lang="ru-RU" dirty="0" smtClean="0"/>
              <a:t>– подготовка </a:t>
            </a:r>
            <a:r>
              <a:rPr lang="ru-RU" dirty="0"/>
              <a:t>и проведение </a:t>
            </a:r>
            <a:r>
              <a:rPr lang="ru-RU" dirty="0" err="1"/>
              <a:t>вебинаров</a:t>
            </a:r>
            <a:r>
              <a:rPr lang="ru-RU" dirty="0"/>
              <a:t>, индивидуальных и групповых консультаций, командное повышение квалификации и проч</a:t>
            </a:r>
            <a:r>
              <a:rPr lang="ru-RU" dirty="0" smtClean="0"/>
              <a:t>.;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целевое </a:t>
            </a:r>
            <a:r>
              <a:rPr lang="ru-RU" b="1" dirty="0">
                <a:solidFill>
                  <a:srgbClr val="002060"/>
                </a:solidFill>
              </a:rPr>
              <a:t>повышение квалификации</a:t>
            </a:r>
            <a:r>
              <a:rPr lang="ru-RU" dirty="0"/>
              <a:t>, в том числе стажировки для руководителей методических </a:t>
            </a:r>
            <a:r>
              <a:rPr lang="ru-RU" dirty="0" smtClean="0"/>
              <a:t>объединений </a:t>
            </a:r>
            <a:r>
              <a:rPr lang="ru-RU" dirty="0"/>
              <a:t>по актуальным вопросам достижения </a:t>
            </a:r>
            <a:r>
              <a:rPr lang="ru-RU" dirty="0" smtClean="0"/>
              <a:t>воспитанниками </a:t>
            </a:r>
            <a:r>
              <a:rPr lang="ru-RU" dirty="0"/>
              <a:t>планируемых </a:t>
            </a:r>
            <a:r>
              <a:rPr lang="ru-RU" dirty="0" smtClean="0"/>
              <a:t>целевых ориентиров;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подготовка </a:t>
            </a:r>
            <a:r>
              <a:rPr lang="ru-RU" b="1" dirty="0">
                <a:solidFill>
                  <a:srgbClr val="002060"/>
                </a:solidFill>
              </a:rPr>
              <a:t>и публикация</a:t>
            </a:r>
            <a:r>
              <a:rPr lang="ru-RU" dirty="0"/>
              <a:t> статей, аналитических и методических материалов, лучших практик методической </a:t>
            </a:r>
            <a:r>
              <a:rPr lang="ru-RU" dirty="0" smtClean="0"/>
              <a:t>работы</a:t>
            </a:r>
            <a:r>
              <a:rPr lang="ru-RU" dirty="0"/>
              <a:t> в сборниках аналитических и методических материалов в виде сетевых изданий ГАУ ДПО НСО </a:t>
            </a:r>
            <a:r>
              <a:rPr lang="ru-RU" dirty="0" smtClean="0"/>
              <a:t>НИПКиПРО.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28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Критерии и показатели оценки качества научно-методического сопровождения ММО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Новосибирской области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647025"/>
              </p:ext>
            </p:extLst>
          </p:nvPr>
        </p:nvGraphicFramePr>
        <p:xfrm>
          <a:off x="179511" y="1268760"/>
          <a:ext cx="864096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75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517632" cy="40904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Региональная система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научно-методического сопровождения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муниципальных методических объединений работников образования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Новосибирской области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530120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Чечулина Оксана Геннадьевна, заведующая кафедрой дошкольного образования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ГАУ ДПО НСО НИПКиПРО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8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Критерии и показатели оценки качества научно-методического сопровождения ММО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Новосибирской области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556792"/>
            <a:ext cx="806489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Показатели эффективности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взаимодействи</a:t>
            </a:r>
            <a:r>
              <a:rPr lang="ru-RU" dirty="0" smtClean="0"/>
              <a:t>я </a:t>
            </a:r>
            <a:r>
              <a:rPr lang="ru-RU" dirty="0"/>
              <a:t>работников образования в методических объединениях и профессиональных сообществах </a:t>
            </a:r>
            <a:r>
              <a:rPr lang="ru-RU" dirty="0" smtClean="0"/>
              <a:t>на разных </a:t>
            </a:r>
            <a:r>
              <a:rPr lang="ru-RU" dirty="0"/>
              <a:t>уровнях региональной системы образования: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924944"/>
            <a:ext cx="8064896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2060"/>
                </a:solidFill>
              </a:rPr>
              <a:t>создание минимально необходимого количества ММО</a:t>
            </a:r>
            <a:r>
              <a:rPr lang="ru-RU" dirty="0"/>
              <a:t> в каждом муниципалитете;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2060"/>
                </a:solidFill>
              </a:rPr>
              <a:t>вовлеченность членов ММО</a:t>
            </a:r>
            <a:r>
              <a:rPr lang="ru-RU" dirty="0"/>
              <a:t> в методические события регионального уровня, их участие в экспертной деятельности, диссеминации передового педагогического опыта;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2060"/>
                </a:solidFill>
              </a:rPr>
              <a:t>активная работа руководителей </a:t>
            </a:r>
            <a:r>
              <a:rPr lang="ru-RU" dirty="0"/>
              <a:t>с членами МО ОО </a:t>
            </a:r>
            <a:r>
              <a:rPr lang="ru-RU" b="1" dirty="0">
                <a:solidFill>
                  <a:srgbClr val="002060"/>
                </a:solidFill>
              </a:rPr>
              <a:t>по организации горизонтального методического взаимодействия и профессионального развития</a:t>
            </a:r>
            <a:r>
              <a:rPr lang="ru-RU" dirty="0"/>
              <a:t> работников образования каждой образовательной организации;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2060"/>
                </a:solidFill>
              </a:rPr>
              <a:t>эффективная профилактика профессионального выгорания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Критерии и показатели оценки качества научно-методического сопровождения ММО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Новосибирской области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2061701"/>
              </p:ext>
            </p:extLst>
          </p:nvPr>
        </p:nvGraphicFramePr>
        <p:xfrm>
          <a:off x="179511" y="1268760"/>
          <a:ext cx="864096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44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Критерии и показатели оценки качества научно-методического сопровождения ММО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Новосибирской области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556792"/>
            <a:ext cx="8064896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Показатели </a:t>
            </a:r>
            <a:r>
              <a:rPr lang="ru-RU" b="1" dirty="0" smtClean="0">
                <a:solidFill>
                  <a:srgbClr val="002060"/>
                </a:solidFill>
              </a:rPr>
              <a:t>профессионального роста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на основе выявления их профессиональных дефицитов и кадровых потребностей региона</a:t>
            </a:r>
            <a:r>
              <a:rPr lang="ru-RU" dirty="0" smtClean="0">
                <a:solidFill>
                  <a:prstClr val="black"/>
                </a:solidFill>
              </a:rPr>
              <a:t>: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924944"/>
            <a:ext cx="8064896" cy="33843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2060"/>
                </a:solidFill>
              </a:rPr>
              <a:t>учет результатов диагностики профессиональных дефицитов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в тематике и содержании ДПП</a:t>
            </a:r>
            <a:r>
              <a:rPr lang="ru-RU" dirty="0"/>
              <a:t> повышения квалификации работников образования;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учет </a:t>
            </a:r>
            <a:r>
              <a:rPr lang="ru-RU" b="1" dirty="0">
                <a:solidFill>
                  <a:srgbClr val="002060"/>
                </a:solidFill>
              </a:rPr>
              <a:t>результатов диагностики</a:t>
            </a:r>
            <a:r>
              <a:rPr lang="ru-RU" dirty="0"/>
              <a:t> профессиональных дефицитов </a:t>
            </a:r>
            <a:r>
              <a:rPr lang="ru-RU" b="1" dirty="0">
                <a:solidFill>
                  <a:srgbClr val="002060"/>
                </a:solidFill>
              </a:rPr>
              <a:t>и приоритетов</a:t>
            </a:r>
            <a:r>
              <a:rPr lang="ru-RU" dirty="0"/>
              <a:t> развития региональной системы образования </a:t>
            </a:r>
            <a:r>
              <a:rPr lang="ru-RU" b="1" dirty="0">
                <a:solidFill>
                  <a:srgbClr val="002060"/>
                </a:solidFill>
              </a:rPr>
              <a:t>в планах работы ММО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учет </a:t>
            </a:r>
            <a:r>
              <a:rPr lang="ru-RU" b="1" dirty="0">
                <a:solidFill>
                  <a:srgbClr val="002060"/>
                </a:solidFill>
              </a:rPr>
              <a:t>кадровых потребностей</a:t>
            </a:r>
            <a:r>
              <a:rPr lang="ru-RU" dirty="0"/>
              <a:t> региона </a:t>
            </a:r>
            <a:r>
              <a:rPr lang="ru-RU" b="1" dirty="0">
                <a:solidFill>
                  <a:srgbClr val="002060"/>
                </a:solidFill>
              </a:rPr>
              <a:t>в тематике ДПП переподготовки </a:t>
            </a:r>
            <a:r>
              <a:rPr lang="ru-RU" dirty="0"/>
              <a:t>работников образования.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Критерии и показатели оценки качества научно-методического сопровождения ММО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Новосибирской области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92283461"/>
              </p:ext>
            </p:extLst>
          </p:nvPr>
        </p:nvGraphicFramePr>
        <p:xfrm>
          <a:off x="179511" y="1268760"/>
          <a:ext cx="864096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14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6570"/>
            <a:ext cx="7391576" cy="1170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Критерии и показатели оценки качества научно-методического сопровождения ММО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Новосибирской области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556792"/>
            <a:ext cx="806489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Показатели </a:t>
            </a:r>
            <a:r>
              <a:rPr lang="ru-RU" b="1" dirty="0" smtClean="0">
                <a:solidFill>
                  <a:srgbClr val="002060"/>
                </a:solidFill>
              </a:rPr>
              <a:t>непрерывного повышения </a:t>
            </a:r>
            <a:r>
              <a:rPr lang="ru-RU" b="1" dirty="0">
                <a:solidFill>
                  <a:srgbClr val="002060"/>
                </a:solidFill>
              </a:rPr>
              <a:t>квалификации и </a:t>
            </a:r>
            <a:r>
              <a:rPr lang="ru-RU" b="1" dirty="0" smtClean="0">
                <a:solidFill>
                  <a:srgbClr val="002060"/>
                </a:solidFill>
              </a:rPr>
              <a:t>профессионального развития </a:t>
            </a:r>
            <a:r>
              <a:rPr lang="ru-RU" b="1" dirty="0">
                <a:solidFill>
                  <a:srgbClr val="002060"/>
                </a:solidFill>
              </a:rPr>
              <a:t>педагогов</a:t>
            </a:r>
            <a:r>
              <a:rPr lang="ru-RU" dirty="0" smtClean="0">
                <a:solidFill>
                  <a:prstClr val="black"/>
                </a:solidFill>
              </a:rPr>
              <a:t>: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924944"/>
            <a:ext cx="8064896" cy="3384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2060"/>
                </a:solidFill>
              </a:rPr>
              <a:t>подготовка и распространение</a:t>
            </a:r>
            <a:r>
              <a:rPr lang="ru-RU" dirty="0"/>
              <a:t> научно обоснованных методических рекомендаций;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</a:rPr>
              <a:t>интерактивных событий</a:t>
            </a:r>
            <a:r>
              <a:rPr lang="ru-RU" dirty="0"/>
              <a:t>, стажировки, конкурсы профессионального мастерства;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олимпиадного движения</a:t>
            </a:r>
            <a:r>
              <a:rPr lang="ru-RU" dirty="0"/>
              <a:t> для работников образования</a:t>
            </a:r>
            <a:r>
              <a:rPr lang="ru-RU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привлечение</a:t>
            </a:r>
            <a:r>
              <a:rPr lang="ru-RU" dirty="0"/>
              <a:t> работников образования </a:t>
            </a:r>
            <a:r>
              <a:rPr lang="ru-RU" b="1" dirty="0">
                <a:solidFill>
                  <a:srgbClr val="002060"/>
                </a:solidFill>
              </a:rPr>
              <a:t>к экспертной деятельности</a:t>
            </a:r>
            <a:r>
              <a:rPr lang="ru-RU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организация горизонтального обучения</a:t>
            </a:r>
            <a:r>
              <a:rPr lang="ru-RU" dirty="0"/>
              <a:t>, включая сетевую форму, использование дистанционных образовательных технологий и проч.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6570"/>
            <a:ext cx="4896544" cy="6281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Обратная связь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8712968" cy="55244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indent="442913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Руководитель </a:t>
            </a:r>
            <a:r>
              <a:rPr lang="ru-RU" b="1" dirty="0">
                <a:solidFill>
                  <a:srgbClr val="002060"/>
                </a:solidFill>
              </a:rPr>
              <a:t>ММО проводит заседание ММО на тему «Формирование </a:t>
            </a:r>
            <a:r>
              <a:rPr lang="ru-RU" b="1" dirty="0" smtClean="0">
                <a:solidFill>
                  <a:srgbClr val="002060"/>
                </a:solidFill>
              </a:rPr>
              <a:t>предпосылок функциональной </a:t>
            </a:r>
            <a:r>
              <a:rPr lang="ru-RU" b="1" dirty="0">
                <a:solidFill>
                  <a:srgbClr val="002060"/>
                </a:solidFill>
              </a:rPr>
              <a:t>грамотности </a:t>
            </a:r>
            <a:r>
              <a:rPr lang="ru-RU" b="1" dirty="0" smtClean="0">
                <a:solidFill>
                  <a:srgbClr val="002060"/>
                </a:solidFill>
              </a:rPr>
              <a:t>у дошкольников». </a:t>
            </a:r>
          </a:p>
          <a:p>
            <a:pPr indent="449263" algn="just"/>
            <a:r>
              <a:rPr lang="ru-RU" dirty="0" smtClean="0">
                <a:solidFill>
                  <a:srgbClr val="002060"/>
                </a:solidFill>
              </a:rPr>
              <a:t>Информация </a:t>
            </a:r>
            <a:r>
              <a:rPr lang="ru-RU" dirty="0">
                <a:solidFill>
                  <a:srgbClr val="002060"/>
                </a:solidFill>
              </a:rPr>
              <a:t>о заседании должна быть размещена в рубрике сайта ММС не позднее </a:t>
            </a:r>
            <a:r>
              <a:rPr lang="ru-RU" dirty="0" smtClean="0">
                <a:solidFill>
                  <a:srgbClr val="002060"/>
                </a:solidFill>
              </a:rPr>
              <a:t>30 </a:t>
            </a:r>
            <a:r>
              <a:rPr lang="ru-RU" dirty="0">
                <a:solidFill>
                  <a:srgbClr val="002060"/>
                </a:solidFill>
              </a:rPr>
              <a:t>мая 2021 года и включать текст не более 2000 знаков, </a:t>
            </a:r>
            <a:r>
              <a:rPr lang="ru-RU" dirty="0" smtClean="0">
                <a:solidFill>
                  <a:srgbClr val="002060"/>
                </a:solidFill>
              </a:rPr>
              <a:t>фотографии. Ссылку </a:t>
            </a:r>
            <a:r>
              <a:rPr lang="ru-RU" dirty="0">
                <a:solidFill>
                  <a:srgbClr val="002060"/>
                </a:solidFill>
              </a:rPr>
              <a:t>на информацию нужно будет занести в </a:t>
            </a:r>
            <a:r>
              <a:rPr lang="ru-RU" dirty="0" err="1">
                <a:solidFill>
                  <a:srgbClr val="002060"/>
                </a:solidFill>
              </a:rPr>
              <a:t>Google</a:t>
            </a:r>
            <a:r>
              <a:rPr lang="ru-RU" dirty="0">
                <a:solidFill>
                  <a:srgbClr val="002060"/>
                </a:solidFill>
              </a:rPr>
              <a:t>-таблицу. Срок – до </a:t>
            </a:r>
            <a:r>
              <a:rPr lang="ru-RU" dirty="0" smtClean="0">
                <a:solidFill>
                  <a:srgbClr val="002060"/>
                </a:solidFill>
              </a:rPr>
              <a:t>31 </a:t>
            </a:r>
            <a:r>
              <a:rPr lang="ru-RU" dirty="0">
                <a:solidFill>
                  <a:srgbClr val="002060"/>
                </a:solidFill>
              </a:rPr>
              <a:t>мая.</a:t>
            </a:r>
          </a:p>
          <a:p>
            <a:pPr algn="just">
              <a:spcAft>
                <a:spcPts val="120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. Руководитель ММО </a:t>
            </a:r>
            <a:r>
              <a:rPr lang="ru-RU" b="1" dirty="0" smtClean="0">
                <a:solidFill>
                  <a:srgbClr val="002060"/>
                </a:solidFill>
              </a:rPr>
              <a:t>разрабатывает проект </a:t>
            </a:r>
            <a:r>
              <a:rPr lang="ru-RU" b="1" dirty="0">
                <a:solidFill>
                  <a:srgbClr val="002060"/>
                </a:solidFill>
              </a:rPr>
              <a:t>плана работы ММО на 2021/22 учебный год.  </a:t>
            </a:r>
            <a:endParaRPr lang="ru-RU" b="1" dirty="0" smtClean="0">
              <a:solidFill>
                <a:srgbClr val="002060"/>
              </a:solidFill>
            </a:endParaRPr>
          </a:p>
          <a:p>
            <a:pPr indent="449263" algn="just"/>
            <a:r>
              <a:rPr lang="ru-RU" dirty="0" smtClean="0">
                <a:solidFill>
                  <a:srgbClr val="002060"/>
                </a:solidFill>
              </a:rPr>
              <a:t>Проект </a:t>
            </a:r>
            <a:r>
              <a:rPr lang="ru-RU" dirty="0">
                <a:solidFill>
                  <a:srgbClr val="002060"/>
                </a:solidFill>
              </a:rPr>
              <a:t>плана должен быть представлен специалистам кафедры </a:t>
            </a:r>
            <a:r>
              <a:rPr lang="ru-RU" dirty="0" smtClean="0">
                <a:solidFill>
                  <a:srgbClr val="002060"/>
                </a:solidFill>
              </a:rPr>
              <a:t>дошкольного </a:t>
            </a:r>
            <a:r>
              <a:rPr lang="ru-RU" dirty="0">
                <a:solidFill>
                  <a:srgbClr val="002060"/>
                </a:solidFill>
              </a:rPr>
              <a:t>образования через </a:t>
            </a:r>
            <a:r>
              <a:rPr lang="ru-RU" dirty="0" smtClean="0">
                <a:solidFill>
                  <a:srgbClr val="002060"/>
                </a:solidFill>
              </a:rPr>
              <a:t>размещение </a:t>
            </a:r>
            <a:r>
              <a:rPr lang="ru-RU" dirty="0">
                <a:solidFill>
                  <a:srgbClr val="002060"/>
                </a:solidFill>
              </a:rPr>
              <a:t>ссылки на него в </a:t>
            </a:r>
            <a:r>
              <a:rPr lang="ru-RU" dirty="0" err="1">
                <a:solidFill>
                  <a:srgbClr val="002060"/>
                </a:solidFill>
              </a:rPr>
              <a:t>Google</a:t>
            </a:r>
            <a:r>
              <a:rPr lang="ru-RU" dirty="0">
                <a:solidFill>
                  <a:srgbClr val="002060"/>
                </a:solidFill>
              </a:rPr>
              <a:t>-таблице. Срок – до </a:t>
            </a:r>
            <a:r>
              <a:rPr lang="ru-RU" dirty="0" smtClean="0">
                <a:solidFill>
                  <a:srgbClr val="002060"/>
                </a:solidFill>
              </a:rPr>
              <a:t>31 </a:t>
            </a:r>
            <a:r>
              <a:rPr lang="ru-RU" dirty="0">
                <a:solidFill>
                  <a:srgbClr val="002060"/>
                </a:solidFill>
              </a:rPr>
              <a:t>мая. После согласования он может быть размещен в специальной рубрике сайта управления (отдела) образования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. Руководитель ММО участвует в определении перечня актуальных вопросов о формировании предпосылок функциональной грамотности у </a:t>
            </a:r>
            <a:r>
              <a:rPr lang="ru-RU" b="1" dirty="0" smtClean="0">
                <a:solidFill>
                  <a:srgbClr val="002060"/>
                </a:solidFill>
              </a:rPr>
              <a:t>дошкольников.  </a:t>
            </a:r>
          </a:p>
          <a:p>
            <a:pPr indent="449263" algn="just"/>
            <a:r>
              <a:rPr lang="ru-RU" dirty="0" smtClean="0">
                <a:solidFill>
                  <a:srgbClr val="002060"/>
                </a:solidFill>
              </a:rPr>
              <a:t>Информация размещается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Google</a:t>
            </a:r>
            <a:r>
              <a:rPr lang="ru-RU" dirty="0">
                <a:solidFill>
                  <a:srgbClr val="002060"/>
                </a:solidFill>
              </a:rPr>
              <a:t>-таблице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Срок – до </a:t>
            </a:r>
            <a:r>
              <a:rPr lang="ru-RU" dirty="0" smtClean="0">
                <a:solidFill>
                  <a:srgbClr val="002060"/>
                </a:solidFill>
              </a:rPr>
              <a:t>31 </a:t>
            </a:r>
            <a:r>
              <a:rPr lang="ru-RU" dirty="0">
                <a:solidFill>
                  <a:srgbClr val="002060"/>
                </a:solidFill>
              </a:rPr>
              <a:t>мая. </a:t>
            </a:r>
            <a:r>
              <a:rPr lang="ru-RU" dirty="0" smtClean="0">
                <a:solidFill>
                  <a:srgbClr val="002060"/>
                </a:solidFill>
              </a:rPr>
              <a:t>Перечень </a:t>
            </a:r>
            <a:r>
              <a:rPr lang="ru-RU" dirty="0">
                <a:solidFill>
                  <a:srgbClr val="002060"/>
                </a:solidFill>
              </a:rPr>
              <a:t>актуальных для МО ОО вопросов также может быть размещен в специальной рубрике сайта управления (отдела)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772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517632" cy="40904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Основы функциональной грамотности в дошкольном образовании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05231" y="74757"/>
            <a:ext cx="6441343" cy="98072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>Функциональная грамотность – это:</a:t>
            </a:r>
            <a:endParaRPr lang="ru-RU" sz="2200" b="1" dirty="0">
              <a:solidFill>
                <a:srgbClr val="142F5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32376" y="1124744"/>
            <a:ext cx="8352928" cy="136815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Способность </a:t>
            </a:r>
            <a:r>
              <a:rPr lang="ru-RU" sz="1600" b="1" dirty="0">
                <a:solidFill>
                  <a:srgbClr val="002060"/>
                </a:solidFill>
              </a:rPr>
              <a:t>человека свободно использовать навыки и умения чтения и письма</a:t>
            </a:r>
            <a:r>
              <a:rPr lang="ru-RU" sz="1600" dirty="0"/>
              <a:t> для получения информации из текста, то есть для его понимания, компрессии, трансформации и т.д. (чтение) и для передачи такой информации в реальном общении (письмо). </a:t>
            </a:r>
            <a:endParaRPr lang="ru-RU" sz="1600" dirty="0" smtClean="0"/>
          </a:p>
          <a:p>
            <a:pPr algn="r"/>
            <a:r>
              <a:rPr lang="ru-RU" sz="1600" i="1" dirty="0" smtClean="0"/>
              <a:t>А</a:t>
            </a:r>
            <a:r>
              <a:rPr lang="ru-RU" sz="1600" i="1" dirty="0"/>
              <a:t>. А. Леонтьев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199" y="4392927"/>
            <a:ext cx="8352927" cy="94431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Способ </a:t>
            </a:r>
            <a:r>
              <a:rPr lang="ru-RU" sz="1600" dirty="0">
                <a:solidFill>
                  <a:srgbClr val="002060"/>
                </a:solidFill>
              </a:rPr>
              <a:t>социальной ориентации личности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002060"/>
                </a:solidFill>
              </a:rPr>
              <a:t>интегрирующий </a:t>
            </a:r>
            <a:r>
              <a:rPr lang="ru-RU" sz="1600" b="1" dirty="0">
                <a:solidFill>
                  <a:srgbClr val="002060"/>
                </a:solidFill>
              </a:rPr>
              <a:t>связь образования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>
                <a:solidFill>
                  <a:srgbClr val="002060"/>
                </a:solidFill>
              </a:rPr>
              <a:t>многоплановой человеческой деятельностью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r"/>
            <a:r>
              <a:rPr lang="ru-RU" sz="1600" i="1" dirty="0" smtClean="0"/>
              <a:t>С.Г</a:t>
            </a:r>
            <a:r>
              <a:rPr lang="ru-RU" sz="1600" i="1" dirty="0"/>
              <a:t>. </a:t>
            </a:r>
            <a:r>
              <a:rPr lang="ru-RU" sz="1600" i="1" dirty="0" err="1"/>
              <a:t>Вершловский</a:t>
            </a:r>
            <a:r>
              <a:rPr lang="ru-RU" sz="1600" i="1" dirty="0"/>
              <a:t>, М.Г. Матюшкина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315" y="2636912"/>
            <a:ext cx="8352927" cy="158417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Повышаемый </a:t>
            </a:r>
            <a:r>
              <a:rPr lang="ru-RU" sz="1600" b="1" dirty="0">
                <a:solidFill>
                  <a:srgbClr val="002060"/>
                </a:solidFill>
              </a:rPr>
              <a:t>по мере развития общества уровень знаний и </a:t>
            </a:r>
            <a:r>
              <a:rPr lang="ru-RU" sz="1600" b="1" dirty="0" smtClean="0">
                <a:solidFill>
                  <a:srgbClr val="002060"/>
                </a:solidFill>
              </a:rPr>
              <a:t>умений,</a:t>
            </a:r>
            <a:r>
              <a:rPr lang="ru-RU" sz="1600" dirty="0" smtClean="0"/>
              <a:t> </a:t>
            </a:r>
            <a:r>
              <a:rPr lang="ru-RU" sz="1600" dirty="0"/>
              <a:t>в частности умения читать и писать, </a:t>
            </a:r>
            <a:r>
              <a:rPr lang="ru-RU" sz="1600" b="1" dirty="0">
                <a:solidFill>
                  <a:srgbClr val="002060"/>
                </a:solidFill>
              </a:rPr>
              <a:t>необходимый для полноправного и эффективного участия </a:t>
            </a:r>
            <a:r>
              <a:rPr lang="ru-RU" sz="1600" dirty="0"/>
              <a:t>в экономической, политической, гражданской, общественной и культурной жизни своего общества и своей страны, для содействия их прогрессу и для собственного развития. </a:t>
            </a:r>
            <a:endParaRPr lang="ru-RU" sz="1600" dirty="0" smtClean="0"/>
          </a:p>
          <a:p>
            <a:pPr algn="r"/>
            <a:r>
              <a:rPr lang="ru-RU" sz="1600" i="1" dirty="0" smtClean="0"/>
              <a:t>С.А</a:t>
            </a:r>
            <a:r>
              <a:rPr lang="ru-RU" sz="1600" i="1" dirty="0"/>
              <a:t>. </a:t>
            </a:r>
            <a:r>
              <a:rPr lang="ru-RU" sz="1600" i="1" dirty="0" err="1"/>
              <a:t>Тангян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2376" y="5564119"/>
            <a:ext cx="8352928" cy="108012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Способность</a:t>
            </a:r>
            <a:r>
              <a:rPr lang="ru-RU" sz="1600" dirty="0" smtClean="0"/>
              <a:t> </a:t>
            </a:r>
            <a:r>
              <a:rPr lang="ru-RU" sz="1600" dirty="0"/>
              <a:t>человека </a:t>
            </a:r>
            <a:r>
              <a:rPr lang="ru-RU" sz="1600" b="1" dirty="0">
                <a:solidFill>
                  <a:srgbClr val="002060"/>
                </a:solidFill>
              </a:rPr>
              <a:t>вступать в отношения с внешней средой и максимально быстро адаптироваться и функционировать </a:t>
            </a:r>
            <a:r>
              <a:rPr lang="ru-RU" sz="1600" dirty="0"/>
              <a:t>в ней. </a:t>
            </a:r>
            <a:endParaRPr lang="ru-RU" sz="1600" dirty="0" smtClean="0"/>
          </a:p>
          <a:p>
            <a:pPr algn="r"/>
            <a:r>
              <a:rPr lang="ru-RU" sz="1600" i="1" dirty="0" smtClean="0"/>
              <a:t>В.В Мацкевич, С.А</a:t>
            </a:r>
            <a:r>
              <a:rPr lang="ru-RU" sz="1600" i="1" dirty="0"/>
              <a:t>. Крупник</a:t>
            </a:r>
          </a:p>
        </p:txBody>
      </p:sp>
    </p:spTree>
    <p:extLst>
      <p:ext uri="{BB962C8B-B14F-4D97-AF65-F5344CB8AC3E}">
        <p14:creationId xmlns:p14="http://schemas.microsoft.com/office/powerpoint/2010/main" val="31250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077" y="68627"/>
            <a:ext cx="7285067" cy="76808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Этапы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развития понятия о</a:t>
            </a:r>
            <a:b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функциональной 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грамотности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670871"/>
              </p:ext>
            </p:extLst>
          </p:nvPr>
        </p:nvGraphicFramePr>
        <p:xfrm>
          <a:off x="323529" y="1124744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51720" y="6429025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Ермоленко В.А. Развитие функциональной грамотности обучающегося: теоретический </a:t>
            </a:r>
            <a:r>
              <a:rPr lang="ru-RU" sz="1200" i="1" dirty="0" smtClean="0"/>
              <a:t>аспект.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2247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51722" y="0"/>
            <a:ext cx="6441343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>Востребованные работодателями навыки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56888" y="1052736"/>
            <a:ext cx="7463584" cy="5448605"/>
            <a:chOff x="5862" y="1065403"/>
            <a:chExt cx="2339926" cy="3533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862" y="1065403"/>
              <a:ext cx="2339926" cy="3533822"/>
            </a:xfrm>
            <a:prstGeom prst="roundRect">
              <a:avLst>
                <a:gd name="adj" fmla="val 10000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4396" y="1292884"/>
              <a:ext cx="2202858" cy="3078860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коммуникационные навыки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88%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командная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работа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85%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честность – 81%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интеллектуальные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способности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81%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уверенность – 80%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хороший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характер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75%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навыки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планирования и организации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74%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навыки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письменной речи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71%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навыки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работы с числами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68%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Char char="o"/>
              </a:pP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навыки </a:t>
              </a:r>
              <a:r>
                <a:rPr lang="ru-RU" sz="2400" dirty="0">
                  <a:solidFill>
                    <a:srgbClr val="142F50"/>
                  </a:solidFill>
                  <a:latin typeface="Cambria" panose="02040503050406030204" pitchFamily="18" charset="0"/>
                </a:rPr>
                <a:t>анализа и принятия решений </a:t>
              </a:r>
              <a:r>
                <a:rPr lang="ru-RU" sz="2400" dirty="0" smtClean="0">
                  <a:solidFill>
                    <a:srgbClr val="142F50"/>
                  </a:solidFill>
                  <a:latin typeface="Cambria" panose="02040503050406030204" pitchFamily="18" charset="0"/>
                </a:rPr>
                <a:t>– 67%</a:t>
              </a:r>
              <a:endParaRPr lang="ru-RU" sz="2400" dirty="0">
                <a:solidFill>
                  <a:srgbClr val="142F5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1" name="Рисунок 10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946" y="764704"/>
            <a:ext cx="8141257" cy="1296144"/>
          </a:xfrm>
        </p:spPr>
        <p:txBody>
          <a:bodyPr>
            <a:noAutofit/>
          </a:bodyPr>
          <a:lstStyle/>
          <a:p>
            <a:pPr indent="447675" algn="l"/>
            <a:r>
              <a:rPr lang="ru-RU" sz="2400" b="1" dirty="0" smtClean="0">
                <a:solidFill>
                  <a:srgbClr val="C00000"/>
                </a:solidFill>
              </a:rPr>
              <a:t>Зачем нужны муниципальные методические объединения в </a:t>
            </a:r>
            <a:r>
              <a:rPr lang="ru-RU" sz="2400" b="1" dirty="0">
                <a:solidFill>
                  <a:srgbClr val="C00000"/>
                </a:solidFill>
              </a:rPr>
              <a:t>региональной системе образования</a:t>
            </a:r>
            <a:r>
              <a:rPr lang="ru-RU" sz="2400" b="1" dirty="0" smtClean="0">
                <a:solidFill>
                  <a:srgbClr val="C00000"/>
                </a:solidFill>
              </a:rPr>
              <a:t>?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4" cy="432048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ММО создаются для </a:t>
            </a:r>
            <a:r>
              <a:rPr lang="ru-RU" sz="2400" dirty="0">
                <a:solidFill>
                  <a:srgbClr val="002060"/>
                </a:solidFill>
              </a:rPr>
              <a:t>содействия </a:t>
            </a:r>
            <a:r>
              <a:rPr lang="ru-RU" sz="2400" dirty="0" smtClean="0">
                <a:solidFill>
                  <a:srgbClr val="002060"/>
                </a:solidFill>
              </a:rPr>
              <a:t>функционированию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развитию региональной системы </a:t>
            </a:r>
            <a:r>
              <a:rPr lang="ru-RU" sz="2400" dirty="0">
                <a:solidFill>
                  <a:srgbClr val="002060"/>
                </a:solidFill>
              </a:rPr>
              <a:t>образования, проведения методической, инновационной, экспертной деятельности, для достижения целей Национального проекта «Образование» через </a:t>
            </a:r>
            <a:r>
              <a:rPr lang="ru-RU" sz="2400" dirty="0" smtClean="0">
                <a:solidFill>
                  <a:srgbClr val="002060"/>
                </a:solidFill>
              </a:rPr>
              <a:t>устранение </a:t>
            </a:r>
            <a:r>
              <a:rPr lang="ru-RU" sz="2400" dirty="0">
                <a:solidFill>
                  <a:srgbClr val="002060"/>
                </a:solidFill>
              </a:rPr>
              <a:t>профессиональных дефицитов педагогов муниципальных образовательных </a:t>
            </a:r>
            <a:r>
              <a:rPr lang="ru-RU" sz="2400" dirty="0" smtClean="0">
                <a:solidFill>
                  <a:srgbClr val="002060"/>
                </a:solidFill>
              </a:rPr>
              <a:t>организаций </a:t>
            </a:r>
            <a:r>
              <a:rPr lang="ru-RU" sz="2400" dirty="0">
                <a:solidFill>
                  <a:srgbClr val="002060"/>
                </a:solidFill>
              </a:rPr>
              <a:t>и улучшение качества общего </a:t>
            </a:r>
            <a:r>
              <a:rPr lang="ru-RU" sz="2400" dirty="0" smtClean="0">
                <a:solidFill>
                  <a:srgbClr val="002060"/>
                </a:solidFill>
              </a:rPr>
              <a:t>образования.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2065338" indent="447675" algn="r">
              <a:buNone/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 marL="2065338" indent="447675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Положение  </a:t>
            </a:r>
            <a:r>
              <a:rPr lang="ru-RU" sz="1600" i="1" dirty="0">
                <a:solidFill>
                  <a:srgbClr val="002060"/>
                </a:solidFill>
              </a:rPr>
              <a:t>о единой региональной системе научно-методического сопровождения </a:t>
            </a:r>
            <a:r>
              <a:rPr lang="ru-RU" sz="1600" i="1" dirty="0" smtClean="0">
                <a:solidFill>
                  <a:srgbClr val="002060"/>
                </a:solidFill>
              </a:rPr>
              <a:t>муниципальных </a:t>
            </a:r>
            <a:r>
              <a:rPr lang="ru-RU" sz="1600" i="1" dirty="0">
                <a:solidFill>
                  <a:srgbClr val="002060"/>
                </a:solidFill>
              </a:rPr>
              <a:t>методических объединений работников образования </a:t>
            </a:r>
            <a:r>
              <a:rPr lang="ru-RU" sz="1600" i="1" dirty="0" smtClean="0">
                <a:solidFill>
                  <a:srgbClr val="002060"/>
                </a:solidFill>
              </a:rPr>
              <a:t> Новосибирской области (2021 г.)</a:t>
            </a:r>
            <a:endParaRPr lang="ru-RU" sz="1600" i="1" dirty="0">
              <a:solidFill>
                <a:srgbClr val="002060"/>
              </a:solidFill>
            </a:endParaRPr>
          </a:p>
          <a:p>
            <a:pPr marL="0" indent="447675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05231" y="74757"/>
            <a:ext cx="7215241" cy="98072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>Виды функциональной грамотности </a:t>
            </a:r>
            <a:r>
              <a:rPr lang="en-US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/>
            </a:r>
            <a:br>
              <a:rPr lang="en-US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rgbClr val="142F50"/>
                </a:solidFill>
                <a:latin typeface="Cambria" panose="02040503050406030204" pitchFamily="18" charset="0"/>
              </a:rPr>
              <a:t>PISA </a:t>
            </a:r>
            <a:r>
              <a:rPr lang="en-US" sz="1800" dirty="0">
                <a:solidFill>
                  <a:srgbClr val="142F50"/>
                </a:solidFill>
                <a:latin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rgbClr val="142F50"/>
                </a:solidFill>
                <a:latin typeface="Cambria" panose="02040503050406030204" pitchFamily="18" charset="0"/>
              </a:rPr>
              <a:t>Programme</a:t>
            </a:r>
            <a:r>
              <a:rPr lang="en-US" sz="1800" dirty="0">
                <a:solidFill>
                  <a:srgbClr val="142F50"/>
                </a:solidFill>
                <a:latin typeface="Cambria" panose="02040503050406030204" pitchFamily="18" charset="0"/>
              </a:rPr>
              <a:t> for International Student Assessment)</a:t>
            </a:r>
            <a:endParaRPr lang="ru-RU" sz="1800" dirty="0">
              <a:solidFill>
                <a:srgbClr val="142F5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743221"/>
              </p:ext>
            </p:extLst>
          </p:nvPr>
        </p:nvGraphicFramePr>
        <p:xfrm>
          <a:off x="179511" y="980728"/>
          <a:ext cx="8964489" cy="580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1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05231" y="74757"/>
            <a:ext cx="7215241" cy="76195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>Компоненты функциональной грамотности </a:t>
            </a:r>
            <a:endParaRPr lang="ru-RU" sz="1800" dirty="0">
              <a:solidFill>
                <a:srgbClr val="142F5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088" y="1268760"/>
            <a:ext cx="871296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>
              <a:spcAft>
                <a:spcPts val="2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Основные компоненты функциональной грамотности</a:t>
            </a:r>
          </a:p>
          <a:p>
            <a:pPr indent="442913">
              <a:spcAft>
                <a:spcPts val="24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Читательская </a:t>
            </a:r>
            <a:r>
              <a:rPr lang="ru-RU" b="1" dirty="0">
                <a:solidFill>
                  <a:srgbClr val="002060"/>
                </a:solidFill>
              </a:rPr>
              <a:t>грамотность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/>
              <a:t>– способность </a:t>
            </a:r>
            <a:r>
              <a:rPr lang="ru-RU" dirty="0"/>
              <a:t>человека понимать и использовать письменные тексты, 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r>
              <a:rPr lang="ru-RU" dirty="0" smtClean="0"/>
              <a:t>.</a:t>
            </a:r>
          </a:p>
          <a:p>
            <a:pPr indent="442913">
              <a:spcAft>
                <a:spcPts val="1800"/>
              </a:spcAft>
            </a:pPr>
            <a:r>
              <a:rPr lang="ru-RU" b="1" dirty="0">
                <a:solidFill>
                  <a:srgbClr val="002060"/>
                </a:solidFill>
              </a:rPr>
              <a:t>Математическая грамотность </a:t>
            </a:r>
            <a:r>
              <a:rPr lang="ru-RU" dirty="0"/>
              <a:t>– это 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 </a:t>
            </a:r>
            <a:r>
              <a:rPr lang="ru-RU" dirty="0" smtClean="0"/>
              <a:t>Она </a:t>
            </a:r>
            <a:r>
              <a:rPr lang="ru-RU" dirty="0"/>
              <a:t>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 в 21 </a:t>
            </a:r>
            <a:r>
              <a:rPr lang="ru-RU" dirty="0" smtClean="0"/>
              <a:t>веке.</a:t>
            </a:r>
            <a:endParaRPr lang="ru-RU" dirty="0"/>
          </a:p>
          <a:p>
            <a:pPr indent="442913">
              <a:spcAft>
                <a:spcPts val="18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Естественнонаучная </a:t>
            </a:r>
            <a:r>
              <a:rPr lang="ru-RU" b="1" dirty="0">
                <a:solidFill>
                  <a:srgbClr val="002060"/>
                </a:solidFill>
              </a:rPr>
              <a:t>грамотность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способность человека осваивать и использовать естественнонаучные знания для объяснения явлений, постановки вопросов, осваивать новые знания, </a:t>
            </a:r>
            <a:r>
              <a:rPr lang="ru-RU" dirty="0" smtClean="0"/>
              <a:t>основанные </a:t>
            </a:r>
            <a:r>
              <a:rPr lang="ru-RU" dirty="0"/>
              <a:t>на научных доказательствах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0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05231" y="74757"/>
            <a:ext cx="7215241" cy="76195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>Виды функциональной грамотности </a:t>
            </a:r>
            <a:endParaRPr lang="ru-RU" sz="1800" dirty="0">
              <a:solidFill>
                <a:srgbClr val="142F5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340768"/>
            <a:ext cx="871296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>
              <a:spcAft>
                <a:spcPts val="2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Интегративные </a:t>
            </a:r>
            <a:r>
              <a:rPr lang="ru-RU" sz="2000" b="1" dirty="0">
                <a:solidFill>
                  <a:srgbClr val="002060"/>
                </a:solidFill>
              </a:rPr>
              <a:t>компоненты функциональной грамотности</a:t>
            </a:r>
          </a:p>
          <a:p>
            <a:pPr indent="442913">
              <a:spcAft>
                <a:spcPts val="2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Финансовая </a:t>
            </a:r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  <a:r>
              <a:rPr lang="ru-RU" sz="2000" dirty="0"/>
              <a:t> – </a:t>
            </a:r>
            <a:r>
              <a:rPr lang="ru-RU" sz="2000" dirty="0" smtClean="0"/>
              <a:t>достаточный </a:t>
            </a:r>
            <a:r>
              <a:rPr lang="ru-RU" sz="2000" dirty="0"/>
              <a:t>уровень знаний и навыков в </a:t>
            </a:r>
            <a:r>
              <a:rPr lang="ru-RU" sz="2000" dirty="0" smtClean="0"/>
              <a:t>области финансов</a:t>
            </a:r>
            <a:r>
              <a:rPr lang="ru-RU" sz="2000" dirty="0"/>
              <a:t>, который позволяет правильно оценивать ситуацию на рынке и </a:t>
            </a:r>
            <a:r>
              <a:rPr lang="ru-RU" sz="2000" dirty="0" smtClean="0"/>
              <a:t>принимать разумные решения.</a:t>
            </a:r>
          </a:p>
          <a:p>
            <a:pPr indent="442913">
              <a:spcAft>
                <a:spcPts val="18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Глобальные компетенции</a:t>
            </a:r>
            <a:r>
              <a:rPr lang="ru-RU" sz="2000" dirty="0" smtClean="0"/>
              <a:t> </a:t>
            </a:r>
            <a:r>
              <a:rPr lang="ru-RU" sz="2000" dirty="0"/>
              <a:t>– это </a:t>
            </a:r>
            <a:r>
              <a:rPr lang="ru-RU" sz="2000" dirty="0" smtClean="0"/>
              <a:t>способность воспринимать </a:t>
            </a:r>
            <a:r>
              <a:rPr lang="ru-RU" sz="2000" dirty="0"/>
              <a:t>местные и глобальные проблемы и вопросы </a:t>
            </a:r>
            <a:r>
              <a:rPr lang="ru-RU" sz="2000" dirty="0" smtClean="0"/>
              <a:t>межкультурного взаимодействия</a:t>
            </a:r>
            <a:r>
              <a:rPr lang="ru-RU" sz="2000" dirty="0"/>
              <a:t>, понимать и уважать картину мира, точку зрения других </a:t>
            </a:r>
            <a:r>
              <a:rPr lang="ru-RU" sz="2000" dirty="0" smtClean="0"/>
              <a:t>людей, </a:t>
            </a:r>
            <a:r>
              <a:rPr lang="ru-RU" sz="2000" dirty="0"/>
              <a:t>участвовать в открытом и эффективном взаимодействии с представителями различных культур, </a:t>
            </a:r>
            <a:r>
              <a:rPr lang="ru-RU" sz="2000" dirty="0" smtClean="0"/>
              <a:t>прилагать </a:t>
            </a:r>
            <a:r>
              <a:rPr lang="ru-RU" sz="2000" dirty="0"/>
              <a:t>усилия для обеспечения коллективного благополучия </a:t>
            </a:r>
            <a:r>
              <a:rPr lang="ru-RU" sz="2000" dirty="0" smtClean="0"/>
              <a:t>и устойчивого </a:t>
            </a:r>
            <a:r>
              <a:rPr lang="ru-RU" sz="2000" dirty="0"/>
              <a:t>развития.</a:t>
            </a:r>
            <a:endParaRPr lang="ru-RU" sz="2000" dirty="0" smtClean="0"/>
          </a:p>
          <a:p>
            <a:pPr indent="442913">
              <a:spcAft>
                <a:spcPts val="18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Креативность</a:t>
            </a:r>
            <a:r>
              <a:rPr lang="ru-RU" sz="2000" dirty="0" smtClean="0"/>
              <a:t> – способность </a:t>
            </a:r>
            <a:r>
              <a:rPr lang="ru-RU" sz="2000" dirty="0"/>
              <a:t>продуктивно участвовать в процессе выработки</a:t>
            </a:r>
            <a:r>
              <a:rPr lang="ru-RU" sz="2000" dirty="0" smtClean="0"/>
              <a:t>, оценки </a:t>
            </a:r>
            <a:r>
              <a:rPr lang="ru-RU" sz="2000" dirty="0"/>
              <a:t>и совершенствовании идей, направленных на </a:t>
            </a:r>
            <a:r>
              <a:rPr lang="ru-RU" sz="2000" dirty="0" smtClean="0"/>
              <a:t>получение инновационных </a:t>
            </a:r>
            <a:r>
              <a:rPr lang="ru-RU" sz="2000" dirty="0"/>
              <a:t>и </a:t>
            </a:r>
            <a:r>
              <a:rPr lang="ru-RU" sz="2000" dirty="0" smtClean="0"/>
              <a:t>эффективных </a:t>
            </a:r>
            <a:r>
              <a:rPr lang="ru-RU" sz="2000" dirty="0"/>
              <a:t>решений, и/или нового знания, </a:t>
            </a:r>
            <a:r>
              <a:rPr lang="ru-RU" sz="2000" dirty="0" smtClean="0"/>
              <a:t>и/или эффектного выражения воображения.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18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05231" y="74757"/>
            <a:ext cx="6441343" cy="98072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42F50"/>
                </a:solidFill>
                <a:latin typeface="Cambria" panose="02040503050406030204" pitchFamily="18" charset="0"/>
              </a:rPr>
              <a:t>Показатели функциональной грамотности</a:t>
            </a:r>
            <a:endParaRPr lang="ru-RU" sz="2200" b="1" dirty="0">
              <a:solidFill>
                <a:srgbClr val="142F5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980728"/>
            <a:ext cx="7632848" cy="55446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defTabSz="6223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готовность </a:t>
            </a:r>
            <a:r>
              <a:rPr lang="ru-RU" sz="1900" dirty="0">
                <a:solidFill>
                  <a:srgbClr val="002060"/>
                </a:solidFill>
              </a:rPr>
              <a:t>успешно взаимодействовать с </a:t>
            </a:r>
            <a:r>
              <a:rPr lang="ru-RU" sz="1900" dirty="0" smtClean="0">
                <a:solidFill>
                  <a:srgbClr val="002060"/>
                </a:solidFill>
              </a:rPr>
              <a:t>изменяющимся окружающим </a:t>
            </a:r>
            <a:r>
              <a:rPr lang="ru-RU" sz="1900" dirty="0">
                <a:solidFill>
                  <a:srgbClr val="002060"/>
                </a:solidFill>
              </a:rPr>
              <a:t>миром, используя свои способности </a:t>
            </a:r>
            <a:r>
              <a:rPr lang="ru-RU" sz="1900" dirty="0" smtClean="0">
                <a:solidFill>
                  <a:srgbClr val="002060"/>
                </a:solidFill>
              </a:rPr>
              <a:t>для совершенствования</a:t>
            </a:r>
            <a:r>
              <a:rPr lang="ru-RU" sz="1900" dirty="0">
                <a:solidFill>
                  <a:srgbClr val="002060"/>
                </a:solidFill>
              </a:rPr>
              <a:t>;</a:t>
            </a:r>
          </a:p>
          <a:p>
            <a:pPr marL="285750" indent="-285750" defTabSz="6223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возможность </a:t>
            </a:r>
            <a:r>
              <a:rPr lang="ru-RU" sz="1900" dirty="0">
                <a:solidFill>
                  <a:srgbClr val="002060"/>
                </a:solidFill>
              </a:rPr>
              <a:t>решать различные (в </a:t>
            </a:r>
            <a:r>
              <a:rPr lang="ru-RU" sz="1900" dirty="0" err="1">
                <a:solidFill>
                  <a:srgbClr val="002060"/>
                </a:solidFill>
              </a:rPr>
              <a:t>т.ч</a:t>
            </a:r>
            <a:r>
              <a:rPr lang="ru-RU" sz="1900" dirty="0">
                <a:solidFill>
                  <a:srgbClr val="002060"/>
                </a:solidFill>
              </a:rPr>
              <a:t>. </a:t>
            </a:r>
            <a:r>
              <a:rPr lang="ru-RU" sz="1900" dirty="0" smtClean="0">
                <a:solidFill>
                  <a:srgbClr val="002060"/>
                </a:solidFill>
              </a:rPr>
              <a:t>нестандартные</a:t>
            </a:r>
            <a:r>
              <a:rPr lang="ru-RU" sz="1900" dirty="0">
                <a:solidFill>
                  <a:srgbClr val="002060"/>
                </a:solidFill>
              </a:rPr>
              <a:t>) учебные </a:t>
            </a:r>
            <a:r>
              <a:rPr lang="ru-RU" sz="1900" dirty="0" smtClean="0">
                <a:solidFill>
                  <a:srgbClr val="002060"/>
                </a:solidFill>
              </a:rPr>
              <a:t>и жизненные </a:t>
            </a:r>
            <a:r>
              <a:rPr lang="ru-RU" sz="1900" dirty="0">
                <a:solidFill>
                  <a:srgbClr val="002060"/>
                </a:solidFill>
              </a:rPr>
              <a:t>задачи, обладать сформированными умениями </a:t>
            </a:r>
            <a:r>
              <a:rPr lang="ru-RU" sz="1900" dirty="0" smtClean="0">
                <a:solidFill>
                  <a:srgbClr val="002060"/>
                </a:solidFill>
              </a:rPr>
              <a:t>строить алгоритмы </a:t>
            </a:r>
            <a:r>
              <a:rPr lang="ru-RU" sz="1900" dirty="0">
                <a:solidFill>
                  <a:srgbClr val="002060"/>
                </a:solidFill>
              </a:rPr>
              <a:t>основных видов деятельности;</a:t>
            </a:r>
          </a:p>
          <a:p>
            <a:pPr marL="285750" indent="-285750" defTabSz="6223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способность </a:t>
            </a:r>
            <a:r>
              <a:rPr lang="ru-RU" sz="1900" dirty="0">
                <a:solidFill>
                  <a:srgbClr val="002060"/>
                </a:solidFill>
              </a:rPr>
              <a:t>строить социальные отношения в соответствии </a:t>
            </a:r>
            <a:r>
              <a:rPr lang="ru-RU" sz="1900" dirty="0" smtClean="0">
                <a:solidFill>
                  <a:srgbClr val="002060"/>
                </a:solidFill>
              </a:rPr>
              <a:t>с нравственно-этическими </a:t>
            </a:r>
            <a:r>
              <a:rPr lang="ru-RU" sz="1900" dirty="0">
                <a:solidFill>
                  <a:srgbClr val="002060"/>
                </a:solidFill>
              </a:rPr>
              <a:t>ценностями социума, </a:t>
            </a:r>
            <a:r>
              <a:rPr lang="ru-RU" sz="1900" dirty="0" smtClean="0">
                <a:solidFill>
                  <a:srgbClr val="002060"/>
                </a:solidFill>
              </a:rPr>
              <a:t>правилами партнерства </a:t>
            </a:r>
            <a:r>
              <a:rPr lang="ru-RU" sz="1900" dirty="0">
                <a:solidFill>
                  <a:srgbClr val="002060"/>
                </a:solidFill>
              </a:rPr>
              <a:t>и сотрудничества;</a:t>
            </a:r>
          </a:p>
          <a:p>
            <a:pPr marL="285750" indent="-285750" defTabSz="6223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совокупность </a:t>
            </a:r>
            <a:r>
              <a:rPr lang="ru-RU" sz="1900" dirty="0">
                <a:solidFill>
                  <a:srgbClr val="002060"/>
                </a:solidFill>
              </a:rPr>
              <a:t>рефлексивных умений, обеспечивающих </a:t>
            </a:r>
            <a:r>
              <a:rPr lang="ru-RU" sz="1900" dirty="0" smtClean="0">
                <a:solidFill>
                  <a:srgbClr val="002060"/>
                </a:solidFill>
              </a:rPr>
              <a:t>оценку своей </a:t>
            </a:r>
            <a:r>
              <a:rPr lang="ru-RU" sz="1900" dirty="0">
                <a:solidFill>
                  <a:srgbClr val="002060"/>
                </a:solidFill>
              </a:rPr>
              <a:t>грамотности, стремление к дальнейшему образованию</a:t>
            </a:r>
            <a:r>
              <a:rPr lang="ru-RU" sz="1900" dirty="0" smtClean="0">
                <a:solidFill>
                  <a:srgbClr val="002060"/>
                </a:solidFill>
              </a:rPr>
              <a:t>, самообразованию </a:t>
            </a:r>
            <a:r>
              <a:rPr lang="ru-RU" sz="1900" dirty="0">
                <a:solidFill>
                  <a:srgbClr val="002060"/>
                </a:solidFill>
              </a:rPr>
              <a:t>и духовному развитию; умением </a:t>
            </a:r>
            <a:r>
              <a:rPr lang="ru-RU" sz="1900" dirty="0" smtClean="0">
                <a:solidFill>
                  <a:srgbClr val="002060"/>
                </a:solidFill>
              </a:rPr>
              <a:t>прогнозировать своё </a:t>
            </a:r>
            <a:r>
              <a:rPr lang="ru-RU" sz="1900" dirty="0">
                <a:solidFill>
                  <a:srgbClr val="002060"/>
                </a:solidFill>
              </a:rPr>
              <a:t>будущее.</a:t>
            </a:r>
          </a:p>
          <a:p>
            <a:pPr indent="361950" algn="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i="1" dirty="0" smtClean="0">
                <a:solidFill>
                  <a:srgbClr val="4F81BD">
                    <a:lumMod val="75000"/>
                  </a:srgbClr>
                </a:solidFill>
              </a:rPr>
              <a:t>Виноградова </a:t>
            </a:r>
            <a:r>
              <a:rPr lang="ru-RU" i="1" dirty="0">
                <a:solidFill>
                  <a:srgbClr val="4F81BD">
                    <a:lumMod val="75000"/>
                  </a:srgbClr>
                </a:solidFill>
              </a:rPr>
              <a:t>Н. Ф., </a:t>
            </a:r>
            <a:r>
              <a:rPr lang="ru-RU" i="1" dirty="0" err="1">
                <a:solidFill>
                  <a:srgbClr val="4F81BD">
                    <a:lumMod val="75000"/>
                  </a:srgbClr>
                </a:solidFill>
              </a:rPr>
              <a:t>Кочурова</a:t>
            </a:r>
            <a:r>
              <a:rPr lang="ru-RU" i="1" dirty="0">
                <a:solidFill>
                  <a:srgbClr val="4F81BD">
                    <a:lumMod val="75000"/>
                  </a:srgbClr>
                </a:solidFill>
              </a:rPr>
              <a:t> Е. Э., Кузнецова М. И. и др. </a:t>
            </a:r>
            <a:r>
              <a:rPr lang="ru-RU" i="1" dirty="0" smtClean="0">
                <a:solidFill>
                  <a:srgbClr val="4F81BD">
                    <a:lumMod val="75000"/>
                  </a:srgbClr>
                </a:solidFill>
              </a:rPr>
              <a:t>«Функциональная грамотность младшего школьника»</a:t>
            </a:r>
            <a:endParaRPr lang="ru-RU" dirty="0">
              <a:solidFill>
                <a:srgbClr val="142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077" y="68627"/>
            <a:ext cx="7285067" cy="76808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Модель образовательных 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результатов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ОЭСР 2030</a:t>
            </a: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0" t="2592" r="2833"/>
          <a:stretch/>
        </p:blipFill>
        <p:spPr bwMode="auto">
          <a:xfrm>
            <a:off x="179511" y="886692"/>
            <a:ext cx="7416825" cy="437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298304"/>
            <a:ext cx="8453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Способность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актуализировать, мобилизовать знания, умения, отношения и </a:t>
            </a:r>
            <a:r>
              <a:rPr lang="ru-RU" dirty="0" smtClean="0"/>
              <a:t>ценности </a:t>
            </a:r>
          </a:p>
          <a:p>
            <a:r>
              <a:rPr lang="ru-RU" dirty="0" smtClean="0"/>
              <a:t>• </a:t>
            </a:r>
            <a:r>
              <a:rPr lang="ru-RU" dirty="0"/>
              <a:t>проявлять рефлексивный подход к процессу обучения </a:t>
            </a:r>
            <a:endParaRPr lang="ru-RU" dirty="0" smtClean="0"/>
          </a:p>
          <a:p>
            <a:r>
              <a:rPr lang="ru-RU" dirty="0" smtClean="0"/>
              <a:t>• взаимодействовать, применять знания и умения для решения повседневных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657653" cy="3514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4881"/>
            <a:ext cx="3233961" cy="127990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8258"/>
            <a:ext cx="2569581" cy="946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1_логотип НИПКиПРО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340768"/>
            <a:ext cx="3937734" cy="5328592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Компетенции</a:t>
            </a:r>
            <a:r>
              <a:rPr lang="ru-RU" sz="2000" dirty="0">
                <a:solidFill>
                  <a:srgbClr val="002060"/>
                </a:solidFill>
              </a:rPr>
              <a:t>, связанные</a:t>
            </a:r>
          </a:p>
          <a:p>
            <a:pPr>
              <a:spcAft>
                <a:spcPts val="600"/>
              </a:spcAft>
            </a:pPr>
            <a:r>
              <a:rPr lang="ru-RU" sz="2000" b="1" i="1" dirty="0">
                <a:solidFill>
                  <a:srgbClr val="002060"/>
                </a:solidFill>
              </a:rPr>
              <a:t>с мышлением: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стратегическое мышление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креативное мышление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системное мышление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критическое мышление </a:t>
            </a:r>
          </a:p>
          <a:p>
            <a:pPr>
              <a:spcAft>
                <a:spcPts val="600"/>
              </a:spcAft>
            </a:pPr>
            <a:endParaRPr lang="ru-RU" sz="800" b="1" i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со </a:t>
            </a:r>
            <a:r>
              <a:rPr lang="ru-RU" sz="2000" b="1" i="1" dirty="0">
                <a:solidFill>
                  <a:srgbClr val="002060"/>
                </a:solidFill>
              </a:rPr>
              <a:t>взаимодействием: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коммуникация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кооперация </a:t>
            </a:r>
          </a:p>
          <a:p>
            <a:pPr>
              <a:spcAft>
                <a:spcPts val="600"/>
              </a:spcAft>
            </a:pPr>
            <a:endParaRPr lang="ru-RU" sz="800" b="1" i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с </a:t>
            </a:r>
            <a:r>
              <a:rPr lang="ru-RU" sz="2000" b="1" i="1" dirty="0">
                <a:solidFill>
                  <a:srgbClr val="002060"/>
                </a:solidFill>
              </a:rPr>
              <a:t>самоопределением: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самоорганизация </a:t>
            </a:r>
          </a:p>
          <a:p>
            <a:pPr>
              <a:spcAft>
                <a:spcPts val="600"/>
              </a:spcAft>
            </a:pPr>
            <a:r>
              <a:rPr lang="ru-RU" sz="2000" dirty="0" err="1">
                <a:solidFill>
                  <a:srgbClr val="002060"/>
                </a:solidFill>
              </a:rPr>
              <a:t>саморегуляция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Компетенции, определяющие функциональную грамотность: система 4К (базовые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навыки и 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умения)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4901135"/>
              </p:ext>
            </p:extLst>
          </p:nvPr>
        </p:nvGraphicFramePr>
        <p:xfrm>
          <a:off x="735055" y="1628800"/>
          <a:ext cx="7992888" cy="501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Компетентностный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 подход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в дошкольном образовании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843" y="1772816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 smtClean="0"/>
              <a:t>Технологическая </a:t>
            </a:r>
            <a:r>
              <a:rPr lang="ru-RU" b="1" i="1" dirty="0"/>
              <a:t>компетентность: </a:t>
            </a:r>
            <a:endParaRPr lang="ru-RU" b="1" i="1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ориентироваться </a:t>
            </a:r>
            <a:r>
              <a:rPr lang="ru-RU" dirty="0"/>
              <a:t>в новой или нестандартной обстановке (ситуации);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ланировать </a:t>
            </a:r>
            <a:r>
              <a:rPr lang="ru-RU" dirty="0"/>
              <a:t>собственную деятельность;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онимать </a:t>
            </a:r>
            <a:r>
              <a:rPr lang="ru-RU" dirty="0"/>
              <a:t>и правильно выполнять необходимый алгоритм действий;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равильно </a:t>
            </a:r>
            <a:r>
              <a:rPr lang="ru-RU" dirty="0"/>
              <a:t>выбирать эффективные и приемлемые в зависимости от ситуации способы действия;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понимать </a:t>
            </a:r>
            <a:r>
              <a:rPr lang="ru-RU" dirty="0"/>
              <a:t>и принимать задания, которые предлагаются для выполнения;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устанавливать причинно-следственные связи;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использовать способы преобразования;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принимать </a:t>
            </a:r>
            <a:r>
              <a:rPr lang="ru-RU" dirty="0"/>
              <a:t>верные решения в сложных жизненных и иных ситуациях;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о</a:t>
            </a:r>
            <a:r>
              <a:rPr lang="ru-RU" dirty="0" smtClean="0"/>
              <a:t>птимально </a:t>
            </a:r>
            <a:r>
              <a:rPr lang="ru-RU" dirty="0"/>
              <a:t>распоряжаться собственным временем, организовывать собственное рабочее место; </a:t>
            </a:r>
            <a:endParaRPr lang="ru-RU" dirty="0" smtClean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д</a:t>
            </a:r>
            <a:r>
              <a:rPr lang="ru-RU" dirty="0" smtClean="0"/>
              <a:t>оводить </a:t>
            </a:r>
            <a:r>
              <a:rPr lang="ru-RU" dirty="0"/>
              <a:t>начатое дело до логического конца.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541" y="1084094"/>
            <a:ext cx="8052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Структура </a:t>
            </a:r>
            <a:r>
              <a:rPr lang="ru-RU" b="1" dirty="0" err="1">
                <a:solidFill>
                  <a:srgbClr val="002060"/>
                </a:solidFill>
              </a:rPr>
              <a:t>компетентностного</a:t>
            </a:r>
            <a:r>
              <a:rPr lang="ru-RU" b="1" dirty="0">
                <a:solidFill>
                  <a:srgbClr val="002060"/>
                </a:solidFill>
              </a:rPr>
              <a:t> подхода </a:t>
            </a:r>
            <a:r>
              <a:rPr lang="ru-RU" b="1" dirty="0" smtClean="0">
                <a:solidFill>
                  <a:srgbClr val="002060"/>
                </a:solidFill>
              </a:rPr>
              <a:t>в дошкольном образовании: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Компетентностный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 подход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в дошкольном образовании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6693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b="1" i="1" dirty="0" smtClean="0"/>
              <a:t>Информационная </a:t>
            </a:r>
            <a:r>
              <a:rPr lang="ru-RU" b="1" i="1" dirty="0"/>
              <a:t>компетентность: </a:t>
            </a:r>
            <a:endParaRPr lang="ru-RU" b="1" i="1" dirty="0" smtClean="0"/>
          </a:p>
          <a:p>
            <a:pPr marL="28575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ориентироваться </a:t>
            </a:r>
            <a:r>
              <a:rPr lang="ru-RU" dirty="0"/>
              <a:t>в многочисленных источниках информации, продуктивно работать с ними, вне зависимости от вида источника (книги, интернет и т.д.); </a:t>
            </a:r>
            <a:endParaRPr lang="ru-RU" dirty="0" smtClean="0"/>
          </a:p>
          <a:p>
            <a:pPr marL="28575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</a:t>
            </a:r>
            <a:r>
              <a:rPr lang="ru-RU" dirty="0" smtClean="0"/>
              <a:t>равильно </a:t>
            </a:r>
            <a:r>
              <a:rPr lang="ru-RU" dirty="0"/>
              <a:t>понимать значимость полученной информации для осуществления собственной деятельности; </a:t>
            </a:r>
            <a:endParaRPr lang="ru-RU" dirty="0" smtClean="0"/>
          </a:p>
          <a:p>
            <a:pPr marL="28575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/>
              <a:t>ч</a:t>
            </a:r>
            <a:r>
              <a:rPr lang="ru-RU" dirty="0" smtClean="0"/>
              <a:t>етко </a:t>
            </a:r>
            <a:r>
              <a:rPr lang="ru-RU" dirty="0"/>
              <a:t>и логично задавать вопросы; </a:t>
            </a:r>
            <a:endParaRPr lang="ru-RU" dirty="0" smtClean="0"/>
          </a:p>
          <a:p>
            <a:pPr marL="28575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/>
              <a:t>а</a:t>
            </a:r>
            <a:r>
              <a:rPr lang="ru-RU" dirty="0" smtClean="0"/>
              <a:t>декватно </a:t>
            </a:r>
            <a:r>
              <a:rPr lang="ru-RU" dirty="0"/>
              <a:t>оценивать собственное поведение, привычки и т.д. </a:t>
            </a:r>
            <a:endParaRPr lang="ru-RU" dirty="0" smtClean="0"/>
          </a:p>
          <a:p>
            <a:pPr lvl="0">
              <a:spcAft>
                <a:spcPts val="450"/>
              </a:spcAft>
            </a:pPr>
            <a:r>
              <a:rPr lang="ru-RU" b="1" i="1" dirty="0">
                <a:solidFill>
                  <a:prstClr val="black"/>
                </a:solidFill>
              </a:rPr>
              <a:t>Социально-коммуникативная компетентность: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понимание эмоционального состояния окружающих; 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получение необходимой информации через общение; 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умение вести диалог, грамотно и логично излагать собственные мысли, выслушивать собеседников, проявлять уместные эмоции; 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отстаивание своего мнение, аргументировано оппонировать собеседнику; 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активное участие в делах коллектива, общества и государства;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уважительное отношение к окружающим, стремление при необходимости прийти на помощь;</a:t>
            </a:r>
          </a:p>
          <a:p>
            <a:pPr marL="285750" lvl="0" indent="-28575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умение гасить конфликты в самом начале их возникновения, спокойно реагировать на провокации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17046"/>
              </p:ext>
            </p:extLst>
          </p:nvPr>
        </p:nvGraphicFramePr>
        <p:xfrm>
          <a:off x="323528" y="1340769"/>
          <a:ext cx="8640960" cy="502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104456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Виды функциональной грамотности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ФГОС ДО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2134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Читательская грамотность: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способность человека понимать и использовать письменные тексты, 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Знакомство с книжной культурой, детской литературой, понимание на слух текстов различных жанров детской литературы;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восприятие художественной литературы, фольклора.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2322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Математическая грамотность: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Формирование познавательных действий, становление сознания; формирование первичных представлений о свойствах и отношениях объектов окружающего мира (форме, цвете, размере, материале, количестве, числе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 др.).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Функциональная грамотность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и ФГОС 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ДО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23" y="836712"/>
            <a:ext cx="7797552" cy="1647056"/>
          </a:xfrm>
        </p:spPr>
        <p:txBody>
          <a:bodyPr>
            <a:noAutofit/>
          </a:bodyPr>
          <a:lstStyle/>
          <a:p>
            <a:pPr indent="447675" algn="l"/>
            <a:r>
              <a:rPr lang="ru-RU" sz="2400" b="1" dirty="0" smtClean="0">
                <a:solidFill>
                  <a:srgbClr val="002060"/>
                </a:solidFill>
              </a:rPr>
              <a:t>Цель </a:t>
            </a:r>
            <a:r>
              <a:rPr lang="ru-RU" sz="2400" dirty="0" smtClean="0">
                <a:solidFill>
                  <a:srgbClr val="002060"/>
                </a:solidFill>
              </a:rPr>
              <a:t>создания единой региональной системы научно-методического сопровождения ММО Новосибирской области –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15" y="2348880"/>
            <a:ext cx="7797552" cy="380588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</a:rPr>
              <a:t>условий для продуктивного профессионального взаимодействия,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</a:rPr>
              <a:t>совершенствования </a:t>
            </a:r>
            <a:r>
              <a:rPr lang="ru-RU" sz="2400" dirty="0">
                <a:solidFill>
                  <a:srgbClr val="002060"/>
                </a:solidFill>
              </a:rPr>
              <a:t>профессионального мастерства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профилактики профессионального выгорания </a:t>
            </a:r>
            <a:r>
              <a:rPr lang="ru-RU" sz="2400" dirty="0" smtClean="0">
                <a:solidFill>
                  <a:srgbClr val="002060"/>
                </a:solidFill>
              </a:rPr>
              <a:t>педагогов.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Функциональная грамотность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и ФГОС 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ДО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69874"/>
              </p:ext>
            </p:extLst>
          </p:nvPr>
        </p:nvGraphicFramePr>
        <p:xfrm>
          <a:off x="323528" y="993029"/>
          <a:ext cx="86409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92488"/>
              </a:tblGrid>
              <a:tr h="6218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Виды функциональной грамотности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ФГОС ДО: содержание образовательных областей</a:t>
                      </a:r>
                    </a:p>
                  </a:txBody>
                  <a:tcPr/>
                </a:tc>
              </a:tr>
              <a:tr h="275380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Естественнонаучная грамотность: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способность человека осваивать и использовать естественнонаучные знания для объяснения явлений, постановки вопросов, осваивать новые знания, основанные на научных доказательствах.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Развитие интересов детей, любознательности и познавательной мотивации;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формирование познавательных действий, становление сознания; формирование первичных представлений о себе, других людях, объектах окружающего мира, о свойствах и отношениях объектов окружающего мира.</a:t>
                      </a:r>
                    </a:p>
                  </a:txBody>
                  <a:tcPr/>
                </a:tc>
              </a:tr>
              <a:tr h="22286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Креативность: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Развитие воображения и творческой активности.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4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98804"/>
              </p:ext>
            </p:extLst>
          </p:nvPr>
        </p:nvGraphicFramePr>
        <p:xfrm>
          <a:off x="107504" y="1141778"/>
          <a:ext cx="8928992" cy="518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408712"/>
              </a:tblGrid>
              <a:tr h="3788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Компетенции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ФГОС ДО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16261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</a:rPr>
                        <a:t>Коммуниктивность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8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Креативность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ребенок обладает развитым воображением, которое реализуется в разных видах деятельности;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</a:t>
                      </a:r>
                    </a:p>
                  </a:txBody>
                  <a:tcPr/>
                </a:tc>
              </a:tr>
              <a:tr h="3788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Критическое мышление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ребенок способен к принятию собственных решений, опираясь на свои знания и умения в различных видах деятельности.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88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Координация (кооперация)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4К </a:t>
            </a:r>
            <a:r>
              <a:rPr lang="ru-RU" sz="2400" b="1" dirty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и ФГОС 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ДО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443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36570"/>
            <a:ext cx="7679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Методы и технологии реализации </a:t>
            </a:r>
            <a:r>
              <a:rPr lang="ru-RU" b="1" dirty="0" err="1">
                <a:solidFill>
                  <a:srgbClr val="002060"/>
                </a:solidFill>
              </a:rPr>
              <a:t>компетентностного</a:t>
            </a:r>
            <a:r>
              <a:rPr lang="ru-RU" b="1" dirty="0">
                <a:solidFill>
                  <a:srgbClr val="002060"/>
                </a:solidFill>
              </a:rPr>
              <a:t> подхода в дошкольном </a:t>
            </a:r>
            <a:r>
              <a:rPr lang="ru-RU" b="1" dirty="0" smtClean="0">
                <a:solidFill>
                  <a:srgbClr val="002060"/>
                </a:solidFill>
              </a:rPr>
              <a:t>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4340726"/>
              </p:ext>
            </p:extLst>
          </p:nvPr>
        </p:nvGraphicFramePr>
        <p:xfrm>
          <a:off x="467544" y="1124744"/>
          <a:ext cx="82809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71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Компетентностно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-ориентированные задания (КОЗ) в практике дошкольного образования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054" y="270892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err="1" smtClean="0"/>
              <a:t>Компетентностно</a:t>
            </a:r>
            <a:r>
              <a:rPr lang="ru-RU" sz="2000" b="1" dirty="0" smtClean="0"/>
              <a:t>-ориентированные </a:t>
            </a:r>
            <a:r>
              <a:rPr lang="ru-RU" sz="2000" b="1" dirty="0"/>
              <a:t>задания (КОЗ)</a:t>
            </a:r>
            <a:r>
              <a:rPr lang="ru-RU" sz="2000" dirty="0"/>
              <a:t> – </a:t>
            </a:r>
            <a:r>
              <a:rPr lang="ru-RU" sz="2000" dirty="0" smtClean="0"/>
              <a:t>задания</a:t>
            </a:r>
            <a:r>
              <a:rPr lang="ru-RU" sz="2000" dirty="0"/>
              <a:t>, требующие использования знаний в условиях жизненной </a:t>
            </a:r>
            <a:r>
              <a:rPr lang="ru-RU" sz="2000" dirty="0" smtClean="0"/>
              <a:t>неопределенности</a:t>
            </a:r>
            <a:r>
              <a:rPr lang="ru-RU" sz="2000" dirty="0"/>
              <a:t>, профессиональных ситуаций, за пределами учебной деятельности. </a:t>
            </a:r>
            <a:endParaRPr lang="ru-RU" sz="2000" dirty="0" smtClean="0">
              <a:solidFill>
                <a:srgbClr val="000000"/>
              </a:solidFill>
              <a:ea typeface="Calibri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/>
              </a:rPr>
              <a:t>Основная 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цель </a:t>
            </a:r>
            <a:r>
              <a:rPr lang="ru-RU" sz="2000" dirty="0" err="1">
                <a:solidFill>
                  <a:srgbClr val="000000"/>
                </a:solidFill>
                <a:ea typeface="Calibri"/>
              </a:rPr>
              <a:t>компетентностно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-ориентированного задания - формирование умений действовать в социально-значимой и личностно-значимой ситуации, используя предметные знания, умения, навыки. </a:t>
            </a:r>
            <a:endParaRPr lang="ru-RU" sz="2000" dirty="0" smtClean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070" y="1438925"/>
            <a:ext cx="8120378" cy="9819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Компетентность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– это умение применить накопленные знания в практической деятельности в повседневной жизни. 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2716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Компетентностно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-ориентированные задания (КОЗ) в практике дошкольного образования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800" y="170080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Требования к компонентам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  <a:ea typeface="Calibri"/>
              </a:rPr>
              <a:t>компетентностно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-ориентированные задания:</a:t>
            </a:r>
          </a:p>
          <a:p>
            <a:pPr lvl="0" indent="450215" algn="just"/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формулировка КОЗ представляет для детей практическую значимость;</a:t>
            </a: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цель решения заключается в присвоении нового способа деятельности;</a:t>
            </a: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условие задания формулируется как проблема;</a:t>
            </a: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при решении используются различные способы выполнения задания;</a:t>
            </a: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информация задания может быть избыточной, недостающей или противоречивой;</a:t>
            </a: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полученный результат должен быть значим для ребенка.</a:t>
            </a:r>
          </a:p>
          <a:p>
            <a:pPr lvl="0" indent="4492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информация задана в логике отнесения ее не к конкретной образовательной области, а к конкретной жизненной ситуации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2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00546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Компетентностно</a:t>
            </a:r>
            <a:r>
              <a:rPr lang="ru-RU" sz="2400" b="1" dirty="0" smtClean="0">
                <a:solidFill>
                  <a:srgbClr val="142F50"/>
                </a:solidFill>
                <a:latin typeface="Cambria" panose="02040503050406030204" pitchFamily="18" charset="0"/>
                <a:ea typeface="+mn-ea"/>
                <a:cs typeface="+mn-cs"/>
              </a:rPr>
              <a:t>-ориентированные задания (КОЗ) в практике дошкольного образования</a:t>
            </a:r>
            <a:endParaRPr lang="ru-RU" sz="2400" b="1" dirty="0">
              <a:solidFill>
                <a:srgbClr val="142F5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5180681"/>
              </p:ext>
            </p:extLst>
          </p:nvPr>
        </p:nvGraphicFramePr>
        <p:xfrm>
          <a:off x="179510" y="1268760"/>
          <a:ext cx="885698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7132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0081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Установочная сессия </a:t>
            </a:r>
            <a:b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руководителей ММО воспитателей ДОУ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976" y="1628800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«Познавательное-исследовательская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деятельность детей дошкольного возраста как основа формирования естественнонаучной и математической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грамотности»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40" y="3573016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Модераторы:</a:t>
            </a: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720725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Соколова Галина Афанасьевна,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кафедры дошкольного образования ГАУ ДПО НСО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НИПКиПРО, канд.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наук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720725"/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720725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Плевако Лариса Александровна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старший преподаватель кафедры дошкольного образования ГАУ ДПО НСО НИПКиПРО</a:t>
            </a:r>
          </a:p>
          <a:p>
            <a:pPr indent="720725"/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720725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Агавелян Мария Геннадьевна,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кафедры дошкольного образования ГАУ ДПО НСО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НИПКиПРО,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канд.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72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0081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Установочная сессия </a:t>
            </a:r>
            <a:b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руководителей ММО воспитателей групп раннего возраста ДОУ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40" y="1772816"/>
            <a:ext cx="8229600" cy="13681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«Формирование социально-коммуникативной грамотности и речевой активности </a:t>
            </a:r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раннего возраста»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640" y="3573016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Модераторы:</a:t>
            </a: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720725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Данилова Екатерина Юрьевна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старший преподаватель кафедры дошкольного образования ГАУ ДПО НСО НИПКиПРО</a:t>
            </a:r>
          </a:p>
          <a:p>
            <a:pPr indent="720725"/>
            <a:endParaRPr lang="ru-RU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indent="720725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Дружинина Наталия Васильевна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доцент кафедры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дошкольного образования ГАУ ДПО НСО НИПКиПРО, канд.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наук</a:t>
            </a:r>
          </a:p>
          <a:p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01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0081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Установочная сессия </a:t>
            </a:r>
            <a:b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руководителей ММО </a:t>
            </a:r>
            <a:b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старших воспитателей ДОУ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40" y="1772816"/>
            <a:ext cx="8229600" cy="13681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«Развитие функциональной грамотности педагогов ДОО в процессе разработки программы воспитания»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640" y="3573016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Модераторы:</a:t>
            </a: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720725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Ельцова Ольга Михайловна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старший преподаватель кафедры дошкольного образования ГАУ ДПО НСО НИПКиПРО</a:t>
            </a:r>
          </a:p>
        </p:txBody>
      </p:sp>
    </p:spTree>
    <p:extLst>
      <p:ext uri="{BB962C8B-B14F-4D97-AF65-F5344CB8AC3E}">
        <p14:creationId xmlns:p14="http://schemas.microsoft.com/office/powerpoint/2010/main" val="1177732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0081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Установочная сессия </a:t>
            </a:r>
            <a:b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музыкальных руководителей ММО ДОУ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40" y="1772816"/>
            <a:ext cx="8229600" cy="13681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«Формирование основ культурной грамотности детей дошкольного возраста в музыкальной деятельности»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640" y="3573016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Модератор:</a:t>
            </a:r>
          </a:p>
          <a:p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720725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Каменская Оксана Александровна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старший преподаватель кафедры дошкольного образования ГАУ ДПО НСО НИПКиПРО</a:t>
            </a:r>
          </a:p>
        </p:txBody>
      </p:sp>
    </p:spTree>
    <p:extLst>
      <p:ext uri="{BB962C8B-B14F-4D97-AF65-F5344CB8AC3E}">
        <p14:creationId xmlns:p14="http://schemas.microsoft.com/office/powerpoint/2010/main" val="10663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88" y="260648"/>
            <a:ext cx="4032448" cy="792088"/>
          </a:xfrm>
        </p:spPr>
        <p:txBody>
          <a:bodyPr>
            <a:noAutofit/>
          </a:bodyPr>
          <a:lstStyle/>
          <a:p>
            <a:pPr indent="447675" algn="l"/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11256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</a:rPr>
              <a:t>активизация продуктивного взаимодействия</a:t>
            </a:r>
            <a:r>
              <a:rPr lang="ru-RU" sz="2400" dirty="0" smtClean="0">
                <a:solidFill>
                  <a:srgbClr val="002060"/>
                </a:solidFill>
              </a:rPr>
              <a:t> в методических объединениях и профессиональных сообществах разных уровней, в том числе для мотивации развития профессионализма педагогических работников, профилактики их профессионального выгорания и диссеминации передового педагогического опыта;  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</a:rPr>
              <a:t>стимулирование профессионального роста</a:t>
            </a:r>
            <a:r>
              <a:rPr lang="ru-RU" sz="2400" dirty="0" smtClean="0">
                <a:solidFill>
                  <a:srgbClr val="002060"/>
                </a:solidFill>
              </a:rPr>
              <a:t> педагогических работников на основе выявления их профессиональных дефицитов и кадровых потребностей региона;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solidFill>
                  <a:srgbClr val="0070C0"/>
                </a:solidFill>
              </a:rPr>
              <a:t>обеспечение условий для эффективного повышения квалификации и непрерывного профессионального развития педагогов</a:t>
            </a:r>
            <a:r>
              <a:rPr lang="ru-RU" sz="2400" dirty="0" smtClean="0">
                <a:solidFill>
                  <a:srgbClr val="002060"/>
                </a:solidFill>
              </a:rPr>
              <a:t> (включая горизонтальное обучение, сетевую форму, использование дистанционных образовательных технологий и электронного обучения). </a:t>
            </a: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5"/>
          <a:stretch/>
        </p:blipFill>
        <p:spPr bwMode="auto">
          <a:xfrm>
            <a:off x="179511" y="1988840"/>
            <a:ext cx="890224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9928664">
            <a:off x="7601049" y="2584533"/>
            <a:ext cx="108012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360980" cy="410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9928664">
            <a:off x="1984424" y="3337688"/>
            <a:ext cx="108012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998" b="2358"/>
          <a:stretch/>
        </p:blipFill>
        <p:spPr bwMode="auto">
          <a:xfrm>
            <a:off x="1464733" y="2184400"/>
            <a:ext cx="6317192" cy="250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928664">
            <a:off x="688280" y="2872565"/>
            <a:ext cx="108012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"/>
          <a:stretch/>
        </p:blipFill>
        <p:spPr bwMode="auto">
          <a:xfrm>
            <a:off x="1684867" y="1236637"/>
            <a:ext cx="6586454" cy="51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9928664">
            <a:off x="688279" y="3016581"/>
            <a:ext cx="108012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6820"/>
            <a:ext cx="8887169" cy="2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1691680" y="3293294"/>
            <a:ext cx="108012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76500"/>
            <a:ext cx="7753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4355976" y="2708920"/>
            <a:ext cx="1080120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32" y="116632"/>
            <a:ext cx="8229600" cy="864096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Технология работы в СДО НИПКиПРО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60848"/>
            <a:ext cx="81438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9593368">
            <a:off x="780532" y="3964724"/>
            <a:ext cx="1536893" cy="459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Благодарим за внимание!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33" y="59274"/>
            <a:ext cx="7067032" cy="12961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Структурно-функциональная модель 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единой региональной системы научно-методического сопровождения ММО Новосибирской области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9792" y="1700808"/>
            <a:ext cx="3888432" cy="57606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Министерство образования НСО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6836" y="2670360"/>
            <a:ext cx="3194784" cy="86409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Региональный оператор </a:t>
            </a:r>
          </a:p>
          <a:p>
            <a:pPr algn="ctr"/>
            <a:r>
              <a:rPr lang="ru-RU" b="1" dirty="0" smtClean="0"/>
              <a:t>(ГАУ ДПО НСО НИПКиПРО)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85074" y="2670360"/>
            <a:ext cx="3096344" cy="86409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Муниципальный орган управления образования ММС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50" y="4221088"/>
            <a:ext cx="1368152" cy="5040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92524" y="4221088"/>
            <a:ext cx="1368152" cy="5040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66580" y="4220876"/>
            <a:ext cx="1368152" cy="5040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56192" y="4236492"/>
            <a:ext cx="1368152" cy="5040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3776504"/>
            <a:ext cx="337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горизонталь   взаимодействия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6430" y="5162684"/>
            <a:ext cx="864180" cy="43204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 ОО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90806" y="5162684"/>
            <a:ext cx="864180" cy="43204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…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30849" y="5162684"/>
            <a:ext cx="864180" cy="43204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 ОО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40268" y="5162684"/>
            <a:ext cx="864180" cy="43204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 ОО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41406" y="5162684"/>
            <a:ext cx="864180" cy="43204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 ОО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2524" y="5845914"/>
            <a:ext cx="382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горизонталь   взаимодействия</a:t>
            </a:r>
            <a:endParaRPr lang="ru-RU" sz="1600" b="1" dirty="0"/>
          </a:p>
        </p:txBody>
      </p:sp>
      <p:sp>
        <p:nvSpPr>
          <p:cNvPr id="34" name="TextBox 33"/>
          <p:cNvSpPr txBox="1"/>
          <p:nvPr/>
        </p:nvSpPr>
        <p:spPr>
          <a:xfrm rot="5400000">
            <a:off x="6876116" y="3069100"/>
            <a:ext cx="382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вертикаль   взаимодействия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196926" y="2925014"/>
            <a:ext cx="353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структурные    субъекты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>
            <a:stCxn id="8" idx="2"/>
            <a:endCxn id="9" idx="0"/>
          </p:cNvCxnSpPr>
          <p:nvPr/>
        </p:nvCxnSpPr>
        <p:spPr>
          <a:xfrm flipH="1">
            <a:off x="2674228" y="2276872"/>
            <a:ext cx="1969780" cy="393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2"/>
            <a:endCxn id="28" idx="0"/>
          </p:cNvCxnSpPr>
          <p:nvPr/>
        </p:nvCxnSpPr>
        <p:spPr>
          <a:xfrm flipH="1">
            <a:off x="1162939" y="4725144"/>
            <a:ext cx="420687" cy="43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</p:cNvCxnSpPr>
          <p:nvPr/>
        </p:nvCxnSpPr>
        <p:spPr>
          <a:xfrm flipH="1">
            <a:off x="2078561" y="3534456"/>
            <a:ext cx="595667" cy="679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2"/>
          </p:cNvCxnSpPr>
          <p:nvPr/>
        </p:nvCxnSpPr>
        <p:spPr>
          <a:xfrm flipH="1">
            <a:off x="6228184" y="3534456"/>
            <a:ext cx="405062" cy="686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2" idx="2"/>
            <a:endCxn id="32" idx="0"/>
          </p:cNvCxnSpPr>
          <p:nvPr/>
        </p:nvCxnSpPr>
        <p:spPr>
          <a:xfrm flipH="1">
            <a:off x="2573496" y="4725144"/>
            <a:ext cx="1003104" cy="43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4" idx="2"/>
            <a:endCxn id="26" idx="0"/>
          </p:cNvCxnSpPr>
          <p:nvPr/>
        </p:nvCxnSpPr>
        <p:spPr>
          <a:xfrm flipH="1">
            <a:off x="4622896" y="4724932"/>
            <a:ext cx="1127760" cy="437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5" idx="2"/>
            <a:endCxn id="22" idx="0"/>
          </p:cNvCxnSpPr>
          <p:nvPr/>
        </p:nvCxnSpPr>
        <p:spPr>
          <a:xfrm flipH="1">
            <a:off x="6718520" y="4740548"/>
            <a:ext cx="1021748" cy="422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9" idx="2"/>
          </p:cNvCxnSpPr>
          <p:nvPr/>
        </p:nvCxnSpPr>
        <p:spPr>
          <a:xfrm>
            <a:off x="2674228" y="3534456"/>
            <a:ext cx="529620" cy="648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0" idx="2"/>
          </p:cNvCxnSpPr>
          <p:nvPr/>
        </p:nvCxnSpPr>
        <p:spPr>
          <a:xfrm>
            <a:off x="6633246" y="3534456"/>
            <a:ext cx="571830" cy="66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1" idx="2"/>
            <a:endCxn id="32" idx="0"/>
          </p:cNvCxnSpPr>
          <p:nvPr/>
        </p:nvCxnSpPr>
        <p:spPr>
          <a:xfrm>
            <a:off x="1583626" y="4725144"/>
            <a:ext cx="989870" cy="43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2" idx="2"/>
            <a:endCxn id="26" idx="0"/>
          </p:cNvCxnSpPr>
          <p:nvPr/>
        </p:nvCxnSpPr>
        <p:spPr>
          <a:xfrm>
            <a:off x="3576600" y="4725144"/>
            <a:ext cx="1046296" cy="43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4" idx="2"/>
            <a:endCxn id="22" idx="0"/>
          </p:cNvCxnSpPr>
          <p:nvPr/>
        </p:nvCxnSpPr>
        <p:spPr>
          <a:xfrm>
            <a:off x="5750656" y="4724932"/>
            <a:ext cx="967864" cy="437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5" idx="2"/>
            <a:endCxn id="30" idx="0"/>
          </p:cNvCxnSpPr>
          <p:nvPr/>
        </p:nvCxnSpPr>
        <p:spPr>
          <a:xfrm>
            <a:off x="7740268" y="4740548"/>
            <a:ext cx="432090" cy="422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8" idx="2"/>
            <a:endCxn id="10" idx="0"/>
          </p:cNvCxnSpPr>
          <p:nvPr/>
        </p:nvCxnSpPr>
        <p:spPr>
          <a:xfrm>
            <a:off x="4644008" y="2276872"/>
            <a:ext cx="1989238" cy="393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9" idx="3"/>
            <a:endCxn id="10" idx="1"/>
          </p:cNvCxnSpPr>
          <p:nvPr/>
        </p:nvCxnSpPr>
        <p:spPr>
          <a:xfrm>
            <a:off x="4271620" y="3102408"/>
            <a:ext cx="8134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1" idx="3"/>
            <a:endCxn id="12" idx="1"/>
          </p:cNvCxnSpPr>
          <p:nvPr/>
        </p:nvCxnSpPr>
        <p:spPr>
          <a:xfrm>
            <a:off x="2267702" y="4473116"/>
            <a:ext cx="6248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3"/>
            <a:endCxn id="14" idx="1"/>
          </p:cNvCxnSpPr>
          <p:nvPr/>
        </p:nvCxnSpPr>
        <p:spPr>
          <a:xfrm flipV="1">
            <a:off x="4260676" y="4472904"/>
            <a:ext cx="805904" cy="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3"/>
            <a:endCxn id="15" idx="1"/>
          </p:cNvCxnSpPr>
          <p:nvPr/>
        </p:nvCxnSpPr>
        <p:spPr>
          <a:xfrm>
            <a:off x="6434732" y="4472904"/>
            <a:ext cx="621460" cy="156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8" idx="3"/>
            <a:endCxn id="32" idx="1"/>
          </p:cNvCxnSpPr>
          <p:nvPr/>
        </p:nvCxnSpPr>
        <p:spPr>
          <a:xfrm>
            <a:off x="1595029" y="5378708"/>
            <a:ext cx="5463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2" idx="3"/>
            <a:endCxn id="26" idx="1"/>
          </p:cNvCxnSpPr>
          <p:nvPr/>
        </p:nvCxnSpPr>
        <p:spPr>
          <a:xfrm>
            <a:off x="3005586" y="5378708"/>
            <a:ext cx="11852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6" idx="3"/>
            <a:endCxn id="22" idx="1"/>
          </p:cNvCxnSpPr>
          <p:nvPr/>
        </p:nvCxnSpPr>
        <p:spPr>
          <a:xfrm>
            <a:off x="5054986" y="5378708"/>
            <a:ext cx="12314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2" idx="3"/>
            <a:endCxn id="30" idx="1"/>
          </p:cNvCxnSpPr>
          <p:nvPr/>
        </p:nvCxnSpPr>
        <p:spPr>
          <a:xfrm>
            <a:off x="7150610" y="5378708"/>
            <a:ext cx="5896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072" y="224488"/>
            <a:ext cx="73915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Процессуальные функции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структурных субъектов модели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9848600"/>
              </p:ext>
            </p:extLst>
          </p:nvPr>
        </p:nvGraphicFramePr>
        <p:xfrm>
          <a:off x="170135" y="1628800"/>
          <a:ext cx="878497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32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072" y="224488"/>
            <a:ext cx="73915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Процессуальные функции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структурных субъектов модели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9711854"/>
              </p:ext>
            </p:extLst>
          </p:nvPr>
        </p:nvGraphicFramePr>
        <p:xfrm>
          <a:off x="170135" y="1196752"/>
          <a:ext cx="87849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1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072" y="224488"/>
            <a:ext cx="73915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Процессуальные функции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структурных субъектов модели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7780962"/>
              </p:ext>
            </p:extLst>
          </p:nvPr>
        </p:nvGraphicFramePr>
        <p:xfrm>
          <a:off x="170135" y="1196752"/>
          <a:ext cx="87849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50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3328</Words>
  <Application>Microsoft Office PowerPoint</Application>
  <PresentationFormat>Экран (4:3)</PresentationFormat>
  <Paragraphs>348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1_Тема Office</vt:lpstr>
      <vt:lpstr>Установочный вебинар  для руководителей муниципальных МО воспитателей, старших воспитателей, музыкальных руководителей ДОО  Дошкольное образование  как базис формирования функциональной грамотности ребёнка  </vt:lpstr>
      <vt:lpstr>Региональная система  научно-методического сопровождения  муниципальных методических объединений работников образования  Новосибирской области</vt:lpstr>
      <vt:lpstr>Зачем нужны муниципальные методические объединения в региональной системе образования? </vt:lpstr>
      <vt:lpstr>Цель создания единой региональной системы научно-методического сопровождения ММО Новосибирской области – </vt:lpstr>
      <vt:lpstr>Задачи:</vt:lpstr>
      <vt:lpstr>Структурно-функциональная модель   единой региональной системы научно-методического сопровождения ММО Новосибирской области</vt:lpstr>
      <vt:lpstr>Процессуальные функции  структурных субъектов модели</vt:lpstr>
      <vt:lpstr>Процессуальные функции  структурных субъектов модели</vt:lpstr>
      <vt:lpstr>Процессуальные функции  структурных субъектов модели</vt:lpstr>
      <vt:lpstr>Процессуальные функции  структурных субъектов модели</vt:lpstr>
      <vt:lpstr>Процессуальные функции  структурных субъектов модели</vt:lpstr>
      <vt:lpstr>Процессуальные функции  структурных субъектов модели</vt:lpstr>
      <vt:lpstr>Каковы основные направления деятельности ММО? </vt:lpstr>
      <vt:lpstr>Какие виды деятельности реализует ММО? </vt:lpstr>
      <vt:lpstr>Дорожная карта научно-методического сопровождения методических объединений в Новосибирской области в 2021 году</vt:lpstr>
      <vt:lpstr>Дорожная карта научно-методического сопровождения методических объединений в Новосибирской области в 2021 году</vt:lpstr>
      <vt:lpstr>Дорожная карта научно-методического сопровождения методических объединений в Новосибирской области в 2021 году</vt:lpstr>
      <vt:lpstr>Дорожная карта научно-методического сопровождения методических объединений в Новосибирской области в 2021 году</vt:lpstr>
      <vt:lpstr>Критерии и показатели оценки качества научно-методического сопровождения ММО  в Новосибирской области</vt:lpstr>
      <vt:lpstr>Критерии и показатели оценки качества научно-методического сопровождения ММО  в Новосибирской области</vt:lpstr>
      <vt:lpstr>Критерии и показатели оценки качества научно-методического сопровождения ММО  в Новосибирской области</vt:lpstr>
      <vt:lpstr>Критерии и показатели оценки качества научно-методического сопровождения ММО  в Новосибирской области</vt:lpstr>
      <vt:lpstr>Критерии и показатели оценки качества научно-методического сопровождения ММО  в Новосибирской области</vt:lpstr>
      <vt:lpstr>Критерии и показатели оценки качества научно-методического сопровождения ММО  в Новосибирской области</vt:lpstr>
      <vt:lpstr>Обратная связь</vt:lpstr>
      <vt:lpstr>Основы функциональной грамотности в дошкольном образовании</vt:lpstr>
      <vt:lpstr>Функциональная грамотность – это:</vt:lpstr>
      <vt:lpstr>Этапы развития понятия о функциональной грамотности</vt:lpstr>
      <vt:lpstr>Востребованные работодателями навыки</vt:lpstr>
      <vt:lpstr>Виды функциональной грамотности  PISA (Programme for International Student Assessment)</vt:lpstr>
      <vt:lpstr>Компоненты функциональной грамотности </vt:lpstr>
      <vt:lpstr>Виды функциональной грамотности </vt:lpstr>
      <vt:lpstr>Показатели функциональной грамотности</vt:lpstr>
      <vt:lpstr>Модель образовательных результатов ОЭСР 2030</vt:lpstr>
      <vt:lpstr>Презентация PowerPoint</vt:lpstr>
      <vt:lpstr>Компетенции, определяющие функциональную грамотность: система 4К (базовые навыки и умения)</vt:lpstr>
      <vt:lpstr>Компетентностный подход в дошкольном образовании </vt:lpstr>
      <vt:lpstr>Компетентностный подход в дошкольном образовании </vt:lpstr>
      <vt:lpstr>Функциональная грамотность и ФГОС ДО</vt:lpstr>
      <vt:lpstr>Функциональная грамотность и ФГОС ДО</vt:lpstr>
      <vt:lpstr>4К и ФГОС ДО</vt:lpstr>
      <vt:lpstr>Презентация PowerPoint</vt:lpstr>
      <vt:lpstr>Компетентностно-ориентированные задания (КОЗ) в практике дошкольного образования</vt:lpstr>
      <vt:lpstr>Компетентностно-ориентированные задания (КОЗ) в практике дошкольного образования</vt:lpstr>
      <vt:lpstr>Компетентностно-ориентированные задания (КОЗ) в практике дошкольного образования</vt:lpstr>
      <vt:lpstr>Установочная сессия  для руководителей ММО воспитателей ДОУ</vt:lpstr>
      <vt:lpstr>Установочная сессия  для руководителей ММО воспитателей групп раннего возраста ДОУ</vt:lpstr>
      <vt:lpstr>Установочная сессия  для руководителей ММО  старших воспитателей ДОУ</vt:lpstr>
      <vt:lpstr>Установочная сессия  для музыкальных руководителей ММО ДОУ</vt:lpstr>
      <vt:lpstr>Технология работы в СДО НИПКиПРО</vt:lpstr>
      <vt:lpstr>Технология работы в СДО НИПКиПРО</vt:lpstr>
      <vt:lpstr>Технология работы в СДО НИПКиПРО</vt:lpstr>
      <vt:lpstr>Технология работы в СДО НИПКиПРО</vt:lpstr>
      <vt:lpstr>Технология работы в СДО НИПКиПРО</vt:lpstr>
      <vt:lpstr>Технология работы в СДО НИПКиПРО</vt:lpstr>
      <vt:lpstr>Технология работы в СДО НИПКиПРО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Установочный вебинар  для руководителей муниципальных МО воспитателей, старших воспитателей, музыкальных руководителей ДОО</dc:title>
  <dc:creator>Oxana Chechulina</dc:creator>
  <cp:lastModifiedBy>НИПКиПРО</cp:lastModifiedBy>
  <cp:revision>102</cp:revision>
  <dcterms:created xsi:type="dcterms:W3CDTF">2021-03-16T10:37:36Z</dcterms:created>
  <dcterms:modified xsi:type="dcterms:W3CDTF">2021-03-29T02:52:54Z</dcterms:modified>
</cp:coreProperties>
</file>