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5" r:id="rId7"/>
    <p:sldId id="262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7376864" cy="504056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000" dirty="0" smtClean="0"/>
          </a:p>
          <a:p>
            <a:pPr algn="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Сайботалова Елена Борисовна,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</a:p>
          <a:p>
            <a:pPr algn="r"/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МБДОУ-детский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сад «Теремок», 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р.п.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Краснообск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23.03.2026 г.</a:t>
            </a:r>
          </a:p>
        </p:txBody>
      </p:sp>
      <p:pic>
        <p:nvPicPr>
          <p:cNvPr id="1026" name="Picture 2" descr="C:\Users\79232\Desktop\2026-03-21_13-09-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4464496" cy="720080"/>
          </a:xfrm>
          <a:prstGeom prst="rect">
            <a:avLst/>
          </a:prstGeom>
          <a:noFill/>
        </p:spPr>
      </p:pic>
      <p:pic>
        <p:nvPicPr>
          <p:cNvPr id="1027" name="Picture 3" descr="C:\Users\79232\Downloads\bpOElBGZezc-800x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6632"/>
            <a:ext cx="2987824" cy="762849"/>
          </a:xfrm>
          <a:prstGeom prst="rect">
            <a:avLst/>
          </a:prstGeom>
          <a:noFill/>
        </p:spPr>
      </p:pic>
      <p:pic>
        <p:nvPicPr>
          <p:cNvPr id="1028" name="Picture 4" descr="C:\Users\79232\Desktop\2026-03-21_13-24-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331640" cy="6858000"/>
          </a:xfrm>
          <a:prstGeom prst="rect">
            <a:avLst/>
          </a:prstGeom>
          <a:noFill/>
        </p:spPr>
      </p:pic>
      <p:pic>
        <p:nvPicPr>
          <p:cNvPr id="2050" name="Picture 2" descr="C:\Users\79232\Downloads\2026-03-21_13-29-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484784"/>
            <a:ext cx="7279708" cy="3506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3120" y="1196752"/>
            <a:ext cx="7920880" cy="4442048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сентября по декабрь 2025 года в 56 дошкольных образовательных организациях по всей стране проводилась апробация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 «Разговоры о важном» для дошкольников</a:t>
            </a:r>
          </a:p>
          <a:p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Разговоры о важном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это комплект методических материалов, который поможет воспитателям и родителям в доступной и увлекательной форме обсуждать с детьми ключевые темы:</a:t>
            </a:r>
          </a:p>
          <a:p>
            <a:pPr algn="l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Любовь к Родине, знание истории и уважение к культуре России.</a:t>
            </a:r>
          </a:p>
          <a:p>
            <a:pPr algn="l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Важность семьи и дружбы, формирование навыков общения и сотрудничества.</a:t>
            </a:r>
          </a:p>
          <a:p>
            <a:pPr algn="l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Развитие нравственных качеств: доброты, честности, справедливости, милосердия.</a:t>
            </a:r>
          </a:p>
          <a:p>
            <a:pPr algn="l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Формирование представлений о гражданственности и ответственности.</a:t>
            </a:r>
          </a:p>
          <a:p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79232\Desktop\2026-03-21_13-09-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4464496" cy="720080"/>
          </a:xfrm>
          <a:prstGeom prst="rect">
            <a:avLst/>
          </a:prstGeom>
          <a:noFill/>
        </p:spPr>
      </p:pic>
      <p:pic>
        <p:nvPicPr>
          <p:cNvPr id="1027" name="Picture 3" descr="C:\Users\79232\Downloads\bpOElBGZezc-800x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6632"/>
            <a:ext cx="2987824" cy="762849"/>
          </a:xfrm>
          <a:prstGeom prst="rect">
            <a:avLst/>
          </a:prstGeom>
          <a:noFill/>
        </p:spPr>
      </p:pic>
      <p:pic>
        <p:nvPicPr>
          <p:cNvPr id="1028" name="Picture 4" descr="C:\Users\79232\Desktop\2026-03-21_13-24-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331640" cy="6858000"/>
          </a:xfrm>
          <a:prstGeom prst="rect">
            <a:avLst/>
          </a:prstGeom>
          <a:noFill/>
        </p:spPr>
      </p:pic>
      <p:pic>
        <p:nvPicPr>
          <p:cNvPr id="4" name="Picture 2" descr="C:\Users\79232\Downloads\2026-03-21_13-24-5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5085183"/>
            <a:ext cx="2448272" cy="16490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2" descr="D:\ГРАМОТЫ\Грамоты 2025-2026\Конкурсы педегоги\Разговоры о важном\Кривошапкин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5085184"/>
            <a:ext cx="2448272" cy="1638353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</p:pic>
      <p:pic>
        <p:nvPicPr>
          <p:cNvPr id="6" name="Picture 3" descr="D:\ГРАМОТЫ\Грамоты 2025-2026\Конкурсы педегоги\Разговоры о важном\Зюбин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5085184"/>
            <a:ext cx="2592288" cy="1666158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1403648" y="1628800"/>
            <a:ext cx="3888432" cy="45259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Комплект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воспитателя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карточки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теме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шаблоны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раздаточных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материалов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292080" y="1628800"/>
            <a:ext cx="3851920" cy="4525963"/>
          </a:xfrm>
        </p:spPr>
        <p:txBody>
          <a:bodyPr/>
          <a:lstStyle/>
          <a:p>
            <a:pPr>
              <a:buNone/>
            </a:pPr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Комплект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творческие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рекомендованного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79232\Desktop\2026-03-21_13-09-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4464496" cy="720080"/>
          </a:xfrm>
          <a:prstGeom prst="rect">
            <a:avLst/>
          </a:prstGeom>
          <a:noFill/>
        </p:spPr>
      </p:pic>
      <p:pic>
        <p:nvPicPr>
          <p:cNvPr id="1027" name="Picture 3" descr="C:\Users\79232\Downloads\bpOElBGZezc-800x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6632"/>
            <a:ext cx="2987824" cy="762849"/>
          </a:xfrm>
          <a:prstGeom prst="rect">
            <a:avLst/>
          </a:prstGeom>
          <a:noFill/>
        </p:spPr>
      </p:pic>
      <p:pic>
        <p:nvPicPr>
          <p:cNvPr id="1028" name="Picture 4" descr="C:\Users\79232\Desktop\2026-03-21_13-24-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33164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1196752"/>
            <a:ext cx="360040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Методический материал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2" name="Picture 4" descr="C:\Users\79232\Downloads\2026-03-21_22-38-5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1" y="3212976"/>
            <a:ext cx="632659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3120" y="1340768"/>
            <a:ext cx="7920880" cy="4298032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79232\Desktop\2026-03-21_13-09-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4464496" cy="720080"/>
          </a:xfrm>
          <a:prstGeom prst="rect">
            <a:avLst/>
          </a:prstGeom>
          <a:noFill/>
        </p:spPr>
      </p:pic>
      <p:pic>
        <p:nvPicPr>
          <p:cNvPr id="1027" name="Picture 3" descr="C:\Users\79232\Downloads\bpOElBGZezc-800x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6632"/>
            <a:ext cx="2987824" cy="762849"/>
          </a:xfrm>
          <a:prstGeom prst="rect">
            <a:avLst/>
          </a:prstGeom>
          <a:noFill/>
        </p:spPr>
      </p:pic>
      <p:pic>
        <p:nvPicPr>
          <p:cNvPr id="1028" name="Picture 4" descr="C:\Users\79232\Desktop\2026-03-21_13-24-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331640" cy="6858000"/>
          </a:xfrm>
          <a:prstGeom prst="rect">
            <a:avLst/>
          </a:prstGeom>
          <a:noFill/>
        </p:spPr>
      </p:pic>
      <p:pic>
        <p:nvPicPr>
          <p:cNvPr id="3074" name="Picture 2" descr="C:\Users\79232\Downloads\2026-03-21_22-44-3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7" y="1556792"/>
            <a:ext cx="3441188" cy="50405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5" name="Picture 3" descr="C:\Users\79232\Downloads\2026-03-21_22-45-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1556792"/>
            <a:ext cx="3519885" cy="4994946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3120" y="1340768"/>
            <a:ext cx="7920880" cy="42980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для родителей</a:t>
            </a:r>
          </a:p>
          <a:p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79232\Desktop\2026-03-21_13-09-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4464496" cy="720080"/>
          </a:xfrm>
          <a:prstGeom prst="rect">
            <a:avLst/>
          </a:prstGeom>
          <a:noFill/>
        </p:spPr>
      </p:pic>
      <p:pic>
        <p:nvPicPr>
          <p:cNvPr id="1027" name="Picture 3" descr="C:\Users\79232\Downloads\bpOElBGZezc-800x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6632"/>
            <a:ext cx="2987824" cy="762849"/>
          </a:xfrm>
          <a:prstGeom prst="rect">
            <a:avLst/>
          </a:prstGeom>
          <a:noFill/>
        </p:spPr>
      </p:pic>
      <p:pic>
        <p:nvPicPr>
          <p:cNvPr id="1028" name="Picture 4" descr="C:\Users\79232\Desktop\2026-03-21_13-24-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331640" cy="6858000"/>
          </a:xfrm>
          <a:prstGeom prst="rect">
            <a:avLst/>
          </a:prstGeom>
          <a:noFill/>
        </p:spPr>
      </p:pic>
      <p:pic>
        <p:nvPicPr>
          <p:cNvPr id="4099" name="Picture 3" descr="C:\Users\79232\Downloads\2026-03-21_23-05-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7" y="2276872"/>
            <a:ext cx="7668344" cy="4331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1475656" y="1196752"/>
            <a:ext cx="3888432" cy="63976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Разговоры о важном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2"/>
          </p:nvPr>
        </p:nvSpPr>
        <p:spPr>
          <a:xfrm>
            <a:off x="1331640" y="2060848"/>
            <a:ext cx="4176464" cy="4680520"/>
          </a:xfr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Важен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Постразговор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- закрепление полученных знаний в разных видах детской деятельности при взаимодействии :</a:t>
            </a: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и взрослый</a:t>
            </a: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и другие дети</a:t>
            </a: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самостоятельно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в 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КТП  и 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режиме 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дня определяется педагогом самостоятельно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Беседу 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рекомендуется проводить в понедельник в утренний отрезок 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времени (например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перед завтраком), во вторую половину дня или во время прогулки. </a:t>
            </a:r>
            <a:endParaRPr lang="ru-RU" sz="1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тема совпадает 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календарно-тематическим планированием работы в группе, то беседа 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составлять 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занятия. </a:t>
            </a:r>
            <a:endParaRPr lang="ru-RU" sz="1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508104" y="1196752"/>
            <a:ext cx="3528392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Добрые игры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652120" y="2060848"/>
            <a:ext cx="3384376" cy="4680520"/>
          </a:xfrm>
          <a:ln w="9525">
            <a:solidFill>
              <a:srgbClr val="C00000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Акцент –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деятельность: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гровую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вигательную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родуктивную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рудовую 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79232\Desktop\2026-03-21_13-09-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4464496" cy="720080"/>
          </a:xfrm>
          <a:prstGeom prst="rect">
            <a:avLst/>
          </a:prstGeom>
          <a:noFill/>
        </p:spPr>
      </p:pic>
      <p:pic>
        <p:nvPicPr>
          <p:cNvPr id="1027" name="Picture 3" descr="C:\Users\79232\Downloads\bpOElBGZezc-800x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6632"/>
            <a:ext cx="2987824" cy="762849"/>
          </a:xfrm>
          <a:prstGeom prst="rect">
            <a:avLst/>
          </a:prstGeom>
          <a:noFill/>
        </p:spPr>
      </p:pic>
      <p:pic>
        <p:nvPicPr>
          <p:cNvPr id="1028" name="Picture 4" descr="C:\Users\79232\Desktop\2026-03-21_13-24-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331640" cy="6858000"/>
          </a:xfrm>
          <a:prstGeom prst="rect">
            <a:avLst/>
          </a:prstGeom>
          <a:noFill/>
        </p:spPr>
      </p:pic>
      <p:sp>
        <p:nvSpPr>
          <p:cNvPr id="14" name="Стрелка вправо 13"/>
          <p:cNvSpPr/>
          <p:nvPr/>
        </p:nvSpPr>
        <p:spPr>
          <a:xfrm>
            <a:off x="5364088" y="1556792"/>
            <a:ext cx="576064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3120" y="1340768"/>
            <a:ext cx="7920880" cy="429803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79232\Desktop\2026-03-21_13-09-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4464496" cy="720080"/>
          </a:xfrm>
          <a:prstGeom prst="rect">
            <a:avLst/>
          </a:prstGeom>
          <a:noFill/>
        </p:spPr>
      </p:pic>
      <p:pic>
        <p:nvPicPr>
          <p:cNvPr id="1027" name="Picture 3" descr="C:\Users\79232\Downloads\bpOElBGZezc-800x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6632"/>
            <a:ext cx="2987824" cy="762849"/>
          </a:xfrm>
          <a:prstGeom prst="rect">
            <a:avLst/>
          </a:prstGeom>
          <a:noFill/>
        </p:spPr>
      </p:pic>
      <p:pic>
        <p:nvPicPr>
          <p:cNvPr id="1028" name="Picture 4" descr="C:\Users\79232\Desktop\2026-03-21_13-24-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331640" cy="6858000"/>
          </a:xfrm>
          <a:prstGeom prst="rect">
            <a:avLst/>
          </a:prstGeom>
          <a:noFill/>
        </p:spPr>
      </p:pic>
      <p:pic>
        <p:nvPicPr>
          <p:cNvPr id="5122" name="Picture 2" descr="C:\Users\79232\Downloads\2026-03-21_23-20-5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3683" y="2348880"/>
            <a:ext cx="7420317" cy="4170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340768"/>
            <a:ext cx="7668344" cy="518457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?                                           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место займут «Добрые игры» в образовательном процессе детского сада?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будут темы?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Будут ли методические рекомендации?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можно приобрести демонстрационно-наглядный и раздаточный материал?</a:t>
            </a:r>
          </a:p>
          <a:p>
            <a:pPr marL="457200" indent="-457200" algn="l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Проходит общественное обсуждение, очень важна обратная связь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457200" indent="-457200" algn="l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 будет усовершенствован;</a:t>
            </a:r>
          </a:p>
          <a:p>
            <a:pPr marL="457200" indent="-457200" algn="l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адаптирован для всех возрастных категорий, для детей ОВЗ с разными нозологиями;</a:t>
            </a:r>
          </a:p>
          <a:p>
            <a:pPr marL="457200" indent="-457200" algn="l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итогам материал будет доступен  (февраль)</a:t>
            </a:r>
          </a:p>
          <a:p>
            <a:pPr marL="457200" indent="-457200" algn="l"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79232\Desktop\2026-03-21_13-09-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4464496" cy="720080"/>
          </a:xfrm>
          <a:prstGeom prst="rect">
            <a:avLst/>
          </a:prstGeom>
          <a:noFill/>
        </p:spPr>
      </p:pic>
      <p:pic>
        <p:nvPicPr>
          <p:cNvPr id="1027" name="Picture 3" descr="C:\Users\79232\Downloads\bpOElBGZezc-800x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6632"/>
            <a:ext cx="2987824" cy="762849"/>
          </a:xfrm>
          <a:prstGeom prst="rect">
            <a:avLst/>
          </a:prstGeom>
          <a:noFill/>
        </p:spPr>
      </p:pic>
      <p:pic>
        <p:nvPicPr>
          <p:cNvPr id="1028" name="Picture 4" descr="C:\Users\79232\Desktop\2026-03-21_13-24-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3316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3120" y="1340768"/>
            <a:ext cx="7920880" cy="429803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Канал Института воспитания «Семья и детский сад» 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79232\Desktop\2026-03-21_13-09-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4464496" cy="720080"/>
          </a:xfrm>
          <a:prstGeom prst="rect">
            <a:avLst/>
          </a:prstGeom>
          <a:noFill/>
        </p:spPr>
      </p:pic>
      <p:pic>
        <p:nvPicPr>
          <p:cNvPr id="1027" name="Picture 3" descr="C:\Users\79232\Downloads\bpOElBGZezc-800x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6632"/>
            <a:ext cx="2987824" cy="762849"/>
          </a:xfrm>
          <a:prstGeom prst="rect">
            <a:avLst/>
          </a:prstGeom>
          <a:noFill/>
        </p:spPr>
      </p:pic>
      <p:pic>
        <p:nvPicPr>
          <p:cNvPr id="1028" name="Picture 4" descr="C:\Users\79232\Desktop\2026-03-21_13-24-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331640" cy="6858000"/>
          </a:xfrm>
          <a:prstGeom prst="rect">
            <a:avLst/>
          </a:prstGeom>
          <a:noFill/>
        </p:spPr>
      </p:pic>
      <p:pic>
        <p:nvPicPr>
          <p:cNvPr id="6146" name="Picture 2" descr="C:\Users\79232\Downloads\2026-03-21_23-27-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132856"/>
            <a:ext cx="5937226" cy="4366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265</Words>
  <Application>Microsoft Office PowerPoint</Application>
  <PresentationFormat>Экран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Разговоры о важном </dc:title>
  <dc:creator>Елена Сайботалова</dc:creator>
  <cp:lastModifiedBy>Елена Сайботалова</cp:lastModifiedBy>
  <cp:revision>26</cp:revision>
  <dcterms:created xsi:type="dcterms:W3CDTF">2026-03-19T16:40:42Z</dcterms:created>
  <dcterms:modified xsi:type="dcterms:W3CDTF">2026-03-22T05:55:12Z</dcterms:modified>
</cp:coreProperties>
</file>