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86" r:id="rId4"/>
    <p:sldId id="281" r:id="rId5"/>
    <p:sldId id="282" r:id="rId6"/>
    <p:sldId id="283" r:id="rId7"/>
    <p:sldId id="288" r:id="rId8"/>
    <p:sldId id="289" r:id="rId9"/>
    <p:sldId id="284" r:id="rId10"/>
    <p:sldId id="287" r:id="rId11"/>
    <p:sldId id="285" r:id="rId12"/>
    <p:sldId id="290" r:id="rId13"/>
    <p:sldId id="298" r:id="rId14"/>
    <p:sldId id="299" r:id="rId15"/>
    <p:sldId id="294" r:id="rId16"/>
    <p:sldId id="291" r:id="rId17"/>
    <p:sldId id="300" r:id="rId18"/>
    <p:sldId id="297" r:id="rId19"/>
    <p:sldId id="292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E98A2-CB39-4DB5-AFF3-A4B53AEC673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887C78-D4EB-4381-B483-A61FBB26C391}">
      <dgm:prSet phldrT="[Текст]"/>
      <dgm:spPr/>
      <dgm:t>
        <a:bodyPr/>
        <a:lstStyle/>
        <a:p>
          <a:r>
            <a:rPr lang="ru-RU" dirty="0" smtClean="0"/>
            <a:t>«Современная школа» </a:t>
          </a:r>
          <a:endParaRPr lang="ru-RU" dirty="0"/>
        </a:p>
      </dgm:t>
    </dgm:pt>
    <dgm:pt modelId="{FE8FD582-0D52-4EF4-9382-B5DD8739A084}" type="parTrans" cxnId="{2DA6FCBC-84EC-42A5-9E71-A955BB080588}">
      <dgm:prSet/>
      <dgm:spPr/>
      <dgm:t>
        <a:bodyPr/>
        <a:lstStyle/>
        <a:p>
          <a:endParaRPr lang="ru-RU"/>
        </a:p>
      </dgm:t>
    </dgm:pt>
    <dgm:pt modelId="{58BE0BC7-B6CB-4533-9153-ADD24597A785}" type="sibTrans" cxnId="{2DA6FCBC-84EC-42A5-9E71-A955BB080588}">
      <dgm:prSet/>
      <dgm:spPr/>
      <dgm:t>
        <a:bodyPr/>
        <a:lstStyle/>
        <a:p>
          <a:endParaRPr lang="ru-RU"/>
        </a:p>
      </dgm:t>
    </dgm:pt>
    <dgm:pt modelId="{A40FA3E6-BB27-40D4-A79A-03444F52C16B}">
      <dgm:prSet phldrT="[Текст]"/>
      <dgm:spPr/>
      <dgm:t>
        <a:bodyPr/>
        <a:lstStyle/>
        <a:p>
          <a:r>
            <a:rPr lang="ru-RU" dirty="0" smtClean="0"/>
            <a:t>«Успех каждого ребёнка» </a:t>
          </a:r>
          <a:endParaRPr lang="ru-RU" dirty="0"/>
        </a:p>
      </dgm:t>
    </dgm:pt>
    <dgm:pt modelId="{81D76FA5-FF12-4B61-8A2E-EA99FCBD03AD}" type="parTrans" cxnId="{38DC4A22-DC4E-4DA0-93C6-3E3638D7E770}">
      <dgm:prSet/>
      <dgm:spPr/>
      <dgm:t>
        <a:bodyPr/>
        <a:lstStyle/>
        <a:p>
          <a:endParaRPr lang="ru-RU"/>
        </a:p>
      </dgm:t>
    </dgm:pt>
    <dgm:pt modelId="{E64EBAAF-D052-44E7-8774-19B165C078A0}" type="sibTrans" cxnId="{38DC4A22-DC4E-4DA0-93C6-3E3638D7E770}">
      <dgm:prSet/>
      <dgm:spPr/>
      <dgm:t>
        <a:bodyPr/>
        <a:lstStyle/>
        <a:p>
          <a:endParaRPr lang="ru-RU"/>
        </a:p>
      </dgm:t>
    </dgm:pt>
    <dgm:pt modelId="{DA5C7276-E7FD-426E-AA9F-B8F48A584D7D}">
      <dgm:prSet phldrT="[Текст]"/>
      <dgm:spPr/>
      <dgm:t>
        <a:bodyPr/>
        <a:lstStyle/>
        <a:p>
          <a:r>
            <a:rPr lang="ru-RU" dirty="0" smtClean="0"/>
            <a:t>«Цифровая образовательная среда» </a:t>
          </a:r>
          <a:endParaRPr lang="ru-RU" dirty="0"/>
        </a:p>
      </dgm:t>
    </dgm:pt>
    <dgm:pt modelId="{C372D576-F048-431E-BD96-62E1BFEDF0BB}" type="parTrans" cxnId="{25BFC435-9C77-48A4-AF00-E79387F2C4C6}">
      <dgm:prSet/>
      <dgm:spPr/>
      <dgm:t>
        <a:bodyPr/>
        <a:lstStyle/>
        <a:p>
          <a:endParaRPr lang="ru-RU"/>
        </a:p>
      </dgm:t>
    </dgm:pt>
    <dgm:pt modelId="{80980E54-1C95-40BA-B5D1-77CB98E61838}" type="sibTrans" cxnId="{25BFC435-9C77-48A4-AF00-E79387F2C4C6}">
      <dgm:prSet/>
      <dgm:spPr/>
      <dgm:t>
        <a:bodyPr/>
        <a:lstStyle/>
        <a:p>
          <a:endParaRPr lang="ru-RU"/>
        </a:p>
      </dgm:t>
    </dgm:pt>
    <dgm:pt modelId="{FA285DDC-6222-4979-B0D2-9548987A6DE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«Поддержка </a:t>
          </a:r>
          <a:r>
            <a:rPr lang="ru-RU" dirty="0" smtClean="0"/>
            <a:t>семей, </a:t>
          </a:r>
          <a:r>
            <a:rPr lang="ru-RU" dirty="0" smtClean="0"/>
            <a:t>имеющих детей»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A3100-4902-4575-BDA3-EDACC006A31E}" type="parTrans" cxnId="{D3D94C62-7DA5-4CA4-9E04-C6B52AB2283E}">
      <dgm:prSet/>
      <dgm:spPr/>
      <dgm:t>
        <a:bodyPr/>
        <a:lstStyle/>
        <a:p>
          <a:endParaRPr lang="ru-RU"/>
        </a:p>
      </dgm:t>
    </dgm:pt>
    <dgm:pt modelId="{8B85F265-D63B-401C-B773-A85301ED1A4F}" type="sibTrans" cxnId="{D3D94C62-7DA5-4CA4-9E04-C6B52AB2283E}">
      <dgm:prSet/>
      <dgm:spPr/>
      <dgm:t>
        <a:bodyPr/>
        <a:lstStyle/>
        <a:p>
          <a:endParaRPr lang="ru-RU"/>
        </a:p>
      </dgm:t>
    </dgm:pt>
    <dgm:pt modelId="{5C5958DD-9B10-41E1-8EC4-9B897C755D2E}">
      <dgm:prSet phldrT="[Текст]"/>
      <dgm:spPr/>
      <dgm:t>
        <a:bodyPr/>
        <a:lstStyle/>
        <a:p>
          <a:r>
            <a:rPr lang="ru-RU" dirty="0" smtClean="0"/>
            <a:t>«Учитель будущего»</a:t>
          </a:r>
          <a:endParaRPr lang="ru-RU" dirty="0"/>
        </a:p>
      </dgm:t>
    </dgm:pt>
    <dgm:pt modelId="{F2E59E29-1145-4DD3-BEE5-7789F394AD5F}" type="parTrans" cxnId="{8BA189B3-9190-4944-8876-CA53920964A7}">
      <dgm:prSet/>
      <dgm:spPr/>
      <dgm:t>
        <a:bodyPr/>
        <a:lstStyle/>
        <a:p>
          <a:endParaRPr lang="ru-RU"/>
        </a:p>
      </dgm:t>
    </dgm:pt>
    <dgm:pt modelId="{F1679106-F985-4B6A-95FC-2649498A8576}" type="sibTrans" cxnId="{8BA189B3-9190-4944-8876-CA53920964A7}">
      <dgm:prSet/>
      <dgm:spPr/>
      <dgm:t>
        <a:bodyPr/>
        <a:lstStyle/>
        <a:p>
          <a:endParaRPr lang="ru-RU"/>
        </a:p>
      </dgm:t>
    </dgm:pt>
    <dgm:pt modelId="{B7CBEFF2-1E23-4950-B88E-2A6EC8D5519B}" type="pres">
      <dgm:prSet presAssocID="{B50E98A2-CB39-4DB5-AFF3-A4B53AEC67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173BA-7230-44ED-9AF7-82230CF26C6A}" type="pres">
      <dgm:prSet presAssocID="{01887C78-D4EB-4381-B483-A61FBB26C391}" presName="node" presStyleLbl="node1" presStyleIdx="0" presStyleCnt="5" custLinFactX="11186" custLinFactNeighborX="100000" custLinFactNeighborY="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9BB2B-6671-4DD9-B3BF-4EB2541EAB90}" type="pres">
      <dgm:prSet presAssocID="{58BE0BC7-B6CB-4533-9153-ADD24597A785}" presName="sibTrans" presStyleCnt="0"/>
      <dgm:spPr/>
    </dgm:pt>
    <dgm:pt modelId="{57ED8BE8-2829-4103-A4A0-C100A19C7900}" type="pres">
      <dgm:prSet presAssocID="{A40FA3E6-BB27-40D4-A79A-03444F52C16B}" presName="node" presStyleLbl="node1" presStyleIdx="1" presStyleCnt="5" custLinFactX="-4576" custLinFactNeighborX="-100000" custLinFactNeighborY="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04B85-3A6C-4EE2-992D-443862D988C1}" type="pres">
      <dgm:prSet presAssocID="{E64EBAAF-D052-44E7-8774-19B165C078A0}" presName="sibTrans" presStyleCnt="0"/>
      <dgm:spPr/>
    </dgm:pt>
    <dgm:pt modelId="{054EF277-4000-485A-8D83-F3B4F0D5FF10}" type="pres">
      <dgm:prSet presAssocID="{DA5C7276-E7FD-426E-AA9F-B8F48A584D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FEE56-00A9-4BB1-8636-AB31FC8DA7E6}" type="pres">
      <dgm:prSet presAssocID="{80980E54-1C95-40BA-B5D1-77CB98E61838}" presName="sibTrans" presStyleCnt="0"/>
      <dgm:spPr/>
    </dgm:pt>
    <dgm:pt modelId="{DDE5BE2B-9243-467B-B335-0EE6B52CEBEF}" type="pres">
      <dgm:prSet presAssocID="{FA285DDC-6222-4979-B0D2-9548987A6D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90DBC-1F80-4733-813A-3D4A2AE733C3}" type="pres">
      <dgm:prSet presAssocID="{8B85F265-D63B-401C-B773-A85301ED1A4F}" presName="sibTrans" presStyleCnt="0"/>
      <dgm:spPr/>
    </dgm:pt>
    <dgm:pt modelId="{81A710C1-CF30-4C32-8015-A5A7527E45D4}" type="pres">
      <dgm:prSet presAssocID="{5C5958DD-9B10-41E1-8EC4-9B897C755D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FC435-9C77-48A4-AF00-E79387F2C4C6}" srcId="{B50E98A2-CB39-4DB5-AFF3-A4B53AEC6733}" destId="{DA5C7276-E7FD-426E-AA9F-B8F48A584D7D}" srcOrd="2" destOrd="0" parTransId="{C372D576-F048-431E-BD96-62E1BFEDF0BB}" sibTransId="{80980E54-1C95-40BA-B5D1-77CB98E61838}"/>
    <dgm:cxn modelId="{B5D23CF4-D25A-4590-B23C-BA9DF5A35930}" type="presOf" srcId="{DA5C7276-E7FD-426E-AA9F-B8F48A584D7D}" destId="{054EF277-4000-485A-8D83-F3B4F0D5FF10}" srcOrd="0" destOrd="0" presId="urn:microsoft.com/office/officeart/2005/8/layout/default"/>
    <dgm:cxn modelId="{B06D2C76-E2A9-43E6-9E88-9C8976CDA487}" type="presOf" srcId="{FA285DDC-6222-4979-B0D2-9548987A6DE4}" destId="{DDE5BE2B-9243-467B-B335-0EE6B52CEBEF}" srcOrd="0" destOrd="0" presId="urn:microsoft.com/office/officeart/2005/8/layout/default"/>
    <dgm:cxn modelId="{665BA187-0F7D-414D-8DC6-03B04F42B08D}" type="presOf" srcId="{01887C78-D4EB-4381-B483-A61FBB26C391}" destId="{19F173BA-7230-44ED-9AF7-82230CF26C6A}" srcOrd="0" destOrd="0" presId="urn:microsoft.com/office/officeart/2005/8/layout/default"/>
    <dgm:cxn modelId="{FA0735E9-0D10-4B89-B48B-787AE60AD9F1}" type="presOf" srcId="{A40FA3E6-BB27-40D4-A79A-03444F52C16B}" destId="{57ED8BE8-2829-4103-A4A0-C100A19C7900}" srcOrd="0" destOrd="0" presId="urn:microsoft.com/office/officeart/2005/8/layout/default"/>
    <dgm:cxn modelId="{EA918655-420F-47C2-8F4F-BB3DF17FA23B}" type="presOf" srcId="{B50E98A2-CB39-4DB5-AFF3-A4B53AEC6733}" destId="{B7CBEFF2-1E23-4950-B88E-2A6EC8D5519B}" srcOrd="0" destOrd="0" presId="urn:microsoft.com/office/officeart/2005/8/layout/default"/>
    <dgm:cxn modelId="{D3D94C62-7DA5-4CA4-9E04-C6B52AB2283E}" srcId="{B50E98A2-CB39-4DB5-AFF3-A4B53AEC6733}" destId="{FA285DDC-6222-4979-B0D2-9548987A6DE4}" srcOrd="3" destOrd="0" parTransId="{4B7A3100-4902-4575-BDA3-EDACC006A31E}" sibTransId="{8B85F265-D63B-401C-B773-A85301ED1A4F}"/>
    <dgm:cxn modelId="{03644394-1D7C-479B-AC19-AE6719C05FDD}" type="presOf" srcId="{5C5958DD-9B10-41E1-8EC4-9B897C755D2E}" destId="{81A710C1-CF30-4C32-8015-A5A7527E45D4}" srcOrd="0" destOrd="0" presId="urn:microsoft.com/office/officeart/2005/8/layout/default"/>
    <dgm:cxn modelId="{2DA6FCBC-84EC-42A5-9E71-A955BB080588}" srcId="{B50E98A2-CB39-4DB5-AFF3-A4B53AEC6733}" destId="{01887C78-D4EB-4381-B483-A61FBB26C391}" srcOrd="0" destOrd="0" parTransId="{FE8FD582-0D52-4EF4-9382-B5DD8739A084}" sibTransId="{58BE0BC7-B6CB-4533-9153-ADD24597A785}"/>
    <dgm:cxn modelId="{8BA189B3-9190-4944-8876-CA53920964A7}" srcId="{B50E98A2-CB39-4DB5-AFF3-A4B53AEC6733}" destId="{5C5958DD-9B10-41E1-8EC4-9B897C755D2E}" srcOrd="4" destOrd="0" parTransId="{F2E59E29-1145-4DD3-BEE5-7789F394AD5F}" sibTransId="{F1679106-F985-4B6A-95FC-2649498A8576}"/>
    <dgm:cxn modelId="{38DC4A22-DC4E-4DA0-93C6-3E3638D7E770}" srcId="{B50E98A2-CB39-4DB5-AFF3-A4B53AEC6733}" destId="{A40FA3E6-BB27-40D4-A79A-03444F52C16B}" srcOrd="1" destOrd="0" parTransId="{81D76FA5-FF12-4B61-8A2E-EA99FCBD03AD}" sibTransId="{E64EBAAF-D052-44E7-8774-19B165C078A0}"/>
    <dgm:cxn modelId="{770153ED-2D8E-40A6-90FB-721ECFAD6D67}" type="presParOf" srcId="{B7CBEFF2-1E23-4950-B88E-2A6EC8D5519B}" destId="{19F173BA-7230-44ED-9AF7-82230CF26C6A}" srcOrd="0" destOrd="0" presId="urn:microsoft.com/office/officeart/2005/8/layout/default"/>
    <dgm:cxn modelId="{FCF1B24B-B7EA-42F6-AB99-2E1F05057364}" type="presParOf" srcId="{B7CBEFF2-1E23-4950-B88E-2A6EC8D5519B}" destId="{4589BB2B-6671-4DD9-B3BF-4EB2541EAB90}" srcOrd="1" destOrd="0" presId="urn:microsoft.com/office/officeart/2005/8/layout/default"/>
    <dgm:cxn modelId="{F4642740-990F-4E04-9F4F-7FA38783E96F}" type="presParOf" srcId="{B7CBEFF2-1E23-4950-B88E-2A6EC8D5519B}" destId="{57ED8BE8-2829-4103-A4A0-C100A19C7900}" srcOrd="2" destOrd="0" presId="urn:microsoft.com/office/officeart/2005/8/layout/default"/>
    <dgm:cxn modelId="{44E89FC6-0790-4990-86DC-FBC8BBBAFCBA}" type="presParOf" srcId="{B7CBEFF2-1E23-4950-B88E-2A6EC8D5519B}" destId="{F7D04B85-3A6C-4EE2-992D-443862D988C1}" srcOrd="3" destOrd="0" presId="urn:microsoft.com/office/officeart/2005/8/layout/default"/>
    <dgm:cxn modelId="{D5CC43CB-FCF0-4C76-898C-121B3D86589F}" type="presParOf" srcId="{B7CBEFF2-1E23-4950-B88E-2A6EC8D5519B}" destId="{054EF277-4000-485A-8D83-F3B4F0D5FF10}" srcOrd="4" destOrd="0" presId="urn:microsoft.com/office/officeart/2005/8/layout/default"/>
    <dgm:cxn modelId="{E2BB90E8-2A78-49FB-A454-324E9055325B}" type="presParOf" srcId="{B7CBEFF2-1E23-4950-B88E-2A6EC8D5519B}" destId="{BECFEE56-00A9-4BB1-8636-AB31FC8DA7E6}" srcOrd="5" destOrd="0" presId="urn:microsoft.com/office/officeart/2005/8/layout/default"/>
    <dgm:cxn modelId="{7D26BCD0-1B8D-4E40-B507-E3A7EC833E23}" type="presParOf" srcId="{B7CBEFF2-1E23-4950-B88E-2A6EC8D5519B}" destId="{DDE5BE2B-9243-467B-B335-0EE6B52CEBEF}" srcOrd="6" destOrd="0" presId="urn:microsoft.com/office/officeart/2005/8/layout/default"/>
    <dgm:cxn modelId="{47C03EB9-1D85-42BE-8D95-459777C2BA48}" type="presParOf" srcId="{B7CBEFF2-1E23-4950-B88E-2A6EC8D5519B}" destId="{D4F90DBC-1F80-4733-813A-3D4A2AE733C3}" srcOrd="7" destOrd="0" presId="urn:microsoft.com/office/officeart/2005/8/layout/default"/>
    <dgm:cxn modelId="{F45769F4-123A-4312-B6EF-595C84A05E32}" type="presParOf" srcId="{B7CBEFF2-1E23-4950-B88E-2A6EC8D5519B}" destId="{81A710C1-CF30-4C32-8015-A5A7527E45D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347B4-D907-4E33-B88D-0A2AE50AA71B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3EC6DF-531A-4B1C-9751-DFD127791E3B}">
      <dgm:prSet phldrT="[Текст]"/>
      <dgm:spPr/>
      <dgm:t>
        <a:bodyPr/>
        <a:lstStyle/>
        <a:p>
          <a:r>
            <a:rPr lang="ru-RU" dirty="0" smtClean="0"/>
            <a:t>игровые</a:t>
          </a:r>
          <a:endParaRPr lang="ru-RU" dirty="0"/>
        </a:p>
      </dgm:t>
    </dgm:pt>
    <dgm:pt modelId="{A8D71963-EAA0-4EFF-B9D0-D5489D9EEB23}" type="parTrans" cxnId="{BDCA090E-7AFF-48F7-AE82-21DF4CA69C62}">
      <dgm:prSet/>
      <dgm:spPr/>
      <dgm:t>
        <a:bodyPr/>
        <a:lstStyle/>
        <a:p>
          <a:endParaRPr lang="ru-RU"/>
        </a:p>
      </dgm:t>
    </dgm:pt>
    <dgm:pt modelId="{057D9BAD-CA6E-43E9-93D2-480CD4927E78}" type="sibTrans" cxnId="{BDCA090E-7AFF-48F7-AE82-21DF4CA69C62}">
      <dgm:prSet/>
      <dgm:spPr/>
      <dgm:t>
        <a:bodyPr/>
        <a:lstStyle/>
        <a:p>
          <a:endParaRPr lang="ru-RU"/>
        </a:p>
      </dgm:t>
    </dgm:pt>
    <dgm:pt modelId="{9CD9FBD1-E343-42EE-933A-5B9066DDD1A2}">
      <dgm:prSet phldrT="[Текст]"/>
      <dgm:spPr/>
      <dgm:t>
        <a:bodyPr/>
        <a:lstStyle/>
        <a:p>
          <a:r>
            <a:rPr lang="ru-RU" dirty="0" err="1" smtClean="0"/>
            <a:t>субъект-субъектные</a:t>
          </a:r>
          <a:endParaRPr lang="ru-RU" dirty="0"/>
        </a:p>
      </dgm:t>
    </dgm:pt>
    <dgm:pt modelId="{14FB2AFD-2965-4CAF-BC42-0A0FB3B4A120}" type="parTrans" cxnId="{C86526E9-82E1-49E4-AC5B-CBC2CF0A6058}">
      <dgm:prSet/>
      <dgm:spPr/>
      <dgm:t>
        <a:bodyPr/>
        <a:lstStyle/>
        <a:p>
          <a:endParaRPr lang="ru-RU"/>
        </a:p>
      </dgm:t>
    </dgm:pt>
    <dgm:pt modelId="{55B97BB1-842A-47ED-89F1-8DEBB962F791}" type="sibTrans" cxnId="{C86526E9-82E1-49E4-AC5B-CBC2CF0A6058}">
      <dgm:prSet/>
      <dgm:spPr/>
      <dgm:t>
        <a:bodyPr/>
        <a:lstStyle/>
        <a:p>
          <a:endParaRPr lang="ru-RU"/>
        </a:p>
      </dgm:t>
    </dgm:pt>
    <dgm:pt modelId="{2693D671-9D1D-4360-A924-D2F675D05454}">
      <dgm:prSet phldrT="[Текст]"/>
      <dgm:spPr/>
      <dgm:t>
        <a:bodyPr/>
        <a:lstStyle/>
        <a:p>
          <a:r>
            <a:rPr lang="ru-RU" dirty="0" smtClean="0"/>
            <a:t>развивающие</a:t>
          </a:r>
          <a:endParaRPr lang="ru-RU" dirty="0"/>
        </a:p>
      </dgm:t>
    </dgm:pt>
    <dgm:pt modelId="{0FDE9930-ABB7-4854-9224-B7B3C8ACDE2D}" type="parTrans" cxnId="{B972B33E-AED5-4725-B867-4D90CE9E152D}">
      <dgm:prSet/>
      <dgm:spPr/>
      <dgm:t>
        <a:bodyPr/>
        <a:lstStyle/>
        <a:p>
          <a:endParaRPr lang="ru-RU"/>
        </a:p>
      </dgm:t>
    </dgm:pt>
    <dgm:pt modelId="{DB9AFEAA-A99F-453E-8101-98B29D036DE0}" type="sibTrans" cxnId="{B972B33E-AED5-4725-B867-4D90CE9E152D}">
      <dgm:prSet/>
      <dgm:spPr/>
      <dgm:t>
        <a:bodyPr/>
        <a:lstStyle/>
        <a:p>
          <a:endParaRPr lang="ru-RU"/>
        </a:p>
      </dgm:t>
    </dgm:pt>
    <dgm:pt modelId="{7944C046-7279-4379-AB5E-25EE397FC712}">
      <dgm:prSet phldrT="[Текст]"/>
      <dgm:spPr/>
      <dgm:t>
        <a:bodyPr/>
        <a:lstStyle/>
        <a:p>
          <a:r>
            <a:rPr lang="ru-RU" dirty="0" smtClean="0"/>
            <a:t>личностно-ориентированные</a:t>
          </a:r>
          <a:endParaRPr lang="ru-RU" dirty="0"/>
        </a:p>
      </dgm:t>
    </dgm:pt>
    <dgm:pt modelId="{6C01A9CE-873E-4A03-9C04-3BE66CD3235C}" type="parTrans" cxnId="{12A49B4B-0166-44F8-BF13-17BF7D0FD1AD}">
      <dgm:prSet/>
      <dgm:spPr/>
      <dgm:t>
        <a:bodyPr/>
        <a:lstStyle/>
        <a:p>
          <a:endParaRPr lang="ru-RU"/>
        </a:p>
      </dgm:t>
    </dgm:pt>
    <dgm:pt modelId="{92EFAF95-68D8-4BDC-8B3A-75FEAB5438F0}" type="sibTrans" cxnId="{12A49B4B-0166-44F8-BF13-17BF7D0FD1AD}">
      <dgm:prSet/>
      <dgm:spPr/>
      <dgm:t>
        <a:bodyPr/>
        <a:lstStyle/>
        <a:p>
          <a:endParaRPr lang="ru-RU"/>
        </a:p>
      </dgm:t>
    </dgm:pt>
    <dgm:pt modelId="{1CA31C20-503B-4566-A29E-A93F8A5D07DC}">
      <dgm:prSet phldrT="[Текст]"/>
      <dgm:spPr/>
      <dgm:t>
        <a:bodyPr/>
        <a:lstStyle/>
        <a:p>
          <a:r>
            <a:rPr lang="ru-RU" dirty="0" err="1" smtClean="0"/>
            <a:t>деятельностные</a:t>
          </a:r>
          <a:endParaRPr lang="ru-RU" dirty="0"/>
        </a:p>
      </dgm:t>
    </dgm:pt>
    <dgm:pt modelId="{D105C5EF-B527-46A7-93CC-758C0C8787B4}" type="parTrans" cxnId="{04C7A7E8-1259-4A37-A940-748517DAD3AD}">
      <dgm:prSet/>
      <dgm:spPr/>
      <dgm:t>
        <a:bodyPr/>
        <a:lstStyle/>
        <a:p>
          <a:endParaRPr lang="ru-RU"/>
        </a:p>
      </dgm:t>
    </dgm:pt>
    <dgm:pt modelId="{424FC85C-A9C1-4D2C-96C2-2EAD95A0EE2A}" type="sibTrans" cxnId="{04C7A7E8-1259-4A37-A940-748517DAD3AD}">
      <dgm:prSet/>
      <dgm:spPr/>
      <dgm:t>
        <a:bodyPr/>
        <a:lstStyle/>
        <a:p>
          <a:endParaRPr lang="ru-RU"/>
        </a:p>
      </dgm:t>
    </dgm:pt>
    <dgm:pt modelId="{1B01C2BB-ABF8-4CE6-B1E8-1F52E83DC5E6}" type="pres">
      <dgm:prSet presAssocID="{01E347B4-D907-4E33-B88D-0A2AE50AA7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B28BB-8767-419A-BABA-B8693B5F232F}" type="pres">
      <dgm:prSet presAssocID="{01E347B4-D907-4E33-B88D-0A2AE50AA71B}" presName="cycle" presStyleCnt="0"/>
      <dgm:spPr/>
    </dgm:pt>
    <dgm:pt modelId="{4236C50F-2CE1-49C1-B9B5-6C4787413BC7}" type="pres">
      <dgm:prSet presAssocID="{BC3EC6DF-531A-4B1C-9751-DFD127791E3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90B46-D676-4909-9218-89B5DB90161D}" type="pres">
      <dgm:prSet presAssocID="{057D9BAD-CA6E-43E9-93D2-480CD4927E7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2716481-945B-4E9F-8BA2-B0FE9B49068C}" type="pres">
      <dgm:prSet presAssocID="{9CD9FBD1-E343-42EE-933A-5B9066DDD1A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24ADB-A7B1-455A-8DB4-CD8E76D41C25}" type="pres">
      <dgm:prSet presAssocID="{2693D671-9D1D-4360-A924-D2F675D0545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2AFA6-12A1-4D32-A600-7305DFDAF667}" type="pres">
      <dgm:prSet presAssocID="{7944C046-7279-4379-AB5E-25EE397FC71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C7D83-0F90-4413-9DD2-A4C1857C56FF}" type="pres">
      <dgm:prSet presAssocID="{1CA31C20-503B-4566-A29E-A93F8A5D07D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DB39A-BF71-4223-9DCE-5FE83356CA81}" type="presOf" srcId="{01E347B4-D907-4E33-B88D-0A2AE50AA71B}" destId="{1B01C2BB-ABF8-4CE6-B1E8-1F52E83DC5E6}" srcOrd="0" destOrd="0" presId="urn:microsoft.com/office/officeart/2005/8/layout/cycle3"/>
    <dgm:cxn modelId="{C86526E9-82E1-49E4-AC5B-CBC2CF0A6058}" srcId="{01E347B4-D907-4E33-B88D-0A2AE50AA71B}" destId="{9CD9FBD1-E343-42EE-933A-5B9066DDD1A2}" srcOrd="1" destOrd="0" parTransId="{14FB2AFD-2965-4CAF-BC42-0A0FB3B4A120}" sibTransId="{55B97BB1-842A-47ED-89F1-8DEBB962F791}"/>
    <dgm:cxn modelId="{04C7A7E8-1259-4A37-A940-748517DAD3AD}" srcId="{01E347B4-D907-4E33-B88D-0A2AE50AA71B}" destId="{1CA31C20-503B-4566-A29E-A93F8A5D07DC}" srcOrd="4" destOrd="0" parTransId="{D105C5EF-B527-46A7-93CC-758C0C8787B4}" sibTransId="{424FC85C-A9C1-4D2C-96C2-2EAD95A0EE2A}"/>
    <dgm:cxn modelId="{C9C4E1C2-05FE-43FC-8689-B4BAE07611B0}" type="presOf" srcId="{9CD9FBD1-E343-42EE-933A-5B9066DDD1A2}" destId="{B2716481-945B-4E9F-8BA2-B0FE9B49068C}" srcOrd="0" destOrd="0" presId="urn:microsoft.com/office/officeart/2005/8/layout/cycle3"/>
    <dgm:cxn modelId="{7CCB3440-815C-4686-A802-0341C4B25FFF}" type="presOf" srcId="{2693D671-9D1D-4360-A924-D2F675D05454}" destId="{23F24ADB-A7B1-455A-8DB4-CD8E76D41C25}" srcOrd="0" destOrd="0" presId="urn:microsoft.com/office/officeart/2005/8/layout/cycle3"/>
    <dgm:cxn modelId="{36CDFCFF-19DC-4A69-A7D0-1567BC264077}" type="presOf" srcId="{BC3EC6DF-531A-4B1C-9751-DFD127791E3B}" destId="{4236C50F-2CE1-49C1-B9B5-6C4787413BC7}" srcOrd="0" destOrd="0" presId="urn:microsoft.com/office/officeart/2005/8/layout/cycle3"/>
    <dgm:cxn modelId="{BDCA090E-7AFF-48F7-AE82-21DF4CA69C62}" srcId="{01E347B4-D907-4E33-B88D-0A2AE50AA71B}" destId="{BC3EC6DF-531A-4B1C-9751-DFD127791E3B}" srcOrd="0" destOrd="0" parTransId="{A8D71963-EAA0-4EFF-B9D0-D5489D9EEB23}" sibTransId="{057D9BAD-CA6E-43E9-93D2-480CD4927E78}"/>
    <dgm:cxn modelId="{0491DA41-9AA9-47A8-AEA6-339749AC8B3F}" type="presOf" srcId="{1CA31C20-503B-4566-A29E-A93F8A5D07DC}" destId="{572C7D83-0F90-4413-9DD2-A4C1857C56FF}" srcOrd="0" destOrd="0" presId="urn:microsoft.com/office/officeart/2005/8/layout/cycle3"/>
    <dgm:cxn modelId="{8544ACAE-2B0D-448A-847E-98606ADE15F7}" type="presOf" srcId="{057D9BAD-CA6E-43E9-93D2-480CD4927E78}" destId="{2F590B46-D676-4909-9218-89B5DB90161D}" srcOrd="0" destOrd="0" presId="urn:microsoft.com/office/officeart/2005/8/layout/cycle3"/>
    <dgm:cxn modelId="{12A49B4B-0166-44F8-BF13-17BF7D0FD1AD}" srcId="{01E347B4-D907-4E33-B88D-0A2AE50AA71B}" destId="{7944C046-7279-4379-AB5E-25EE397FC712}" srcOrd="3" destOrd="0" parTransId="{6C01A9CE-873E-4A03-9C04-3BE66CD3235C}" sibTransId="{92EFAF95-68D8-4BDC-8B3A-75FEAB5438F0}"/>
    <dgm:cxn modelId="{B972B33E-AED5-4725-B867-4D90CE9E152D}" srcId="{01E347B4-D907-4E33-B88D-0A2AE50AA71B}" destId="{2693D671-9D1D-4360-A924-D2F675D05454}" srcOrd="2" destOrd="0" parTransId="{0FDE9930-ABB7-4854-9224-B7B3C8ACDE2D}" sibTransId="{DB9AFEAA-A99F-453E-8101-98B29D036DE0}"/>
    <dgm:cxn modelId="{131796B8-FC3B-4FC8-AD33-63B802C37A18}" type="presOf" srcId="{7944C046-7279-4379-AB5E-25EE397FC712}" destId="{1AC2AFA6-12A1-4D32-A600-7305DFDAF667}" srcOrd="0" destOrd="0" presId="urn:microsoft.com/office/officeart/2005/8/layout/cycle3"/>
    <dgm:cxn modelId="{5FB9C03E-3927-4383-A512-D3BB6456430D}" type="presParOf" srcId="{1B01C2BB-ABF8-4CE6-B1E8-1F52E83DC5E6}" destId="{5BBB28BB-8767-419A-BABA-B8693B5F232F}" srcOrd="0" destOrd="0" presId="urn:microsoft.com/office/officeart/2005/8/layout/cycle3"/>
    <dgm:cxn modelId="{2A163D63-989C-4E93-8119-CF98977E6574}" type="presParOf" srcId="{5BBB28BB-8767-419A-BABA-B8693B5F232F}" destId="{4236C50F-2CE1-49C1-B9B5-6C4787413BC7}" srcOrd="0" destOrd="0" presId="urn:microsoft.com/office/officeart/2005/8/layout/cycle3"/>
    <dgm:cxn modelId="{A0B00FD9-4817-4E44-B87C-B4D028807055}" type="presParOf" srcId="{5BBB28BB-8767-419A-BABA-B8693B5F232F}" destId="{2F590B46-D676-4909-9218-89B5DB90161D}" srcOrd="1" destOrd="0" presId="urn:microsoft.com/office/officeart/2005/8/layout/cycle3"/>
    <dgm:cxn modelId="{828D9D01-E6B8-4AC6-81EE-D0E976BAA698}" type="presParOf" srcId="{5BBB28BB-8767-419A-BABA-B8693B5F232F}" destId="{B2716481-945B-4E9F-8BA2-B0FE9B49068C}" srcOrd="2" destOrd="0" presId="urn:microsoft.com/office/officeart/2005/8/layout/cycle3"/>
    <dgm:cxn modelId="{82123D3E-A238-4104-80EB-08CA539F20EC}" type="presParOf" srcId="{5BBB28BB-8767-419A-BABA-B8693B5F232F}" destId="{23F24ADB-A7B1-455A-8DB4-CD8E76D41C25}" srcOrd="3" destOrd="0" presId="urn:microsoft.com/office/officeart/2005/8/layout/cycle3"/>
    <dgm:cxn modelId="{D37D87F9-E976-4B2D-A7A8-9182DE5D3C1C}" type="presParOf" srcId="{5BBB28BB-8767-419A-BABA-B8693B5F232F}" destId="{1AC2AFA6-12A1-4D32-A600-7305DFDAF667}" srcOrd="4" destOrd="0" presId="urn:microsoft.com/office/officeart/2005/8/layout/cycle3"/>
    <dgm:cxn modelId="{A697E506-60B8-4B72-A1FA-FD8204DA8E0B}" type="presParOf" srcId="{5BBB28BB-8767-419A-BABA-B8693B5F232F}" destId="{572C7D83-0F90-4413-9DD2-A4C1857C56F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173BA-7230-44ED-9AF7-82230CF26C6A}">
      <dsp:nvSpPr>
        <dsp:cNvPr id="0" name=""/>
        <dsp:cNvSpPr/>
      </dsp:nvSpPr>
      <dsp:spPr>
        <a:xfrm>
          <a:off x="2952316" y="648079"/>
          <a:ext cx="2655295" cy="1593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«Современная школа» </a:t>
          </a:r>
          <a:endParaRPr lang="ru-RU" sz="2400" kern="1200" dirty="0"/>
        </a:p>
      </dsp:txBody>
      <dsp:txXfrm>
        <a:off x="2952316" y="648079"/>
        <a:ext cx="2655295" cy="1593177"/>
      </dsp:txXfrm>
    </dsp:sp>
    <dsp:sp modelId="{57ED8BE8-2829-4103-A4A0-C100A19C7900}">
      <dsp:nvSpPr>
        <dsp:cNvPr id="0" name=""/>
        <dsp:cNvSpPr/>
      </dsp:nvSpPr>
      <dsp:spPr>
        <a:xfrm>
          <a:off x="144023" y="648079"/>
          <a:ext cx="2655295" cy="1593177"/>
        </a:xfrm>
        <a:prstGeom prst="rect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«Успех каждого ребёнка» </a:t>
          </a:r>
          <a:endParaRPr lang="ru-RU" sz="2400" kern="1200" dirty="0"/>
        </a:p>
      </dsp:txBody>
      <dsp:txXfrm>
        <a:off x="144023" y="648079"/>
        <a:ext cx="2655295" cy="1593177"/>
      </dsp:txXfrm>
    </dsp:sp>
    <dsp:sp modelId="{054EF277-4000-485A-8D83-F3B4F0D5FF10}">
      <dsp:nvSpPr>
        <dsp:cNvPr id="0" name=""/>
        <dsp:cNvSpPr/>
      </dsp:nvSpPr>
      <dsp:spPr>
        <a:xfrm>
          <a:off x="5841649" y="622206"/>
          <a:ext cx="2655295" cy="1593177"/>
        </a:xfrm>
        <a:prstGeom prst="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«Цифровая образовательная среда» </a:t>
          </a:r>
          <a:endParaRPr lang="ru-RU" sz="2400" kern="1200" dirty="0"/>
        </a:p>
      </dsp:txBody>
      <dsp:txXfrm>
        <a:off x="5841649" y="622206"/>
        <a:ext cx="2655295" cy="1593177"/>
      </dsp:txXfrm>
    </dsp:sp>
    <dsp:sp modelId="{DDE5BE2B-9243-467B-B335-0EE6B52CEBEF}">
      <dsp:nvSpPr>
        <dsp:cNvPr id="0" name=""/>
        <dsp:cNvSpPr/>
      </dsp:nvSpPr>
      <dsp:spPr>
        <a:xfrm>
          <a:off x="1460412" y="2480912"/>
          <a:ext cx="2655295" cy="1593177"/>
        </a:xfrm>
        <a:prstGeom prst="rect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 «Поддержка </a:t>
          </a:r>
          <a:r>
            <a:rPr lang="ru-RU" sz="2400" kern="1200" dirty="0" smtClean="0"/>
            <a:t>семей, </a:t>
          </a:r>
          <a:r>
            <a:rPr lang="ru-RU" sz="2400" kern="1200" dirty="0" smtClean="0"/>
            <a:t>имеющих детей»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460412" y="2480912"/>
        <a:ext cx="2655295" cy="1593177"/>
      </dsp:txXfrm>
    </dsp:sp>
    <dsp:sp modelId="{81A710C1-CF30-4C32-8015-A5A7527E45D4}">
      <dsp:nvSpPr>
        <dsp:cNvPr id="0" name=""/>
        <dsp:cNvSpPr/>
      </dsp:nvSpPr>
      <dsp:spPr>
        <a:xfrm>
          <a:off x="4381236" y="2480912"/>
          <a:ext cx="2655295" cy="1593177"/>
        </a:xfrm>
        <a:prstGeom prst="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«Учитель будущего»</a:t>
          </a:r>
          <a:endParaRPr lang="ru-RU" sz="2400" kern="1200" dirty="0"/>
        </a:p>
      </dsp:txBody>
      <dsp:txXfrm>
        <a:off x="4381236" y="2480912"/>
        <a:ext cx="2655295" cy="15931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90B46-D676-4909-9218-89B5DB90161D}">
      <dsp:nvSpPr>
        <dsp:cNvPr id="0" name=""/>
        <dsp:cNvSpPr/>
      </dsp:nvSpPr>
      <dsp:spPr>
        <a:xfrm>
          <a:off x="2235423" y="-25462"/>
          <a:ext cx="4145433" cy="4145433"/>
        </a:xfrm>
        <a:prstGeom prst="circularArrow">
          <a:avLst>
            <a:gd name="adj1" fmla="val 5544"/>
            <a:gd name="adj2" fmla="val 330680"/>
            <a:gd name="adj3" fmla="val 13762808"/>
            <a:gd name="adj4" fmla="val 17393952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6C50F-2CE1-49C1-B9B5-6C4787413BC7}">
      <dsp:nvSpPr>
        <dsp:cNvPr id="0" name=""/>
        <dsp:cNvSpPr/>
      </dsp:nvSpPr>
      <dsp:spPr>
        <a:xfrm>
          <a:off x="3332077" y="1232"/>
          <a:ext cx="1952125" cy="9760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игровые</a:t>
          </a:r>
          <a:endParaRPr lang="ru-RU" sz="1600" kern="1200" dirty="0"/>
        </a:p>
      </dsp:txBody>
      <dsp:txXfrm>
        <a:off x="3332077" y="1232"/>
        <a:ext cx="1952125" cy="976062"/>
      </dsp:txXfrm>
    </dsp:sp>
    <dsp:sp modelId="{B2716481-945B-4E9F-8BA2-B0FE9B49068C}">
      <dsp:nvSpPr>
        <dsp:cNvPr id="0" name=""/>
        <dsp:cNvSpPr/>
      </dsp:nvSpPr>
      <dsp:spPr>
        <a:xfrm>
          <a:off x="5013331" y="1222735"/>
          <a:ext cx="1952125" cy="976062"/>
        </a:xfrm>
        <a:prstGeom prst="roundRect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субъект-субъектные</a:t>
          </a:r>
          <a:endParaRPr lang="ru-RU" sz="1600" kern="1200" dirty="0"/>
        </a:p>
      </dsp:txBody>
      <dsp:txXfrm>
        <a:off x="5013331" y="1222735"/>
        <a:ext cx="1952125" cy="976062"/>
      </dsp:txXfrm>
    </dsp:sp>
    <dsp:sp modelId="{23F24ADB-A7B1-455A-8DB4-CD8E76D41C25}">
      <dsp:nvSpPr>
        <dsp:cNvPr id="0" name=""/>
        <dsp:cNvSpPr/>
      </dsp:nvSpPr>
      <dsp:spPr>
        <a:xfrm>
          <a:off x="4371149" y="3199168"/>
          <a:ext cx="1952125" cy="976062"/>
        </a:xfrm>
        <a:prstGeom prst="round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развивающие</a:t>
          </a:r>
          <a:endParaRPr lang="ru-RU" sz="1600" kern="1200" dirty="0"/>
        </a:p>
      </dsp:txBody>
      <dsp:txXfrm>
        <a:off x="4371149" y="3199168"/>
        <a:ext cx="1952125" cy="976062"/>
      </dsp:txXfrm>
    </dsp:sp>
    <dsp:sp modelId="{1AC2AFA6-12A1-4D32-A600-7305DFDAF667}">
      <dsp:nvSpPr>
        <dsp:cNvPr id="0" name=""/>
        <dsp:cNvSpPr/>
      </dsp:nvSpPr>
      <dsp:spPr>
        <a:xfrm>
          <a:off x="2293004" y="3199168"/>
          <a:ext cx="1952125" cy="976062"/>
        </a:xfrm>
        <a:prstGeom prst="roundRect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личностно-ориентированные</a:t>
          </a:r>
          <a:endParaRPr lang="ru-RU" sz="1600" kern="1200" dirty="0"/>
        </a:p>
      </dsp:txBody>
      <dsp:txXfrm>
        <a:off x="2293004" y="3199168"/>
        <a:ext cx="1952125" cy="976062"/>
      </dsp:txXfrm>
    </dsp:sp>
    <dsp:sp modelId="{572C7D83-0F90-4413-9DD2-A4C1857C56FF}">
      <dsp:nvSpPr>
        <dsp:cNvPr id="0" name=""/>
        <dsp:cNvSpPr/>
      </dsp:nvSpPr>
      <dsp:spPr>
        <a:xfrm>
          <a:off x="1650822" y="1222735"/>
          <a:ext cx="1952125" cy="976062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деятельностные</a:t>
          </a:r>
          <a:endParaRPr lang="ru-RU" sz="1600" kern="1200" dirty="0"/>
        </a:p>
      </dsp:txBody>
      <dsp:txXfrm>
        <a:off x="1650822" y="1222735"/>
        <a:ext cx="1952125" cy="97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64A05-5068-445A-BFE1-78A39D00C293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720687-0F00-45E9-96B7-58A48D4A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lera\Desktop\nipkipro.png"/>
          <p:cNvPicPr>
            <a:picLocks noChangeAspect="1" noChangeArrowheads="1"/>
          </p:cNvPicPr>
          <p:nvPr/>
        </p:nvPicPr>
        <p:blipFill>
          <a:blip r:embed="rId2" cstate="print"/>
          <a:srcRect l="8431" t="18747" r="9922" b="20774"/>
          <a:stretch>
            <a:fillRect/>
          </a:stretch>
        </p:blipFill>
        <p:spPr bwMode="auto">
          <a:xfrm>
            <a:off x="0" y="0"/>
            <a:ext cx="1944216" cy="1440160"/>
          </a:xfrm>
          <a:prstGeom prst="ellipse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Каменская Оксана Александровна,</a:t>
            </a:r>
          </a:p>
          <a:p>
            <a:r>
              <a:rPr lang="ru-RU" dirty="0" smtClean="0"/>
              <a:t>Старший преподаватель</a:t>
            </a:r>
          </a:p>
          <a:p>
            <a:r>
              <a:rPr lang="ru-RU" dirty="0" smtClean="0"/>
              <a:t>Кафедры ДО</a:t>
            </a:r>
          </a:p>
          <a:p>
            <a:r>
              <a:rPr lang="ru-RU" dirty="0" smtClean="0"/>
              <a:t>ГАУ ДПО НСО </a:t>
            </a:r>
            <a:r>
              <a:rPr lang="ru-RU" dirty="0" err="1" smtClean="0"/>
              <a:t>НИПК</a:t>
            </a:r>
            <a:r>
              <a:rPr lang="ru-RU" cap="none" dirty="0" err="1" smtClean="0"/>
              <a:t>и</a:t>
            </a:r>
            <a:r>
              <a:rPr lang="ru-RU" dirty="0" err="1" smtClean="0"/>
              <a:t>ПРО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81000"/>
            <a:ext cx="7054552" cy="17526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Формирование основ культурной грамотности детей дошкольного возраста в музыкальной деятельности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Целевые</a:t>
            </a:r>
            <a:r>
              <a:rPr lang="ru-RU" dirty="0" smtClean="0"/>
              <a:t> </a:t>
            </a:r>
            <a:r>
              <a:rPr lang="ru-RU" b="1" dirty="0" smtClean="0"/>
              <a:t>ориентиры</a:t>
            </a:r>
            <a:r>
              <a:rPr lang="ru-RU" dirty="0" smtClean="0"/>
              <a:t> </a:t>
            </a:r>
            <a:r>
              <a:rPr lang="ru-RU" b="1" dirty="0" smtClean="0"/>
              <a:t>ФГОС</a:t>
            </a:r>
            <a:r>
              <a:rPr lang="ru-RU" dirty="0" smtClean="0"/>
              <a:t> ДО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 </a:t>
            </a:r>
            <a:r>
              <a:rPr lang="ru-RU" b="1" dirty="0" smtClean="0"/>
              <a:t>целевым</a:t>
            </a:r>
            <a:r>
              <a:rPr lang="ru-RU" dirty="0" smtClean="0"/>
              <a:t> </a:t>
            </a:r>
            <a:r>
              <a:rPr lang="ru-RU" b="1" dirty="0" smtClean="0"/>
              <a:t>ориентирам</a:t>
            </a:r>
            <a:r>
              <a:rPr lang="ru-RU" dirty="0" smtClean="0"/>
              <a:t> дошкольного образования относятся следующие социальные и психологические характеристики личности ребёнка на этапе завершения дошкольного образования: </a:t>
            </a:r>
          </a:p>
          <a:p>
            <a:r>
              <a:rPr lang="ru-RU" dirty="0" smtClean="0"/>
              <a:t>…ребёнок проявляет инициативность и самостоятельность в разных видах деятельности – игре, общении, конструировании и других.</a:t>
            </a:r>
          </a:p>
          <a:p>
            <a:r>
              <a:rPr lang="ru-RU" dirty="0" smtClean="0"/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т.д.)…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Развитие компонентов культурной грамотности ребенка-дошкольника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1"/>
          <a:ext cx="8504238" cy="42060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8367"/>
                <a:gridCol w="4305871"/>
              </a:tblGrid>
              <a:tr h="21030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Музыкальная деятельность</a:t>
                      </a:r>
                      <a:endParaRPr lang="ru-RU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04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Музыкальные</a:t>
                      </a:r>
                      <a:r>
                        <a:rPr lang="ru-RU" sz="4000" baseline="0" dirty="0" smtClean="0"/>
                        <a:t> способности</a:t>
                      </a:r>
                      <a:endParaRPr lang="ru-RU" sz="4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Творческие способности</a:t>
                      </a:r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Технологии формирования предпосылок культурной грамотности в музыкальной деятельности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556792"/>
            <a:ext cx="8503920" cy="48245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628800"/>
          <a:ext cx="86162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Профессиональные задачи музыкального руководителя (ЕКС 761-н от 28.08.2010г.)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осуществляет развитие музыкальных и творческих способностей и эмоциональной сферы воспитанников;</a:t>
            </a:r>
          </a:p>
          <a:p>
            <a:r>
              <a:rPr lang="ru-RU" dirty="0" smtClean="0"/>
              <a:t>- формирует их эстетический вкус, используя разные виды и формы организации музыкальной деятельности;</a:t>
            </a:r>
          </a:p>
          <a:p>
            <a:r>
              <a:rPr lang="ru-RU" dirty="0" smtClean="0"/>
              <a:t>- профессионально владеет техникой исполнения на музыкальном инструменте;</a:t>
            </a:r>
          </a:p>
          <a:p>
            <a:r>
              <a:rPr lang="ru-RU" dirty="0" smtClean="0"/>
              <a:t>- координирует работу педагогического персонала и родителей (лиц, их заменяющих);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Профессиональные задачи музыкального руководителя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 определяет направления педагогической музыкальной деятельности с учетом индивидуальных и возрастных особенностей воспитанников, а также их творческих способностей на диагностической основе;</a:t>
            </a:r>
          </a:p>
          <a:p>
            <a:r>
              <a:rPr lang="ru-RU" dirty="0" smtClean="0"/>
              <a:t>- разрабатывает совместно с воспитателями сценарные планы физкультурно-оздоровительных мероприятий, основанных на преемственности в освоении двигательного материала по физической культуре, участвует в их подготовке и проведении;</a:t>
            </a:r>
          </a:p>
          <a:p>
            <a:r>
              <a:rPr lang="ru-RU" dirty="0" smtClean="0"/>
              <a:t>- участвует в создании предметно - развивающей среды по музыкальному воспитанию;</a:t>
            </a:r>
          </a:p>
          <a:p>
            <a:r>
              <a:rPr lang="ru-RU" dirty="0" smtClean="0"/>
              <a:t>- обеспечивает соблюдение гигиенических требований к проведению мероприятий по музыкальной деятельности.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Основные пути развития профессиональной компетентности педагога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работа в методических объединениях, творческих группах;</a:t>
            </a:r>
          </a:p>
          <a:p>
            <a:pPr algn="just"/>
            <a:r>
              <a:rPr lang="ru-RU" dirty="0" smtClean="0"/>
              <a:t>исследовательская деятельность;</a:t>
            </a:r>
          </a:p>
          <a:p>
            <a:pPr algn="just"/>
            <a:r>
              <a:rPr lang="ru-RU" dirty="0" smtClean="0"/>
              <a:t>инновационная деятельность, освоение новых педагогических технологий;</a:t>
            </a:r>
          </a:p>
          <a:p>
            <a:pPr algn="just"/>
            <a:r>
              <a:rPr lang="ru-RU" dirty="0" smtClean="0"/>
              <a:t>различные формы педагогической поддержки молодых педагогов;</a:t>
            </a:r>
          </a:p>
          <a:p>
            <a:pPr algn="just"/>
            <a:r>
              <a:rPr lang="ru-RU" dirty="0" smtClean="0"/>
              <a:t>активное участие в педагогических конкурсах, мастер – классах;</a:t>
            </a:r>
          </a:p>
          <a:p>
            <a:pPr algn="just"/>
            <a:r>
              <a:rPr lang="ru-RU" dirty="0" smtClean="0"/>
              <a:t>обобщение и представление собственного педагогического опыта.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Инновационные подходы к музыкальному воспитанию дошкольников на основе</a:t>
            </a:r>
            <a:r>
              <a:rPr lang="ru-RU" b="1" cap="all" dirty="0" smtClean="0"/>
              <a:t> ФГОС ДО (72 </a:t>
            </a:r>
            <a:r>
              <a:rPr lang="ru-RU" b="1" dirty="0" smtClean="0"/>
              <a:t>часа</a:t>
            </a:r>
            <a:r>
              <a:rPr lang="ru-RU" b="1" cap="all" dirty="0" smtClean="0"/>
              <a:t>)</a:t>
            </a:r>
          </a:p>
          <a:p>
            <a:r>
              <a:rPr lang="ru-RU" b="1" dirty="0" smtClean="0"/>
              <a:t>Музыкальное воспитание детей дошкольного возраста в условиях реализации ФГОС ДО </a:t>
            </a:r>
            <a:r>
              <a:rPr lang="ru-RU" b="1" cap="all" dirty="0" smtClean="0"/>
              <a:t>(72 </a:t>
            </a:r>
            <a:r>
              <a:rPr lang="ru-RU" b="1" dirty="0" smtClean="0"/>
              <a:t>часа</a:t>
            </a:r>
            <a:r>
              <a:rPr lang="ru-RU" b="1" cap="all" dirty="0" smtClean="0"/>
              <a:t>)</a:t>
            </a:r>
            <a:endParaRPr lang="ru-RU" b="1" dirty="0" smtClean="0"/>
          </a:p>
          <a:p>
            <a:r>
              <a:rPr lang="ru-RU" b="1" dirty="0" smtClean="0"/>
              <a:t>Современные педагогические технологии музыкального воспитания дошкольников в условиях реализации </a:t>
            </a:r>
            <a:r>
              <a:rPr lang="ru-RU" b="1" cap="all" dirty="0" smtClean="0"/>
              <a:t>ФГОС ДО (108 </a:t>
            </a:r>
            <a:r>
              <a:rPr lang="ru-RU" b="1" dirty="0" smtClean="0"/>
              <a:t>часов</a:t>
            </a:r>
            <a:r>
              <a:rPr lang="ru-RU" b="1" cap="all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Особенности планирования работы по музыкальному воспитанию в комбинированных группах детского сада (36 часов),</a:t>
            </a:r>
          </a:p>
          <a:p>
            <a:r>
              <a:rPr lang="ru-RU" b="1" dirty="0" smtClean="0"/>
              <a:t>Ритмика и основы хореографии как средство музыкального развития ребенка (36 часов),</a:t>
            </a:r>
          </a:p>
          <a:p>
            <a:r>
              <a:rPr lang="ru-RU" b="1" dirty="0" smtClean="0"/>
              <a:t>Индивидуальные стажировки (72 часа),</a:t>
            </a:r>
          </a:p>
          <a:p>
            <a:r>
              <a:rPr lang="ru-RU" b="1" dirty="0" smtClean="0"/>
              <a:t>Консультации.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28600"/>
            <a:ext cx="6352384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Кафедра дошкольного образования</a:t>
            </a:r>
            <a:endParaRPr lang="ru-RU" dirty="0"/>
          </a:p>
        </p:txBody>
      </p:sp>
      <p:pic>
        <p:nvPicPr>
          <p:cNvPr id="44034" name="Picture 2" descr="C:\Users\valera\Desktop\nipkipr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431" t="18747" r="9922" b="20774"/>
          <a:stretch>
            <a:fillRect/>
          </a:stretch>
        </p:blipFill>
        <p:spPr bwMode="auto">
          <a:xfrm>
            <a:off x="251520" y="0"/>
            <a:ext cx="1944216" cy="1440160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6288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 справками и консультациями обращайтесь по адресу: </a:t>
            </a:r>
          </a:p>
          <a:p>
            <a:pPr algn="just"/>
            <a:r>
              <a:rPr lang="ru-RU" sz="3200" dirty="0" smtClean="0"/>
              <a:t>Г. Новосибирск, Красный проспект, 2, аудитория 402 (4 этаж), </a:t>
            </a:r>
          </a:p>
          <a:p>
            <a:pPr algn="just"/>
            <a:r>
              <a:rPr lang="ru-RU" sz="3200" dirty="0" smtClean="0"/>
              <a:t>тел. 223-35-12, </a:t>
            </a:r>
          </a:p>
          <a:p>
            <a:pPr algn="just"/>
            <a:r>
              <a:rPr lang="ru-RU" sz="3200" dirty="0" smtClean="0"/>
              <a:t>электронный адрес: </a:t>
            </a:r>
            <a:r>
              <a:rPr lang="ru-RU" sz="3200" dirty="0" err="1" smtClean="0"/>
              <a:t>timdo@mail.ru</a:t>
            </a:r>
            <a:endParaRPr lang="ru-RU" sz="3200" dirty="0" smtClean="0"/>
          </a:p>
          <a:p>
            <a:pPr algn="ctr"/>
            <a:r>
              <a:rPr lang="ru-RU" sz="3200" dirty="0" smtClean="0"/>
              <a:t>Уважаемые педагоги, мы всегда рады Вам!</a:t>
            </a:r>
          </a:p>
          <a:p>
            <a:pPr algn="ctr"/>
            <a:r>
              <a:rPr lang="ru-RU" sz="3200" dirty="0" smtClean="0"/>
              <a:t>Выбирайте удобную для Вас форму повышения квалификации.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Зимина А. Н. Основы музыкального воспитания и развития детей младшего возраста: Учеб.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учеб. заведений. – М.: </a:t>
            </a:r>
            <a:r>
              <a:rPr lang="ru-RU" dirty="0" err="1" smtClean="0"/>
              <a:t>Гуманит</a:t>
            </a:r>
            <a:r>
              <a:rPr lang="ru-RU" dirty="0" smtClean="0"/>
              <a:t>. изд. Центр ВЛАДОС, 2000. – 304 с.: ноты.</a:t>
            </a:r>
          </a:p>
          <a:p>
            <a:r>
              <a:rPr lang="ru-RU" dirty="0" smtClean="0"/>
              <a:t>Зимина А.Н. Теория и методика музыкального воспитания детей дошкольного возраста. Учебное пособие. М.: ТЦ Сфера, 2010. – 320 с.</a:t>
            </a:r>
          </a:p>
          <a:p>
            <a:r>
              <a:rPr lang="ru-RU" dirty="0" err="1" smtClean="0"/>
              <a:t>Праслова</a:t>
            </a:r>
            <a:r>
              <a:rPr lang="ru-RU" dirty="0" smtClean="0"/>
              <a:t> Г.А. Теория и методика музыкального образования детей дошкольного возраста. Учебник для студентов высших педагогических учебных заведений. – СПб.: ДЕТСТВО-ПРЕСС, 2005. – 384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232" t="19548" r="14356" b="4853"/>
          <a:stretch>
            <a:fillRect/>
          </a:stretch>
        </p:blipFill>
        <p:spPr bwMode="auto">
          <a:xfrm>
            <a:off x="179512" y="260649"/>
            <a:ext cx="8784976" cy="63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valera\Desktop\nipkipro.png"/>
          <p:cNvPicPr>
            <a:picLocks noChangeAspect="1" noChangeArrowheads="1"/>
          </p:cNvPicPr>
          <p:nvPr/>
        </p:nvPicPr>
        <p:blipFill>
          <a:blip r:embed="rId3" cstate="print"/>
          <a:srcRect l="8431" t="18747" r="9922" b="20774"/>
          <a:stretch>
            <a:fillRect/>
          </a:stretch>
        </p:blipFill>
        <p:spPr bwMode="auto">
          <a:xfrm>
            <a:off x="0" y="0"/>
            <a:ext cx="1944216" cy="144016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973" t="27422" r="21440" b="17453"/>
          <a:stretch>
            <a:fillRect/>
          </a:stretch>
        </p:blipFill>
        <p:spPr bwMode="auto">
          <a:xfrm>
            <a:off x="0" y="260648"/>
            <a:ext cx="905089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6203" r="21140" b="17688"/>
          <a:stretch>
            <a:fillRect/>
          </a:stretch>
        </p:blipFill>
        <p:spPr bwMode="auto">
          <a:xfrm>
            <a:off x="0" y="188640"/>
            <a:ext cx="90478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412776"/>
          <a:ext cx="849694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Функциональная</a:t>
            </a:r>
            <a:r>
              <a:rPr lang="ru-RU" dirty="0" smtClean="0"/>
              <a:t> </a:t>
            </a:r>
            <a:r>
              <a:rPr lang="ru-RU" b="1" dirty="0" smtClean="0"/>
              <a:t>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/>
              <a:t>А.А. Леонтьев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774" t="21122" r="21440" b="6429"/>
          <a:stretch>
            <a:fillRect/>
          </a:stretch>
        </p:blipFill>
        <p:spPr bwMode="auto">
          <a:xfrm>
            <a:off x="71500" y="332656"/>
            <a:ext cx="8892988" cy="61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lera\Desktop\nipkipro.png"/>
          <p:cNvPicPr>
            <a:picLocks noChangeAspect="1" noChangeArrowheads="1"/>
          </p:cNvPicPr>
          <p:nvPr/>
        </p:nvPicPr>
        <p:blipFill>
          <a:blip r:embed="rId3" cstate="print"/>
          <a:srcRect l="8431" t="18747" r="9922" b="20774"/>
          <a:stretch>
            <a:fillRect/>
          </a:stretch>
        </p:blipFill>
        <p:spPr bwMode="auto">
          <a:xfrm>
            <a:off x="179512" y="260648"/>
            <a:ext cx="1872208" cy="136815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Компетентностный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Функциональная грамотность связана с </a:t>
            </a:r>
            <a:r>
              <a:rPr lang="ru-RU" u="sng" dirty="0" smtClean="0"/>
              <a:t>готовностью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добывать знания,</a:t>
            </a:r>
          </a:p>
          <a:p>
            <a:r>
              <a:rPr lang="ru-RU" dirty="0" smtClean="0"/>
              <a:t>применять знания и умения,</a:t>
            </a:r>
          </a:p>
          <a:p>
            <a:r>
              <a:rPr lang="ru-RU" dirty="0" smtClean="0"/>
              <a:t>оценивать знания и умения,</a:t>
            </a:r>
          </a:p>
          <a:p>
            <a:r>
              <a:rPr lang="ru-RU" dirty="0" smtClean="0"/>
              <a:t>осуществлять саморазвитие.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Извлечение из ФГОС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1.6. Стандарт направлен на решение следующих задач:</a:t>
            </a:r>
          </a:p>
          <a:p>
            <a:pPr algn="just"/>
            <a:r>
              <a:rPr lang="ru-RU" dirty="0" smtClean="0"/>
              <a:t>…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деятельности…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 algn="just"/>
            <a:r>
              <a:rPr lang="ru-RU" dirty="0" smtClean="0"/>
              <a:t>становление эстетического отношения к окружающему миру; формирование элементарных представлений о видах искусства;</a:t>
            </a:r>
          </a:p>
          <a:p>
            <a:pPr algn="just"/>
            <a:r>
              <a:rPr lang="ru-RU" dirty="0" smtClean="0"/>
              <a:t>восприятие музыки, художественной литературы, фольклора;</a:t>
            </a:r>
          </a:p>
          <a:p>
            <a:pPr algn="just"/>
            <a:r>
              <a:rPr lang="ru-RU" dirty="0" smtClean="0"/>
              <a:t>стимулирование сопереживания персонажам художественных произведений; </a:t>
            </a:r>
          </a:p>
          <a:p>
            <a:pPr algn="just"/>
            <a:r>
              <a:rPr lang="ru-RU" dirty="0" smtClean="0"/>
              <a:t>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Компоненты культурной грамотности дошкольника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Е.В. </a:t>
            </a:r>
            <a:r>
              <a:rPr lang="ru-RU" sz="2000" dirty="0" err="1" smtClean="0"/>
              <a:t>Бондаревская</a:t>
            </a:r>
            <a:r>
              <a:rPr lang="ru-RU" sz="2000" dirty="0" smtClean="0"/>
              <a:t>, О.С. </a:t>
            </a:r>
            <a:r>
              <a:rPr lang="ru-RU" sz="2000" dirty="0" err="1" smtClean="0"/>
              <a:t>Газман</a:t>
            </a:r>
            <a:r>
              <a:rPr lang="ru-RU" sz="2000" dirty="0" smtClean="0"/>
              <a:t>, Е.Б. Горлова,</a:t>
            </a:r>
          </a:p>
          <a:p>
            <a:pPr algn="r">
              <a:buNone/>
            </a:pPr>
            <a:r>
              <a:rPr lang="ru-RU" sz="2000" dirty="0" smtClean="0"/>
              <a:t>Л.С. Колмогорова, О.П. </a:t>
            </a:r>
            <a:r>
              <a:rPr lang="ru-RU" sz="2000" dirty="0" err="1" smtClean="0"/>
              <a:t>Радынова</a:t>
            </a:r>
            <a:r>
              <a:rPr lang="ru-RU" sz="2000" dirty="0" smtClean="0"/>
              <a:t>, Р.М. </a:t>
            </a:r>
            <a:r>
              <a:rPr lang="ru-RU" sz="2000" dirty="0" err="1" smtClean="0"/>
              <a:t>Чумичева</a:t>
            </a:r>
            <a:r>
              <a:rPr lang="ru-RU" sz="2000" dirty="0" smtClean="0"/>
              <a:t>, Н.Е. </a:t>
            </a:r>
            <a:r>
              <a:rPr lang="ru-RU" sz="2000" dirty="0" err="1" smtClean="0"/>
              <a:t>Щуркова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556792"/>
          <a:ext cx="8712966" cy="339552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592287"/>
                <a:gridCol w="2448272"/>
                <a:gridCol w="3672407"/>
              </a:tblGrid>
              <a:tr h="51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коммуникативный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детский игровой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художественно-эстетический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физический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познавательный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ценностно-ориентировочный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трудовой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психологический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нравственный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dirty="0" smtClean="0"/>
                        <a:t>экологический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компонент «Я - сам»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досуговый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информационный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исторический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382</TotalTime>
  <Words>649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Формирование основ культурной грамотности детей дошкольного возраста в музыкальной деятельности</vt:lpstr>
      <vt:lpstr>Слайд 2</vt:lpstr>
      <vt:lpstr>Федеральные проекты</vt:lpstr>
      <vt:lpstr>Функциональная грамотность</vt:lpstr>
      <vt:lpstr>Слайд 5</vt:lpstr>
      <vt:lpstr>Компетентностный подход</vt:lpstr>
      <vt:lpstr>Извлечение из ФГОС ДО</vt:lpstr>
      <vt:lpstr>Художественно-эстетическое развитие </vt:lpstr>
      <vt:lpstr>Компоненты культурной грамотности дошкольника</vt:lpstr>
      <vt:lpstr>Целевые ориентиры ФГОС ДО </vt:lpstr>
      <vt:lpstr>Развитие компонентов культурной грамотности ребенка-дошкольника</vt:lpstr>
      <vt:lpstr>Технологии формирования предпосылок культурной грамотности в музыкальной деятельности</vt:lpstr>
      <vt:lpstr>Профессиональные задачи музыкального руководителя (ЕКС 761-н от 28.08.2010г.) </vt:lpstr>
      <vt:lpstr>Профессиональные задачи музыкального руководителя </vt:lpstr>
      <vt:lpstr>Основные пути развития профессиональной компетентности педагога</vt:lpstr>
      <vt:lpstr>Курсы повышения квалификации</vt:lpstr>
      <vt:lpstr>Курсы повышения квалификации</vt:lpstr>
      <vt:lpstr>Кафедра дошкольного образования</vt:lpstr>
      <vt:lpstr>Информационные источники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4К – компетенции в современном образовании</dc:title>
  <dc:creator>Windows User</dc:creator>
  <cp:lastModifiedBy>Windows User</cp:lastModifiedBy>
  <cp:revision>42</cp:revision>
  <dcterms:created xsi:type="dcterms:W3CDTF">2021-01-11T13:14:47Z</dcterms:created>
  <dcterms:modified xsi:type="dcterms:W3CDTF">2021-03-25T07:36:18Z</dcterms:modified>
</cp:coreProperties>
</file>