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49"/>
  </p:notesMasterIdLst>
  <p:sldIdLst>
    <p:sldId id="314" r:id="rId4"/>
    <p:sldId id="259" r:id="rId5"/>
    <p:sldId id="266" r:id="rId6"/>
    <p:sldId id="398" r:id="rId7"/>
    <p:sldId id="400" r:id="rId8"/>
    <p:sldId id="396" r:id="rId9"/>
    <p:sldId id="392" r:id="rId10"/>
    <p:sldId id="393" r:id="rId11"/>
    <p:sldId id="401" r:id="rId12"/>
    <p:sldId id="293" r:id="rId13"/>
    <p:sldId id="365" r:id="rId14"/>
    <p:sldId id="343" r:id="rId15"/>
    <p:sldId id="403" r:id="rId16"/>
    <p:sldId id="264" r:id="rId17"/>
    <p:sldId id="404" r:id="rId18"/>
    <p:sldId id="274" r:id="rId19"/>
    <p:sldId id="265" r:id="rId20"/>
    <p:sldId id="268" r:id="rId21"/>
    <p:sldId id="269" r:id="rId22"/>
    <p:sldId id="271" r:id="rId23"/>
    <p:sldId id="270" r:id="rId24"/>
    <p:sldId id="276" r:id="rId25"/>
    <p:sldId id="273" r:id="rId26"/>
    <p:sldId id="387" r:id="rId27"/>
    <p:sldId id="405" r:id="rId28"/>
    <p:sldId id="406" r:id="rId29"/>
    <p:sldId id="412" r:id="rId30"/>
    <p:sldId id="408" r:id="rId31"/>
    <p:sldId id="409" r:id="rId32"/>
    <p:sldId id="410" r:id="rId33"/>
    <p:sldId id="411" r:id="rId34"/>
    <p:sldId id="413" r:id="rId35"/>
    <p:sldId id="414" r:id="rId36"/>
    <p:sldId id="415" r:id="rId37"/>
    <p:sldId id="416" r:id="rId38"/>
    <p:sldId id="417" r:id="rId39"/>
    <p:sldId id="418" r:id="rId40"/>
    <p:sldId id="419" r:id="rId41"/>
    <p:sldId id="420" r:id="rId42"/>
    <p:sldId id="421" r:id="rId43"/>
    <p:sldId id="366" r:id="rId44"/>
    <p:sldId id="367" r:id="rId45"/>
    <p:sldId id="368" r:id="rId46"/>
    <p:sldId id="395" r:id="rId47"/>
    <p:sldId id="369" r:id="rId48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усанова Мария Станиславовна" initials="РМС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D58"/>
    <a:srgbClr val="CC3300"/>
    <a:srgbClr val="FF5B5B"/>
    <a:srgbClr val="FD1314"/>
    <a:srgbClr val="F38069"/>
    <a:srgbClr val="FF9999"/>
    <a:srgbClr val="FF0000"/>
    <a:srgbClr val="006600"/>
    <a:srgbClr val="00B05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7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BDBFA4-E456-4D66-ACEE-C3B28E7311C2}" type="doc">
      <dgm:prSet loTypeId="urn:microsoft.com/office/officeart/2005/8/layout/list1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B7927BB8-AF6C-46D4-A9FB-7FA233C9987A}">
      <dgm:prSet phldrT="[Текст]" custT="1"/>
      <dgm:spPr/>
      <dgm:t>
        <a:bodyPr/>
        <a:lstStyle/>
        <a:p>
          <a:r>
            <a:rPr lang="ru-RU" sz="1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Реализация комплексного плана мероприятий по повышению качества математического и естественно-научного образования на период до 2030 года</a:t>
          </a:r>
        </a:p>
      </dgm:t>
    </dgm:pt>
    <dgm:pt modelId="{8973D0D8-2B86-4B30-8034-26B5E2E5BE51}" type="parTrans" cxnId="{98337D97-3E97-4FF0-ACF8-725D54A57615}">
      <dgm:prSet/>
      <dgm:spPr/>
      <dgm:t>
        <a:bodyPr/>
        <a:lstStyle/>
        <a:p>
          <a:pPr>
            <a:lnSpc>
              <a:spcPct val="114000"/>
            </a:lnSpc>
          </a:pPr>
          <a:endParaRPr lang="ru-RU" sz="18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BD27BE5-52F5-495F-B52D-6609B796E310}" type="sibTrans" cxnId="{98337D97-3E97-4FF0-ACF8-725D54A57615}">
      <dgm:prSet/>
      <dgm:spPr/>
      <dgm:t>
        <a:bodyPr/>
        <a:lstStyle/>
        <a:p>
          <a:pPr>
            <a:lnSpc>
              <a:spcPct val="114000"/>
            </a:lnSpc>
          </a:pPr>
          <a:endParaRPr lang="ru-RU" sz="18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9141538-6DD9-41B9-84DD-BE78A0410611}">
      <dgm:prSet phldrT="[Текст]" custT="1"/>
      <dgm:spPr/>
      <dgm:t>
        <a:bodyPr/>
        <a:lstStyle/>
        <a:p>
          <a:r>
            <a:rPr lang="ru-RU" sz="1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Внедрение Программы просвещения родителей (законных представителей) детей дошкольного возраста, посещающих дошкольные образовательные организации</a:t>
          </a:r>
        </a:p>
      </dgm:t>
    </dgm:pt>
    <dgm:pt modelId="{E61FD782-7655-4D5D-BBAE-4EC4A9B62FFD}" type="parTrans" cxnId="{D1EF9A21-7A2E-4123-9BC1-F01C92959B06}">
      <dgm:prSet/>
      <dgm:spPr/>
      <dgm:t>
        <a:bodyPr/>
        <a:lstStyle/>
        <a:p>
          <a:pPr>
            <a:lnSpc>
              <a:spcPct val="114000"/>
            </a:lnSpc>
          </a:pPr>
          <a:endParaRPr lang="ru-RU" sz="18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4622290-B1CE-402C-9D31-A8A8FE280C5A}" type="sibTrans" cxnId="{D1EF9A21-7A2E-4123-9BC1-F01C92959B06}">
      <dgm:prSet/>
      <dgm:spPr/>
      <dgm:t>
        <a:bodyPr/>
        <a:lstStyle/>
        <a:p>
          <a:pPr>
            <a:lnSpc>
              <a:spcPct val="114000"/>
            </a:lnSpc>
          </a:pPr>
          <a:endParaRPr lang="ru-RU" sz="18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88D06F5F-E96C-4F24-93CF-A3FC81C48EA1}">
      <dgm:prSet phldrT="[Текст]" custT="1"/>
      <dgm:spPr/>
      <dgm:t>
        <a:bodyPr/>
        <a:lstStyle/>
        <a:p>
          <a:r>
            <a:rPr lang="ru-RU" sz="1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Гражданско-патриотическое воспитание («Орлята-дошколята» и «Добрые игры»)</a:t>
          </a:r>
        </a:p>
      </dgm:t>
    </dgm:pt>
    <dgm:pt modelId="{0A19EB1D-BFEE-49A1-8F75-04A59EAE2DC6}" type="parTrans" cxnId="{0284626E-BDB0-4E1E-B6F0-746F2CEC811D}">
      <dgm:prSet/>
      <dgm:spPr/>
      <dgm:t>
        <a:bodyPr/>
        <a:lstStyle/>
        <a:p>
          <a:pPr>
            <a:lnSpc>
              <a:spcPct val="114000"/>
            </a:lnSpc>
          </a:pPr>
          <a:endParaRPr lang="ru-RU" sz="18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F15243B-8666-44CD-8EAF-D645C8C6EEDC}" type="sibTrans" cxnId="{0284626E-BDB0-4E1E-B6F0-746F2CEC811D}">
      <dgm:prSet/>
      <dgm:spPr/>
      <dgm:t>
        <a:bodyPr/>
        <a:lstStyle/>
        <a:p>
          <a:pPr>
            <a:lnSpc>
              <a:spcPct val="114000"/>
            </a:lnSpc>
          </a:pPr>
          <a:endParaRPr lang="ru-RU" sz="1800" b="1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DED15028-2E30-408C-89C9-7D9B95789F4D}" type="pres">
      <dgm:prSet presAssocID="{A0BDBFA4-E456-4D66-ACEE-C3B28E7311C2}" presName="linear" presStyleCnt="0">
        <dgm:presLayoutVars>
          <dgm:dir/>
          <dgm:animLvl val="lvl"/>
          <dgm:resizeHandles val="exact"/>
        </dgm:presLayoutVars>
      </dgm:prSet>
      <dgm:spPr/>
    </dgm:pt>
    <dgm:pt modelId="{5B3A2783-2686-450A-B744-1A0814EE3562}" type="pres">
      <dgm:prSet presAssocID="{B7927BB8-AF6C-46D4-A9FB-7FA233C9987A}" presName="parentLin" presStyleCnt="0"/>
      <dgm:spPr/>
    </dgm:pt>
    <dgm:pt modelId="{F7952827-EDFF-4CF5-9B24-8FF76C07F58F}" type="pres">
      <dgm:prSet presAssocID="{B7927BB8-AF6C-46D4-A9FB-7FA233C9987A}" presName="parentLeftMargin" presStyleLbl="node1" presStyleIdx="0" presStyleCnt="3"/>
      <dgm:spPr/>
    </dgm:pt>
    <dgm:pt modelId="{89CD02E3-56FD-4DFE-9819-27B9B96030E2}" type="pres">
      <dgm:prSet presAssocID="{B7927BB8-AF6C-46D4-A9FB-7FA233C9987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AD55EC6-AD5F-43D6-B329-5DE4A3656546}" type="pres">
      <dgm:prSet presAssocID="{B7927BB8-AF6C-46D4-A9FB-7FA233C9987A}" presName="negativeSpace" presStyleCnt="0"/>
      <dgm:spPr/>
    </dgm:pt>
    <dgm:pt modelId="{610B1268-4645-4AFA-9467-7EA5C42A7B9A}" type="pres">
      <dgm:prSet presAssocID="{B7927BB8-AF6C-46D4-A9FB-7FA233C9987A}" presName="childText" presStyleLbl="conFgAcc1" presStyleIdx="0" presStyleCnt="3">
        <dgm:presLayoutVars>
          <dgm:bulletEnabled val="1"/>
        </dgm:presLayoutVars>
      </dgm:prSet>
      <dgm:spPr/>
    </dgm:pt>
    <dgm:pt modelId="{4EA8DAED-3A4F-40DE-BD4E-DBA40D66F192}" type="pres">
      <dgm:prSet presAssocID="{5BD27BE5-52F5-495F-B52D-6609B796E310}" presName="spaceBetweenRectangles" presStyleCnt="0"/>
      <dgm:spPr/>
    </dgm:pt>
    <dgm:pt modelId="{A2163AE4-1713-4E37-B12A-0BFF7E8997F0}" type="pres">
      <dgm:prSet presAssocID="{59141538-6DD9-41B9-84DD-BE78A0410611}" presName="parentLin" presStyleCnt="0"/>
      <dgm:spPr/>
    </dgm:pt>
    <dgm:pt modelId="{DF365118-DDA7-40B2-A457-89DFDEF12F8E}" type="pres">
      <dgm:prSet presAssocID="{59141538-6DD9-41B9-84DD-BE78A0410611}" presName="parentLeftMargin" presStyleLbl="node1" presStyleIdx="0" presStyleCnt="3"/>
      <dgm:spPr/>
    </dgm:pt>
    <dgm:pt modelId="{59A0860F-4161-483B-9208-E63129DA2494}" type="pres">
      <dgm:prSet presAssocID="{59141538-6DD9-41B9-84DD-BE78A041061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66BC427-251D-404B-8C2D-20F0FE6910AE}" type="pres">
      <dgm:prSet presAssocID="{59141538-6DD9-41B9-84DD-BE78A0410611}" presName="negativeSpace" presStyleCnt="0"/>
      <dgm:spPr/>
    </dgm:pt>
    <dgm:pt modelId="{80058B9E-2811-434C-9E5D-0B12772A71BE}" type="pres">
      <dgm:prSet presAssocID="{59141538-6DD9-41B9-84DD-BE78A0410611}" presName="childText" presStyleLbl="conFgAcc1" presStyleIdx="1" presStyleCnt="3">
        <dgm:presLayoutVars>
          <dgm:bulletEnabled val="1"/>
        </dgm:presLayoutVars>
      </dgm:prSet>
      <dgm:spPr/>
    </dgm:pt>
    <dgm:pt modelId="{BB8AD3C5-2B1A-4F2B-8015-2627D22C58D2}" type="pres">
      <dgm:prSet presAssocID="{54622290-B1CE-402C-9D31-A8A8FE280C5A}" presName="spaceBetweenRectangles" presStyleCnt="0"/>
      <dgm:spPr/>
    </dgm:pt>
    <dgm:pt modelId="{A22E42CC-63A5-4C3A-A5A3-56A7F828BD6E}" type="pres">
      <dgm:prSet presAssocID="{88D06F5F-E96C-4F24-93CF-A3FC81C48EA1}" presName="parentLin" presStyleCnt="0"/>
      <dgm:spPr/>
    </dgm:pt>
    <dgm:pt modelId="{6560DA8E-47B4-4180-9B06-CF138CE9E3F5}" type="pres">
      <dgm:prSet presAssocID="{88D06F5F-E96C-4F24-93CF-A3FC81C48EA1}" presName="parentLeftMargin" presStyleLbl="node1" presStyleIdx="1" presStyleCnt="3"/>
      <dgm:spPr/>
    </dgm:pt>
    <dgm:pt modelId="{A78DC346-1B19-4D6E-879F-BD7E07010A6C}" type="pres">
      <dgm:prSet presAssocID="{88D06F5F-E96C-4F24-93CF-A3FC81C48EA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3FDF7F3-FFE4-41A4-A0CD-6702E360A43A}" type="pres">
      <dgm:prSet presAssocID="{88D06F5F-E96C-4F24-93CF-A3FC81C48EA1}" presName="negativeSpace" presStyleCnt="0"/>
      <dgm:spPr/>
    </dgm:pt>
    <dgm:pt modelId="{71CE0436-6319-43D6-AEAF-44EC83D39144}" type="pres">
      <dgm:prSet presAssocID="{88D06F5F-E96C-4F24-93CF-A3FC81C48EA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1EF9A21-7A2E-4123-9BC1-F01C92959B06}" srcId="{A0BDBFA4-E456-4D66-ACEE-C3B28E7311C2}" destId="{59141538-6DD9-41B9-84DD-BE78A0410611}" srcOrd="1" destOrd="0" parTransId="{E61FD782-7655-4D5D-BBAE-4EC4A9B62FFD}" sibTransId="{54622290-B1CE-402C-9D31-A8A8FE280C5A}"/>
    <dgm:cxn modelId="{6FC8832B-B25A-4F92-A439-122794D6E6CE}" type="presOf" srcId="{88D06F5F-E96C-4F24-93CF-A3FC81C48EA1}" destId="{6560DA8E-47B4-4180-9B06-CF138CE9E3F5}" srcOrd="0" destOrd="0" presId="urn:microsoft.com/office/officeart/2005/8/layout/list1"/>
    <dgm:cxn modelId="{41E90A46-C83E-441E-8B74-E4AEAE8072A1}" type="presOf" srcId="{B7927BB8-AF6C-46D4-A9FB-7FA233C9987A}" destId="{F7952827-EDFF-4CF5-9B24-8FF76C07F58F}" srcOrd="0" destOrd="0" presId="urn:microsoft.com/office/officeart/2005/8/layout/list1"/>
    <dgm:cxn modelId="{0284626E-BDB0-4E1E-B6F0-746F2CEC811D}" srcId="{A0BDBFA4-E456-4D66-ACEE-C3B28E7311C2}" destId="{88D06F5F-E96C-4F24-93CF-A3FC81C48EA1}" srcOrd="2" destOrd="0" parTransId="{0A19EB1D-BFEE-49A1-8F75-04A59EAE2DC6}" sibTransId="{9F15243B-8666-44CD-8EAF-D645C8C6EEDC}"/>
    <dgm:cxn modelId="{DFDEAA4E-51D1-46EE-A5C5-1DBAFFA3B84B}" type="presOf" srcId="{A0BDBFA4-E456-4D66-ACEE-C3B28E7311C2}" destId="{DED15028-2E30-408C-89C9-7D9B95789F4D}" srcOrd="0" destOrd="0" presId="urn:microsoft.com/office/officeart/2005/8/layout/list1"/>
    <dgm:cxn modelId="{98337D97-3E97-4FF0-ACF8-725D54A57615}" srcId="{A0BDBFA4-E456-4D66-ACEE-C3B28E7311C2}" destId="{B7927BB8-AF6C-46D4-A9FB-7FA233C9987A}" srcOrd="0" destOrd="0" parTransId="{8973D0D8-2B86-4B30-8034-26B5E2E5BE51}" sibTransId="{5BD27BE5-52F5-495F-B52D-6609B796E310}"/>
    <dgm:cxn modelId="{C9A9C1A3-0968-4AA6-A172-A327A4D62AB6}" type="presOf" srcId="{59141538-6DD9-41B9-84DD-BE78A0410611}" destId="{59A0860F-4161-483B-9208-E63129DA2494}" srcOrd="1" destOrd="0" presId="urn:microsoft.com/office/officeart/2005/8/layout/list1"/>
    <dgm:cxn modelId="{8F987AD0-DA75-4E65-8DC1-86A8051FF773}" type="presOf" srcId="{B7927BB8-AF6C-46D4-A9FB-7FA233C9987A}" destId="{89CD02E3-56FD-4DFE-9819-27B9B96030E2}" srcOrd="1" destOrd="0" presId="urn:microsoft.com/office/officeart/2005/8/layout/list1"/>
    <dgm:cxn modelId="{78AF12DD-8171-47F0-9574-0B4CA67789FD}" type="presOf" srcId="{88D06F5F-E96C-4F24-93CF-A3FC81C48EA1}" destId="{A78DC346-1B19-4D6E-879F-BD7E07010A6C}" srcOrd="1" destOrd="0" presId="urn:microsoft.com/office/officeart/2005/8/layout/list1"/>
    <dgm:cxn modelId="{A085E1FA-EB40-421D-855A-9EB4E8400D3E}" type="presOf" srcId="{59141538-6DD9-41B9-84DD-BE78A0410611}" destId="{DF365118-DDA7-40B2-A457-89DFDEF12F8E}" srcOrd="0" destOrd="0" presId="urn:microsoft.com/office/officeart/2005/8/layout/list1"/>
    <dgm:cxn modelId="{9FAFC29A-312C-478F-8168-6C5824903AF5}" type="presParOf" srcId="{DED15028-2E30-408C-89C9-7D9B95789F4D}" destId="{5B3A2783-2686-450A-B744-1A0814EE3562}" srcOrd="0" destOrd="0" presId="urn:microsoft.com/office/officeart/2005/8/layout/list1"/>
    <dgm:cxn modelId="{C45F99CB-2143-4028-98F2-13710D353D54}" type="presParOf" srcId="{5B3A2783-2686-450A-B744-1A0814EE3562}" destId="{F7952827-EDFF-4CF5-9B24-8FF76C07F58F}" srcOrd="0" destOrd="0" presId="urn:microsoft.com/office/officeart/2005/8/layout/list1"/>
    <dgm:cxn modelId="{FE170F4E-0B5E-4CDB-9161-96C46F4592FD}" type="presParOf" srcId="{5B3A2783-2686-450A-B744-1A0814EE3562}" destId="{89CD02E3-56FD-4DFE-9819-27B9B96030E2}" srcOrd="1" destOrd="0" presId="urn:microsoft.com/office/officeart/2005/8/layout/list1"/>
    <dgm:cxn modelId="{E5E69D09-5443-4C05-AAD7-7144BC55E811}" type="presParOf" srcId="{DED15028-2E30-408C-89C9-7D9B95789F4D}" destId="{DAD55EC6-AD5F-43D6-B329-5DE4A3656546}" srcOrd="1" destOrd="0" presId="urn:microsoft.com/office/officeart/2005/8/layout/list1"/>
    <dgm:cxn modelId="{8FD3D15B-C6AF-4BDD-9A61-D5811A83456F}" type="presParOf" srcId="{DED15028-2E30-408C-89C9-7D9B95789F4D}" destId="{610B1268-4645-4AFA-9467-7EA5C42A7B9A}" srcOrd="2" destOrd="0" presId="urn:microsoft.com/office/officeart/2005/8/layout/list1"/>
    <dgm:cxn modelId="{4A1EE859-A76B-47FD-9E49-C39474DBC3B6}" type="presParOf" srcId="{DED15028-2E30-408C-89C9-7D9B95789F4D}" destId="{4EA8DAED-3A4F-40DE-BD4E-DBA40D66F192}" srcOrd="3" destOrd="0" presId="urn:microsoft.com/office/officeart/2005/8/layout/list1"/>
    <dgm:cxn modelId="{C22CCA2E-BB0B-4C85-872E-E51E405A9520}" type="presParOf" srcId="{DED15028-2E30-408C-89C9-7D9B95789F4D}" destId="{A2163AE4-1713-4E37-B12A-0BFF7E8997F0}" srcOrd="4" destOrd="0" presId="urn:microsoft.com/office/officeart/2005/8/layout/list1"/>
    <dgm:cxn modelId="{54EAB463-B665-4C2B-BC7C-C413CB9B2959}" type="presParOf" srcId="{A2163AE4-1713-4E37-B12A-0BFF7E8997F0}" destId="{DF365118-DDA7-40B2-A457-89DFDEF12F8E}" srcOrd="0" destOrd="0" presId="urn:microsoft.com/office/officeart/2005/8/layout/list1"/>
    <dgm:cxn modelId="{2FE27CBB-8CEE-4E58-BC1B-E791D0A321EE}" type="presParOf" srcId="{A2163AE4-1713-4E37-B12A-0BFF7E8997F0}" destId="{59A0860F-4161-483B-9208-E63129DA2494}" srcOrd="1" destOrd="0" presId="urn:microsoft.com/office/officeart/2005/8/layout/list1"/>
    <dgm:cxn modelId="{1BD76CF9-C7EA-45B9-89B3-489830CD770F}" type="presParOf" srcId="{DED15028-2E30-408C-89C9-7D9B95789F4D}" destId="{466BC427-251D-404B-8C2D-20F0FE6910AE}" srcOrd="5" destOrd="0" presId="urn:microsoft.com/office/officeart/2005/8/layout/list1"/>
    <dgm:cxn modelId="{431576CB-2FA3-45F8-B4EF-2C9B4B841799}" type="presParOf" srcId="{DED15028-2E30-408C-89C9-7D9B95789F4D}" destId="{80058B9E-2811-434C-9E5D-0B12772A71BE}" srcOrd="6" destOrd="0" presId="urn:microsoft.com/office/officeart/2005/8/layout/list1"/>
    <dgm:cxn modelId="{1BCB61F2-866B-4BF7-92AD-20E907C6266C}" type="presParOf" srcId="{DED15028-2E30-408C-89C9-7D9B95789F4D}" destId="{BB8AD3C5-2B1A-4F2B-8015-2627D22C58D2}" srcOrd="7" destOrd="0" presId="urn:microsoft.com/office/officeart/2005/8/layout/list1"/>
    <dgm:cxn modelId="{224DA7C0-E0DA-46A6-8415-A0D92312E0FE}" type="presParOf" srcId="{DED15028-2E30-408C-89C9-7D9B95789F4D}" destId="{A22E42CC-63A5-4C3A-A5A3-56A7F828BD6E}" srcOrd="8" destOrd="0" presId="urn:microsoft.com/office/officeart/2005/8/layout/list1"/>
    <dgm:cxn modelId="{C717D56C-FFEF-45CD-965B-83380BD81E46}" type="presParOf" srcId="{A22E42CC-63A5-4C3A-A5A3-56A7F828BD6E}" destId="{6560DA8E-47B4-4180-9B06-CF138CE9E3F5}" srcOrd="0" destOrd="0" presId="urn:microsoft.com/office/officeart/2005/8/layout/list1"/>
    <dgm:cxn modelId="{74084F1A-4249-45F3-819A-268CE837624D}" type="presParOf" srcId="{A22E42CC-63A5-4C3A-A5A3-56A7F828BD6E}" destId="{A78DC346-1B19-4D6E-879F-BD7E07010A6C}" srcOrd="1" destOrd="0" presId="urn:microsoft.com/office/officeart/2005/8/layout/list1"/>
    <dgm:cxn modelId="{820CC0AF-B9DE-4ABF-B337-A974860A24BA}" type="presParOf" srcId="{DED15028-2E30-408C-89C9-7D9B95789F4D}" destId="{13FDF7F3-FFE4-41A4-A0CD-6702E360A43A}" srcOrd="9" destOrd="0" presId="urn:microsoft.com/office/officeart/2005/8/layout/list1"/>
    <dgm:cxn modelId="{2A915624-6993-4A6A-B1E8-F4428A35A2B6}" type="presParOf" srcId="{DED15028-2E30-408C-89C9-7D9B95789F4D}" destId="{71CE0436-6319-43D6-AEAF-44EC83D3914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E4FB73-9D10-43CE-9C04-9C4A660E56B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3D3F20-2AC7-4036-976E-6DE90811C8AF}">
      <dgm:prSet/>
      <dgm:spPr/>
      <dgm:t>
        <a:bodyPr/>
        <a:lstStyle/>
        <a:p>
          <a:r>
            <a:rPr lang="en-US" b="1" dirty="0">
              <a:latin typeface="+mj-lt"/>
              <a:cs typeface="Arial" panose="020B0604020202020204" pitchFamily="34" charset="0"/>
            </a:rPr>
            <a:t>Методическое и информационное обеспечение реализации</a:t>
          </a:r>
          <a:r>
            <a:rPr lang="ru-RU" b="1" dirty="0">
              <a:latin typeface="+mj-lt"/>
              <a:cs typeface="Arial" panose="020B0604020202020204" pitchFamily="34" charset="0"/>
            </a:rPr>
            <a:t> Программы</a:t>
          </a:r>
          <a:endParaRPr lang="ru-RU" dirty="0">
            <a:latin typeface="+mj-lt"/>
            <a:cs typeface="Arial" panose="020B0604020202020204" pitchFamily="34" charset="0"/>
          </a:endParaRPr>
        </a:p>
      </dgm:t>
    </dgm:pt>
    <dgm:pt modelId="{8C6DD363-AD21-4111-BD82-E07AB42C8121}" type="parTrans" cxnId="{C2837EB8-3757-4134-A90F-F1CAF4699355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D5228386-E4E0-4FC2-88D5-5FF79F2CE8FD}" type="sibTrans" cxnId="{C2837EB8-3757-4134-A90F-F1CAF4699355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D2FD3896-B048-48B0-A3CE-3D0F449E0143}">
      <dgm:prSet custT="1"/>
      <dgm:spPr/>
      <dgm:t>
        <a:bodyPr/>
        <a:lstStyle/>
        <a:p>
          <a:r>
            <a:rPr lang="en-US" sz="1600" kern="1200" dirty="0" err="1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Создано</a:t>
          </a:r>
          <a:r>
            <a:rPr lang="en-US" sz="1600" kern="1200" dirty="0">
              <a:latin typeface="+mj-lt"/>
              <a:cs typeface="Arial" panose="020B0604020202020204" pitchFamily="34" charset="0"/>
            </a:rPr>
            <a:t> </a:t>
          </a:r>
          <a:r>
            <a:rPr lang="ru-RU" sz="2400" b="1" kern="1200" dirty="0">
              <a:solidFill>
                <a:srgbClr val="0070C0"/>
              </a:solidFill>
              <a:latin typeface="+mj-lt"/>
              <a:cs typeface="Arial" panose="020B0604020202020204" pitchFamily="34" charset="0"/>
            </a:rPr>
            <a:t>432</a:t>
          </a:r>
          <a:r>
            <a:rPr lang="ru-RU" sz="2400" kern="1200" dirty="0">
              <a:solidFill>
                <a:srgbClr val="0070C0"/>
              </a:solidFill>
              <a:latin typeface="+mj-lt"/>
              <a:cs typeface="Arial" panose="020B0604020202020204" pitchFamily="34" charset="0"/>
            </a:rPr>
            <a:t> </a:t>
          </a:r>
          <a:r>
            <a:rPr lang="ru-RU" sz="16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методических и </a:t>
          </a:r>
          <a:r>
            <a:rPr lang="ru-RU" sz="2400" b="1" kern="1200" dirty="0">
              <a:solidFill>
                <a:srgbClr val="0070C0"/>
              </a:solidFill>
              <a:latin typeface="+mj-lt"/>
              <a:ea typeface="+mn-ea"/>
              <a:cs typeface="Arial" panose="020B0604020202020204" pitchFamily="34" charset="0"/>
            </a:rPr>
            <a:t>339 </a:t>
          </a:r>
          <a:r>
            <a:rPr lang="ru-RU" sz="16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информационных материалов</a:t>
          </a:r>
          <a:endParaRPr lang="ru-RU" sz="1600" kern="1200" dirty="0">
            <a:latin typeface="+mj-lt"/>
            <a:cs typeface="Arial" panose="020B0604020202020204" pitchFamily="34" charset="0"/>
          </a:endParaRPr>
        </a:p>
      </dgm:t>
    </dgm:pt>
    <dgm:pt modelId="{BCE58D0C-CA2F-47D1-82A2-C500520DA297}" type="parTrans" cxnId="{B8FA108B-7372-4D26-B609-28732CF054DB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CBA2CA32-C32F-4F4C-A4B4-08F246F6DE5B}" type="sibTrans" cxnId="{B8FA108B-7372-4D26-B609-28732CF054DB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CFB2F61F-1741-4F5D-A919-5CC80D0137B0}">
      <dgm:prSet custT="1"/>
      <dgm:spPr/>
      <dgm:t>
        <a:bodyPr/>
        <a:lstStyle/>
        <a:p>
          <a:r>
            <a:rPr lang="ru-RU" sz="17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С</a:t>
          </a:r>
          <a:r>
            <a:rPr lang="en-US" sz="17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опровождени</a:t>
          </a:r>
          <a:r>
            <a:rPr lang="ru-RU" sz="17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е</a:t>
          </a:r>
          <a:r>
            <a:rPr lang="en-US" sz="17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 на разных уровнях</a:t>
          </a:r>
          <a:r>
            <a:rPr lang="ru-RU" sz="17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:</a:t>
          </a:r>
        </a:p>
        <a:p>
          <a:r>
            <a:rPr lang="en-US" sz="17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 проведено </a:t>
          </a:r>
          <a:r>
            <a:rPr lang="ru-RU" sz="2400" b="1" kern="1200" dirty="0">
              <a:solidFill>
                <a:srgbClr val="0070C0"/>
              </a:solidFill>
              <a:latin typeface="+mj-lt"/>
              <a:ea typeface="+mn-ea"/>
              <a:cs typeface="Arial" panose="020B0604020202020204" pitchFamily="34" charset="0"/>
            </a:rPr>
            <a:t>292</a:t>
          </a:r>
          <a:r>
            <a:rPr lang="ru-RU" sz="17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 мероприятия</a:t>
          </a:r>
          <a:r>
            <a:rPr lang="en-US" sz="17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 </a:t>
          </a:r>
          <a:r>
            <a:rPr lang="ru-RU" sz="17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на уровне ДОО</a:t>
          </a:r>
        </a:p>
        <a:p>
          <a:r>
            <a:rPr lang="en-US" sz="17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проведено </a:t>
          </a:r>
          <a:r>
            <a:rPr lang="ru-RU" sz="2400" b="1" kern="1200" dirty="0">
              <a:solidFill>
                <a:srgbClr val="0070C0"/>
              </a:solidFill>
              <a:latin typeface="+mj-lt"/>
              <a:ea typeface="+mn-ea"/>
              <a:cs typeface="Arial" panose="020B0604020202020204" pitchFamily="34" charset="0"/>
            </a:rPr>
            <a:t>56</a:t>
          </a:r>
          <a:r>
            <a:rPr lang="ru-RU" sz="17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 мероприятий</a:t>
          </a:r>
          <a:r>
            <a:rPr lang="en-US" sz="17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 </a:t>
          </a:r>
          <a:r>
            <a:rPr lang="ru-RU" sz="17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на уровне муниципалитетов</a:t>
          </a:r>
        </a:p>
      </dgm:t>
    </dgm:pt>
    <dgm:pt modelId="{8EAC5F60-441A-429C-93EB-AE2095EBAAA9}" type="parTrans" cxnId="{6B71A0F3-5295-48DD-A9E9-8A92199DA98A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807A6B22-2FE6-40B9-B2DF-CC6D9C18F45F}" type="sibTrans" cxnId="{6B71A0F3-5295-48DD-A9E9-8A92199DA98A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2985438E-0A70-450E-9251-5099C8BC2685}">
      <dgm:prSet custT="1"/>
      <dgm:spPr/>
      <dgm:t>
        <a:bodyPr/>
        <a:lstStyle/>
        <a:p>
          <a:r>
            <a:rPr lang="ru-RU" sz="1700" kern="1200" dirty="0">
              <a:solidFill>
                <a:srgbClr val="002060"/>
              </a:solidFill>
              <a:latin typeface="+mj-lt"/>
              <a:ea typeface="+mn-ea"/>
              <a:cs typeface="Arial" panose="020B0604020202020204" pitchFamily="34" charset="0"/>
            </a:rPr>
            <a:t>Используются сайты, соцсети и мобильные приложения для широкой поддержки педагогов и семей</a:t>
          </a:r>
          <a:r>
            <a:rPr lang="ru-RU" sz="2000" kern="1200" dirty="0">
              <a:latin typeface="+mj-lt"/>
              <a:cs typeface="Arial" panose="020B0604020202020204" pitchFamily="34" charset="0"/>
            </a:rPr>
            <a:t>.</a:t>
          </a:r>
        </a:p>
      </dgm:t>
    </dgm:pt>
    <dgm:pt modelId="{9B828394-8276-4C19-86D7-E8351945240C}" type="parTrans" cxnId="{B29CED47-B042-407A-8C66-2D7397F0B5D0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FF08D9E2-8CDE-4064-82E2-9DC9FB6A7256}" type="sibTrans" cxnId="{B29CED47-B042-407A-8C66-2D7397F0B5D0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3D7CFE3B-6FB7-416A-AE88-60989CF946CF}" type="pres">
      <dgm:prSet presAssocID="{D4E4FB73-9D10-43CE-9C04-9C4A660E56B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E76C74D-C354-4FAE-B4EF-C52A639CCD90}" type="pres">
      <dgm:prSet presAssocID="{6B3D3F20-2AC7-4036-976E-6DE90811C8AF}" presName="root" presStyleCnt="0"/>
      <dgm:spPr/>
    </dgm:pt>
    <dgm:pt modelId="{EDBB0A43-6CF9-459A-8360-CA8C15D7045E}" type="pres">
      <dgm:prSet presAssocID="{6B3D3F20-2AC7-4036-976E-6DE90811C8AF}" presName="rootComposite" presStyleCnt="0"/>
      <dgm:spPr/>
    </dgm:pt>
    <dgm:pt modelId="{B5617089-4424-4EF2-A397-0D48A5118506}" type="pres">
      <dgm:prSet presAssocID="{6B3D3F20-2AC7-4036-976E-6DE90811C8AF}" presName="rootText" presStyleLbl="node1" presStyleIdx="0" presStyleCnt="1" custScaleX="224461"/>
      <dgm:spPr/>
    </dgm:pt>
    <dgm:pt modelId="{FAB4EA86-5975-45DA-8716-72EB80B282FF}" type="pres">
      <dgm:prSet presAssocID="{6B3D3F20-2AC7-4036-976E-6DE90811C8AF}" presName="rootConnector" presStyleLbl="node1" presStyleIdx="0" presStyleCnt="1"/>
      <dgm:spPr/>
    </dgm:pt>
    <dgm:pt modelId="{74C85A4A-C7C5-4996-B9DC-2167BA689D23}" type="pres">
      <dgm:prSet presAssocID="{6B3D3F20-2AC7-4036-976E-6DE90811C8AF}" presName="childShape" presStyleCnt="0"/>
      <dgm:spPr/>
    </dgm:pt>
    <dgm:pt modelId="{3E7525C8-CD0E-4A80-A1B4-4FBBE5842920}" type="pres">
      <dgm:prSet presAssocID="{BCE58D0C-CA2F-47D1-82A2-C500520DA297}" presName="Name13" presStyleLbl="parChTrans1D2" presStyleIdx="0" presStyleCnt="3"/>
      <dgm:spPr/>
    </dgm:pt>
    <dgm:pt modelId="{FBEAF415-7FF9-438B-8F40-6BF1114FCA98}" type="pres">
      <dgm:prSet presAssocID="{D2FD3896-B048-48B0-A3CE-3D0F449E0143}" presName="childText" presStyleLbl="bgAcc1" presStyleIdx="0" presStyleCnt="3" custScaleX="262101">
        <dgm:presLayoutVars>
          <dgm:bulletEnabled val="1"/>
        </dgm:presLayoutVars>
      </dgm:prSet>
      <dgm:spPr/>
    </dgm:pt>
    <dgm:pt modelId="{AFD623CE-1AA2-4C76-BBC0-37D97649F4C9}" type="pres">
      <dgm:prSet presAssocID="{8EAC5F60-441A-429C-93EB-AE2095EBAAA9}" presName="Name13" presStyleLbl="parChTrans1D2" presStyleIdx="1" presStyleCnt="3"/>
      <dgm:spPr/>
    </dgm:pt>
    <dgm:pt modelId="{68380810-5B78-48DA-9D6B-393C9E1801ED}" type="pres">
      <dgm:prSet presAssocID="{CFB2F61F-1741-4F5D-A919-5CC80D0137B0}" presName="childText" presStyleLbl="bgAcc1" presStyleIdx="1" presStyleCnt="3" custScaleX="262101" custScaleY="164217" custLinFactNeighborX="1805">
        <dgm:presLayoutVars>
          <dgm:bulletEnabled val="1"/>
        </dgm:presLayoutVars>
      </dgm:prSet>
      <dgm:spPr/>
    </dgm:pt>
    <dgm:pt modelId="{05C4E52A-9EEF-4046-8AFA-7DE328EE85F1}" type="pres">
      <dgm:prSet presAssocID="{9B828394-8276-4C19-86D7-E8351945240C}" presName="Name13" presStyleLbl="parChTrans1D2" presStyleIdx="2" presStyleCnt="3"/>
      <dgm:spPr/>
    </dgm:pt>
    <dgm:pt modelId="{6A547FC4-13C7-48ED-9886-FE814B30A6E6}" type="pres">
      <dgm:prSet presAssocID="{2985438E-0A70-450E-9251-5099C8BC2685}" presName="childText" presStyleLbl="bgAcc1" presStyleIdx="2" presStyleCnt="3" custScaleX="260601" custScaleY="127376">
        <dgm:presLayoutVars>
          <dgm:bulletEnabled val="1"/>
        </dgm:presLayoutVars>
      </dgm:prSet>
      <dgm:spPr/>
    </dgm:pt>
  </dgm:ptLst>
  <dgm:cxnLst>
    <dgm:cxn modelId="{9D168A07-3FBD-497C-AE24-2862597DD93E}" type="presOf" srcId="{CFB2F61F-1741-4F5D-A919-5CC80D0137B0}" destId="{68380810-5B78-48DA-9D6B-393C9E1801ED}" srcOrd="0" destOrd="0" presId="urn:microsoft.com/office/officeart/2005/8/layout/hierarchy3"/>
    <dgm:cxn modelId="{58EC231A-938D-4873-BAB5-3F989CFD0A3A}" type="presOf" srcId="{BCE58D0C-CA2F-47D1-82A2-C500520DA297}" destId="{3E7525C8-CD0E-4A80-A1B4-4FBBE5842920}" srcOrd="0" destOrd="0" presId="urn:microsoft.com/office/officeart/2005/8/layout/hierarchy3"/>
    <dgm:cxn modelId="{13EB8D34-DC28-40F8-ABE5-423D8CDE0A99}" type="presOf" srcId="{D2FD3896-B048-48B0-A3CE-3D0F449E0143}" destId="{FBEAF415-7FF9-438B-8F40-6BF1114FCA98}" srcOrd="0" destOrd="0" presId="urn:microsoft.com/office/officeart/2005/8/layout/hierarchy3"/>
    <dgm:cxn modelId="{B9E6AB37-B70B-4DA5-BF06-B22782E9CC0D}" type="presOf" srcId="{6B3D3F20-2AC7-4036-976E-6DE90811C8AF}" destId="{FAB4EA86-5975-45DA-8716-72EB80B282FF}" srcOrd="1" destOrd="0" presId="urn:microsoft.com/office/officeart/2005/8/layout/hierarchy3"/>
    <dgm:cxn modelId="{94124B47-0A34-4791-8434-0FE7B569A375}" type="presOf" srcId="{2985438E-0A70-450E-9251-5099C8BC2685}" destId="{6A547FC4-13C7-48ED-9886-FE814B30A6E6}" srcOrd="0" destOrd="0" presId="urn:microsoft.com/office/officeart/2005/8/layout/hierarchy3"/>
    <dgm:cxn modelId="{B29CED47-B042-407A-8C66-2D7397F0B5D0}" srcId="{6B3D3F20-2AC7-4036-976E-6DE90811C8AF}" destId="{2985438E-0A70-450E-9251-5099C8BC2685}" srcOrd="2" destOrd="0" parTransId="{9B828394-8276-4C19-86D7-E8351945240C}" sibTransId="{FF08D9E2-8CDE-4064-82E2-9DC9FB6A7256}"/>
    <dgm:cxn modelId="{B8FA108B-7372-4D26-B609-28732CF054DB}" srcId="{6B3D3F20-2AC7-4036-976E-6DE90811C8AF}" destId="{D2FD3896-B048-48B0-A3CE-3D0F449E0143}" srcOrd="0" destOrd="0" parTransId="{BCE58D0C-CA2F-47D1-82A2-C500520DA297}" sibTransId="{CBA2CA32-C32F-4F4C-A4B4-08F246F6DE5B}"/>
    <dgm:cxn modelId="{4846279A-FAED-48EE-94A4-E1514B1139D8}" type="presOf" srcId="{8EAC5F60-441A-429C-93EB-AE2095EBAAA9}" destId="{AFD623CE-1AA2-4C76-BBC0-37D97649F4C9}" srcOrd="0" destOrd="0" presId="urn:microsoft.com/office/officeart/2005/8/layout/hierarchy3"/>
    <dgm:cxn modelId="{C2837EB8-3757-4134-A90F-F1CAF4699355}" srcId="{D4E4FB73-9D10-43CE-9C04-9C4A660E56B5}" destId="{6B3D3F20-2AC7-4036-976E-6DE90811C8AF}" srcOrd="0" destOrd="0" parTransId="{8C6DD363-AD21-4111-BD82-E07AB42C8121}" sibTransId="{D5228386-E4E0-4FC2-88D5-5FF79F2CE8FD}"/>
    <dgm:cxn modelId="{54D39EBA-F557-4E39-8A67-CC559D8DE9D7}" type="presOf" srcId="{D4E4FB73-9D10-43CE-9C04-9C4A660E56B5}" destId="{3D7CFE3B-6FB7-416A-AE88-60989CF946CF}" srcOrd="0" destOrd="0" presId="urn:microsoft.com/office/officeart/2005/8/layout/hierarchy3"/>
    <dgm:cxn modelId="{20F0DCC5-6C0F-406D-A206-7ED641DAA068}" type="presOf" srcId="{9B828394-8276-4C19-86D7-E8351945240C}" destId="{05C4E52A-9EEF-4046-8AFA-7DE328EE85F1}" srcOrd="0" destOrd="0" presId="urn:microsoft.com/office/officeart/2005/8/layout/hierarchy3"/>
    <dgm:cxn modelId="{B4B9FCED-4DE9-48B6-9F91-8473996C40EC}" type="presOf" srcId="{6B3D3F20-2AC7-4036-976E-6DE90811C8AF}" destId="{B5617089-4424-4EF2-A397-0D48A5118506}" srcOrd="0" destOrd="0" presId="urn:microsoft.com/office/officeart/2005/8/layout/hierarchy3"/>
    <dgm:cxn modelId="{6B71A0F3-5295-48DD-A9E9-8A92199DA98A}" srcId="{6B3D3F20-2AC7-4036-976E-6DE90811C8AF}" destId="{CFB2F61F-1741-4F5D-A919-5CC80D0137B0}" srcOrd="1" destOrd="0" parTransId="{8EAC5F60-441A-429C-93EB-AE2095EBAAA9}" sibTransId="{807A6B22-2FE6-40B9-B2DF-CC6D9C18F45F}"/>
    <dgm:cxn modelId="{E4C206B4-E781-4E9E-BD7F-C42228F30AA7}" type="presParOf" srcId="{3D7CFE3B-6FB7-416A-AE88-60989CF946CF}" destId="{4E76C74D-C354-4FAE-B4EF-C52A639CCD90}" srcOrd="0" destOrd="0" presId="urn:microsoft.com/office/officeart/2005/8/layout/hierarchy3"/>
    <dgm:cxn modelId="{3A338DA7-37AB-44BC-A7CA-BFC762788D30}" type="presParOf" srcId="{4E76C74D-C354-4FAE-B4EF-C52A639CCD90}" destId="{EDBB0A43-6CF9-459A-8360-CA8C15D7045E}" srcOrd="0" destOrd="0" presId="urn:microsoft.com/office/officeart/2005/8/layout/hierarchy3"/>
    <dgm:cxn modelId="{34681FC0-8CD4-4B0C-A86E-C69153F62E27}" type="presParOf" srcId="{EDBB0A43-6CF9-459A-8360-CA8C15D7045E}" destId="{B5617089-4424-4EF2-A397-0D48A5118506}" srcOrd="0" destOrd="0" presId="urn:microsoft.com/office/officeart/2005/8/layout/hierarchy3"/>
    <dgm:cxn modelId="{BAEB8577-8DB5-4FDB-8D9C-B3CA71EE523C}" type="presParOf" srcId="{EDBB0A43-6CF9-459A-8360-CA8C15D7045E}" destId="{FAB4EA86-5975-45DA-8716-72EB80B282FF}" srcOrd="1" destOrd="0" presId="urn:microsoft.com/office/officeart/2005/8/layout/hierarchy3"/>
    <dgm:cxn modelId="{71336E05-8BD6-40CD-B7AC-35E8F19A32F8}" type="presParOf" srcId="{4E76C74D-C354-4FAE-B4EF-C52A639CCD90}" destId="{74C85A4A-C7C5-4996-B9DC-2167BA689D23}" srcOrd="1" destOrd="0" presId="urn:microsoft.com/office/officeart/2005/8/layout/hierarchy3"/>
    <dgm:cxn modelId="{6F6ADCE5-8B9C-4405-99EF-A294BFD57B5E}" type="presParOf" srcId="{74C85A4A-C7C5-4996-B9DC-2167BA689D23}" destId="{3E7525C8-CD0E-4A80-A1B4-4FBBE5842920}" srcOrd="0" destOrd="0" presId="urn:microsoft.com/office/officeart/2005/8/layout/hierarchy3"/>
    <dgm:cxn modelId="{D372138C-AB63-416B-BB29-7286AF2BE7CB}" type="presParOf" srcId="{74C85A4A-C7C5-4996-B9DC-2167BA689D23}" destId="{FBEAF415-7FF9-438B-8F40-6BF1114FCA98}" srcOrd="1" destOrd="0" presId="urn:microsoft.com/office/officeart/2005/8/layout/hierarchy3"/>
    <dgm:cxn modelId="{E793B7E2-0EF3-467F-AC0C-55016F83F11A}" type="presParOf" srcId="{74C85A4A-C7C5-4996-B9DC-2167BA689D23}" destId="{AFD623CE-1AA2-4C76-BBC0-37D97649F4C9}" srcOrd="2" destOrd="0" presId="urn:microsoft.com/office/officeart/2005/8/layout/hierarchy3"/>
    <dgm:cxn modelId="{8DEE4511-D37B-45F3-B722-84A084B44452}" type="presParOf" srcId="{74C85A4A-C7C5-4996-B9DC-2167BA689D23}" destId="{68380810-5B78-48DA-9D6B-393C9E1801ED}" srcOrd="3" destOrd="0" presId="urn:microsoft.com/office/officeart/2005/8/layout/hierarchy3"/>
    <dgm:cxn modelId="{D34D749B-9E7D-495B-B66C-E6AFAB781307}" type="presParOf" srcId="{74C85A4A-C7C5-4996-B9DC-2167BA689D23}" destId="{05C4E52A-9EEF-4046-8AFA-7DE328EE85F1}" srcOrd="4" destOrd="0" presId="urn:microsoft.com/office/officeart/2005/8/layout/hierarchy3"/>
    <dgm:cxn modelId="{28A77CF9-2264-48FE-BF02-780643F24B5A}" type="presParOf" srcId="{74C85A4A-C7C5-4996-B9DC-2167BA689D23}" destId="{6A547FC4-13C7-48ED-9886-FE814B30A6E6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F421A7-E827-4855-8028-D5999FA813A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AF4F15-B8E6-42DF-AAE1-981F985B1A34}">
      <dgm:prSet/>
      <dgm:spPr>
        <a:solidFill>
          <a:srgbClr val="002776"/>
        </a:solidFill>
      </dgm:spPr>
      <dgm:t>
        <a:bodyPr/>
        <a:lstStyle/>
        <a:p>
          <a:r>
            <a:rPr lang="ru-RU" b="1" dirty="0">
              <a:latin typeface="+mj-lt"/>
            </a:rPr>
            <a:t>ИЗМЕНЕНИЯ В РАБОТЕ ПЕДАГОГОВ</a:t>
          </a:r>
          <a:endParaRPr lang="ru-RU" dirty="0">
            <a:latin typeface="+mj-lt"/>
          </a:endParaRPr>
        </a:p>
      </dgm:t>
    </dgm:pt>
    <dgm:pt modelId="{AEC534C3-D574-4352-81C1-D9EF530C0389}" type="parTrans" cxnId="{F271368F-D048-4EB3-8ECC-4CCB8500E1AC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3F9BBC6E-59A0-4671-89C8-9E16256419DC}" type="sibTrans" cxnId="{F271368F-D048-4EB3-8ECC-4CCB8500E1AC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AABB8FEC-59A1-415E-B99B-D72923024104}">
      <dgm:prSet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+mj-lt"/>
            </a:rPr>
            <a:t>устойчивый рост профессионализма</a:t>
          </a:r>
        </a:p>
      </dgm:t>
    </dgm:pt>
    <dgm:pt modelId="{BB23A939-AE31-4D9C-9B9C-7EB74B2DA947}" type="parTrans" cxnId="{34B2520C-7F05-436D-A26A-657B7BCCBE06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6D921340-4D2D-4FD5-BDA7-EA24797932B7}" type="sibTrans" cxnId="{34B2520C-7F05-436D-A26A-657B7BCCBE06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9B818FAF-9B5C-462A-9F72-24CD4D35098F}">
      <dgm:prSet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+mj-lt"/>
            </a:rPr>
            <a:t>педагоги активно осваивают цифровые инструменты</a:t>
          </a:r>
        </a:p>
      </dgm:t>
    </dgm:pt>
    <dgm:pt modelId="{CE995601-62FD-41DB-A03C-21DB01C66D2C}" type="parTrans" cxnId="{A9CCEF97-B245-4755-A35D-5514DC5447F1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71D6656-AD49-4C60-B28B-C6C78CEC60BC}" type="sibTrans" cxnId="{A9CCEF97-B245-4755-A35D-5514DC5447F1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600E50C2-6155-4A42-B8B7-FD9E0ACC8128}">
      <dgm:prSet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+mj-lt"/>
            </a:rPr>
            <a:t>Снижение количества конфликтов между педагогами и родителями</a:t>
          </a:r>
        </a:p>
      </dgm:t>
    </dgm:pt>
    <dgm:pt modelId="{3A9E75BA-CDCA-4AF3-B813-F6F61BFBD3F2}" type="parTrans" cxnId="{F33315FF-1462-48B7-86A7-F2BB58CADB37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E0602BE8-383C-470A-81B2-8C54C58BCD92}" type="sibTrans" cxnId="{F33315FF-1462-48B7-86A7-F2BB58CADB37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724413F3-16EC-4246-9481-CE4E477C603A}">
      <dgm:prSet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+mj-lt"/>
            </a:rPr>
            <a:t>активное применение разработанных для них просветительских материалов</a:t>
          </a:r>
        </a:p>
      </dgm:t>
    </dgm:pt>
    <dgm:pt modelId="{502E619B-2574-4BA1-B113-A00B3BD62759}" type="parTrans" cxnId="{DB34989E-1673-4B52-9020-B7745AEC8FE0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5C905DBC-7E14-4B7B-9250-97E975E79EF2}" type="sibTrans" cxnId="{DB34989E-1673-4B52-9020-B7745AEC8FE0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0B843897-0807-4EB0-8423-AF6FE6760B20}" type="pres">
      <dgm:prSet presAssocID="{55F421A7-E827-4855-8028-D5999FA813A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4A8476A-3587-421B-BC75-A3F0C468F95D}" type="pres">
      <dgm:prSet presAssocID="{51AF4F15-B8E6-42DF-AAE1-981F985B1A34}" presName="root" presStyleCnt="0"/>
      <dgm:spPr/>
    </dgm:pt>
    <dgm:pt modelId="{95F4CB09-B522-4AD5-A358-958F5C450855}" type="pres">
      <dgm:prSet presAssocID="{51AF4F15-B8E6-42DF-AAE1-981F985B1A34}" presName="rootComposite" presStyleCnt="0"/>
      <dgm:spPr/>
    </dgm:pt>
    <dgm:pt modelId="{C1C44DF3-E1EB-4CF1-A5DB-970C5296EF91}" type="pres">
      <dgm:prSet presAssocID="{51AF4F15-B8E6-42DF-AAE1-981F985B1A34}" presName="rootText" presStyleLbl="node1" presStyleIdx="0" presStyleCnt="1" custScaleX="286422"/>
      <dgm:spPr/>
    </dgm:pt>
    <dgm:pt modelId="{FFA3CF72-A41C-46D7-9E84-7C40B37389A3}" type="pres">
      <dgm:prSet presAssocID="{51AF4F15-B8E6-42DF-AAE1-981F985B1A34}" presName="rootConnector" presStyleLbl="node1" presStyleIdx="0" presStyleCnt="1"/>
      <dgm:spPr/>
    </dgm:pt>
    <dgm:pt modelId="{00CD6C60-93D1-4D62-ABD9-D1B291CE8082}" type="pres">
      <dgm:prSet presAssocID="{51AF4F15-B8E6-42DF-AAE1-981F985B1A34}" presName="childShape" presStyleCnt="0"/>
      <dgm:spPr/>
    </dgm:pt>
    <dgm:pt modelId="{66156313-D781-4FE0-BBFB-F92520AD0624}" type="pres">
      <dgm:prSet presAssocID="{BB23A939-AE31-4D9C-9B9C-7EB74B2DA947}" presName="Name13" presStyleLbl="parChTrans1D2" presStyleIdx="0" presStyleCnt="4"/>
      <dgm:spPr/>
    </dgm:pt>
    <dgm:pt modelId="{738C7556-33AA-4F4E-B219-D262BE5AF456}" type="pres">
      <dgm:prSet presAssocID="{AABB8FEC-59A1-415E-B99B-D72923024104}" presName="childText" presStyleLbl="bgAcc1" presStyleIdx="0" presStyleCnt="4" custScaleX="303224">
        <dgm:presLayoutVars>
          <dgm:bulletEnabled val="1"/>
        </dgm:presLayoutVars>
      </dgm:prSet>
      <dgm:spPr/>
    </dgm:pt>
    <dgm:pt modelId="{C2888F3A-3C1B-4B18-8E3E-AD4E324D3E75}" type="pres">
      <dgm:prSet presAssocID="{CE995601-62FD-41DB-A03C-21DB01C66D2C}" presName="Name13" presStyleLbl="parChTrans1D2" presStyleIdx="1" presStyleCnt="4"/>
      <dgm:spPr/>
    </dgm:pt>
    <dgm:pt modelId="{12C29071-3BBE-40E3-80E3-45391ED79D59}" type="pres">
      <dgm:prSet presAssocID="{9B818FAF-9B5C-462A-9F72-24CD4D35098F}" presName="childText" presStyleLbl="bgAcc1" presStyleIdx="1" presStyleCnt="4" custScaleX="303224">
        <dgm:presLayoutVars>
          <dgm:bulletEnabled val="1"/>
        </dgm:presLayoutVars>
      </dgm:prSet>
      <dgm:spPr/>
    </dgm:pt>
    <dgm:pt modelId="{D50B1104-1952-440F-9AFC-0544C5941B2A}" type="pres">
      <dgm:prSet presAssocID="{3A9E75BA-CDCA-4AF3-B813-F6F61BFBD3F2}" presName="Name13" presStyleLbl="parChTrans1D2" presStyleIdx="2" presStyleCnt="4"/>
      <dgm:spPr/>
    </dgm:pt>
    <dgm:pt modelId="{4C82B85A-58B9-44C8-B97C-9F7EB7943BF9}" type="pres">
      <dgm:prSet presAssocID="{600E50C2-6155-4A42-B8B7-FD9E0ACC8128}" presName="childText" presStyleLbl="bgAcc1" presStyleIdx="2" presStyleCnt="4" custScaleX="300026">
        <dgm:presLayoutVars>
          <dgm:bulletEnabled val="1"/>
        </dgm:presLayoutVars>
      </dgm:prSet>
      <dgm:spPr/>
    </dgm:pt>
    <dgm:pt modelId="{03AF9A60-A0D3-46EA-BDCA-FCD29EEA4AA5}" type="pres">
      <dgm:prSet presAssocID="{502E619B-2574-4BA1-B113-A00B3BD62759}" presName="Name13" presStyleLbl="parChTrans1D2" presStyleIdx="3" presStyleCnt="4"/>
      <dgm:spPr/>
    </dgm:pt>
    <dgm:pt modelId="{93A1B32F-2A4C-4C67-9FF5-6C2810FBB5BA}" type="pres">
      <dgm:prSet presAssocID="{724413F3-16EC-4246-9481-CE4E477C603A}" presName="childText" presStyleLbl="bgAcc1" presStyleIdx="3" presStyleCnt="4" custScaleX="299860" custScaleY="217343">
        <dgm:presLayoutVars>
          <dgm:bulletEnabled val="1"/>
        </dgm:presLayoutVars>
      </dgm:prSet>
      <dgm:spPr/>
    </dgm:pt>
  </dgm:ptLst>
  <dgm:cxnLst>
    <dgm:cxn modelId="{6AEEBF05-B368-4877-B177-A39DC8DF8718}" type="presOf" srcId="{724413F3-16EC-4246-9481-CE4E477C603A}" destId="{93A1B32F-2A4C-4C67-9FF5-6C2810FBB5BA}" srcOrd="0" destOrd="0" presId="urn:microsoft.com/office/officeart/2005/8/layout/hierarchy3"/>
    <dgm:cxn modelId="{34B2520C-7F05-436D-A26A-657B7BCCBE06}" srcId="{51AF4F15-B8E6-42DF-AAE1-981F985B1A34}" destId="{AABB8FEC-59A1-415E-B99B-D72923024104}" srcOrd="0" destOrd="0" parTransId="{BB23A939-AE31-4D9C-9B9C-7EB74B2DA947}" sibTransId="{6D921340-4D2D-4FD5-BDA7-EA24797932B7}"/>
    <dgm:cxn modelId="{7E436B22-AD7A-4EC9-A49C-4B0339A4006E}" type="presOf" srcId="{55F421A7-E827-4855-8028-D5999FA813A2}" destId="{0B843897-0807-4EB0-8423-AF6FE6760B20}" srcOrd="0" destOrd="0" presId="urn:microsoft.com/office/officeart/2005/8/layout/hierarchy3"/>
    <dgm:cxn modelId="{69FA1C37-4803-460B-8F41-57325201AAC9}" type="presOf" srcId="{502E619B-2574-4BA1-B113-A00B3BD62759}" destId="{03AF9A60-A0D3-46EA-BDCA-FCD29EEA4AA5}" srcOrd="0" destOrd="0" presId="urn:microsoft.com/office/officeart/2005/8/layout/hierarchy3"/>
    <dgm:cxn modelId="{56670E41-0F0C-4F6E-B402-8BC0A88319C3}" type="presOf" srcId="{3A9E75BA-CDCA-4AF3-B813-F6F61BFBD3F2}" destId="{D50B1104-1952-440F-9AFC-0544C5941B2A}" srcOrd="0" destOrd="0" presId="urn:microsoft.com/office/officeart/2005/8/layout/hierarchy3"/>
    <dgm:cxn modelId="{B7E3C57B-AC11-46B8-8897-D4B739D05917}" type="presOf" srcId="{BB23A939-AE31-4D9C-9B9C-7EB74B2DA947}" destId="{66156313-D781-4FE0-BBFB-F92520AD0624}" srcOrd="0" destOrd="0" presId="urn:microsoft.com/office/officeart/2005/8/layout/hierarchy3"/>
    <dgm:cxn modelId="{F271368F-D048-4EB3-8ECC-4CCB8500E1AC}" srcId="{55F421A7-E827-4855-8028-D5999FA813A2}" destId="{51AF4F15-B8E6-42DF-AAE1-981F985B1A34}" srcOrd="0" destOrd="0" parTransId="{AEC534C3-D574-4352-81C1-D9EF530C0389}" sibTransId="{3F9BBC6E-59A0-4671-89C8-9E16256419DC}"/>
    <dgm:cxn modelId="{0D9F6896-53B3-48AA-BF09-B4BA18A81937}" type="presOf" srcId="{51AF4F15-B8E6-42DF-AAE1-981F985B1A34}" destId="{C1C44DF3-E1EB-4CF1-A5DB-970C5296EF91}" srcOrd="0" destOrd="0" presId="urn:microsoft.com/office/officeart/2005/8/layout/hierarchy3"/>
    <dgm:cxn modelId="{A9CCEF97-B245-4755-A35D-5514DC5447F1}" srcId="{51AF4F15-B8E6-42DF-AAE1-981F985B1A34}" destId="{9B818FAF-9B5C-462A-9F72-24CD4D35098F}" srcOrd="1" destOrd="0" parTransId="{CE995601-62FD-41DB-A03C-21DB01C66D2C}" sibTransId="{B71D6656-AD49-4C60-B28B-C6C78CEC60BC}"/>
    <dgm:cxn modelId="{DB34989E-1673-4B52-9020-B7745AEC8FE0}" srcId="{51AF4F15-B8E6-42DF-AAE1-981F985B1A34}" destId="{724413F3-16EC-4246-9481-CE4E477C603A}" srcOrd="3" destOrd="0" parTransId="{502E619B-2574-4BA1-B113-A00B3BD62759}" sibTransId="{5C905DBC-7E14-4B7B-9250-97E975E79EF2}"/>
    <dgm:cxn modelId="{8FDBADB8-B830-47B8-BB94-096248747CA0}" type="presOf" srcId="{51AF4F15-B8E6-42DF-AAE1-981F985B1A34}" destId="{FFA3CF72-A41C-46D7-9E84-7C40B37389A3}" srcOrd="1" destOrd="0" presId="urn:microsoft.com/office/officeart/2005/8/layout/hierarchy3"/>
    <dgm:cxn modelId="{5FE99FD3-16B7-41EA-B6CA-2BF016EC8003}" type="presOf" srcId="{9B818FAF-9B5C-462A-9F72-24CD4D35098F}" destId="{12C29071-3BBE-40E3-80E3-45391ED79D59}" srcOrd="0" destOrd="0" presId="urn:microsoft.com/office/officeart/2005/8/layout/hierarchy3"/>
    <dgm:cxn modelId="{FC7024E5-AB74-43E7-ACA2-2313B951553F}" type="presOf" srcId="{AABB8FEC-59A1-415E-B99B-D72923024104}" destId="{738C7556-33AA-4F4E-B219-D262BE5AF456}" srcOrd="0" destOrd="0" presId="urn:microsoft.com/office/officeart/2005/8/layout/hierarchy3"/>
    <dgm:cxn modelId="{993AABE5-8B19-42E4-9AA7-13B74DA8519A}" type="presOf" srcId="{CE995601-62FD-41DB-A03C-21DB01C66D2C}" destId="{C2888F3A-3C1B-4B18-8E3E-AD4E324D3E75}" srcOrd="0" destOrd="0" presId="urn:microsoft.com/office/officeart/2005/8/layout/hierarchy3"/>
    <dgm:cxn modelId="{A311B0F5-C094-48DE-9ABE-19E5F699AF5D}" type="presOf" srcId="{600E50C2-6155-4A42-B8B7-FD9E0ACC8128}" destId="{4C82B85A-58B9-44C8-B97C-9F7EB7943BF9}" srcOrd="0" destOrd="0" presId="urn:microsoft.com/office/officeart/2005/8/layout/hierarchy3"/>
    <dgm:cxn modelId="{F33315FF-1462-48B7-86A7-F2BB58CADB37}" srcId="{51AF4F15-B8E6-42DF-AAE1-981F985B1A34}" destId="{600E50C2-6155-4A42-B8B7-FD9E0ACC8128}" srcOrd="2" destOrd="0" parTransId="{3A9E75BA-CDCA-4AF3-B813-F6F61BFBD3F2}" sibTransId="{E0602BE8-383C-470A-81B2-8C54C58BCD92}"/>
    <dgm:cxn modelId="{DB71F78A-CCB1-44E3-B111-6ED0A4E53AB7}" type="presParOf" srcId="{0B843897-0807-4EB0-8423-AF6FE6760B20}" destId="{24A8476A-3587-421B-BC75-A3F0C468F95D}" srcOrd="0" destOrd="0" presId="urn:microsoft.com/office/officeart/2005/8/layout/hierarchy3"/>
    <dgm:cxn modelId="{00875207-9E25-4DBC-B627-0E2678E8B885}" type="presParOf" srcId="{24A8476A-3587-421B-BC75-A3F0C468F95D}" destId="{95F4CB09-B522-4AD5-A358-958F5C450855}" srcOrd="0" destOrd="0" presId="urn:microsoft.com/office/officeart/2005/8/layout/hierarchy3"/>
    <dgm:cxn modelId="{5BAA3866-B23D-4DC3-A7D7-21621F356125}" type="presParOf" srcId="{95F4CB09-B522-4AD5-A358-958F5C450855}" destId="{C1C44DF3-E1EB-4CF1-A5DB-970C5296EF91}" srcOrd="0" destOrd="0" presId="urn:microsoft.com/office/officeart/2005/8/layout/hierarchy3"/>
    <dgm:cxn modelId="{A03AA3D1-1B16-4AD7-A19C-CE02D705FECC}" type="presParOf" srcId="{95F4CB09-B522-4AD5-A358-958F5C450855}" destId="{FFA3CF72-A41C-46D7-9E84-7C40B37389A3}" srcOrd="1" destOrd="0" presId="urn:microsoft.com/office/officeart/2005/8/layout/hierarchy3"/>
    <dgm:cxn modelId="{553DB8CA-0610-4960-A897-1682200D831E}" type="presParOf" srcId="{24A8476A-3587-421B-BC75-A3F0C468F95D}" destId="{00CD6C60-93D1-4D62-ABD9-D1B291CE8082}" srcOrd="1" destOrd="0" presId="urn:microsoft.com/office/officeart/2005/8/layout/hierarchy3"/>
    <dgm:cxn modelId="{893AFD8B-8914-4C9C-BF86-CE803FA090B3}" type="presParOf" srcId="{00CD6C60-93D1-4D62-ABD9-D1B291CE8082}" destId="{66156313-D781-4FE0-BBFB-F92520AD0624}" srcOrd="0" destOrd="0" presId="urn:microsoft.com/office/officeart/2005/8/layout/hierarchy3"/>
    <dgm:cxn modelId="{B1AF815B-43A8-48E7-AF32-9DE78E3550BB}" type="presParOf" srcId="{00CD6C60-93D1-4D62-ABD9-D1B291CE8082}" destId="{738C7556-33AA-4F4E-B219-D262BE5AF456}" srcOrd="1" destOrd="0" presId="urn:microsoft.com/office/officeart/2005/8/layout/hierarchy3"/>
    <dgm:cxn modelId="{7574817A-C2DE-4A7C-A04F-94B385170F1D}" type="presParOf" srcId="{00CD6C60-93D1-4D62-ABD9-D1B291CE8082}" destId="{C2888F3A-3C1B-4B18-8E3E-AD4E324D3E75}" srcOrd="2" destOrd="0" presId="urn:microsoft.com/office/officeart/2005/8/layout/hierarchy3"/>
    <dgm:cxn modelId="{DB50C993-2FA5-42A7-ADE3-A539809A094C}" type="presParOf" srcId="{00CD6C60-93D1-4D62-ABD9-D1B291CE8082}" destId="{12C29071-3BBE-40E3-80E3-45391ED79D59}" srcOrd="3" destOrd="0" presId="urn:microsoft.com/office/officeart/2005/8/layout/hierarchy3"/>
    <dgm:cxn modelId="{00579A19-61C0-4F5C-AB2A-DE23CC1341BA}" type="presParOf" srcId="{00CD6C60-93D1-4D62-ABD9-D1B291CE8082}" destId="{D50B1104-1952-440F-9AFC-0544C5941B2A}" srcOrd="4" destOrd="0" presId="urn:microsoft.com/office/officeart/2005/8/layout/hierarchy3"/>
    <dgm:cxn modelId="{0C6E6235-DBA4-4681-AA55-DEBF21BF886F}" type="presParOf" srcId="{00CD6C60-93D1-4D62-ABD9-D1B291CE8082}" destId="{4C82B85A-58B9-44C8-B97C-9F7EB7943BF9}" srcOrd="5" destOrd="0" presId="urn:microsoft.com/office/officeart/2005/8/layout/hierarchy3"/>
    <dgm:cxn modelId="{306877F5-B4ED-4D5F-9BDD-BECB3EA509F8}" type="presParOf" srcId="{00CD6C60-93D1-4D62-ABD9-D1B291CE8082}" destId="{03AF9A60-A0D3-46EA-BDCA-FCD29EEA4AA5}" srcOrd="6" destOrd="0" presId="urn:microsoft.com/office/officeart/2005/8/layout/hierarchy3"/>
    <dgm:cxn modelId="{EDF61F6E-DD3A-4502-964E-B68B9FA47E52}" type="presParOf" srcId="{00CD6C60-93D1-4D62-ABD9-D1B291CE8082}" destId="{93A1B32F-2A4C-4C67-9FF5-6C2810FBB5BA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F421A7-E827-4855-8028-D5999FA813A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AF4F15-B8E6-42DF-AAE1-981F985B1A34}">
      <dgm:prSet/>
      <dgm:spPr>
        <a:solidFill>
          <a:srgbClr val="002776"/>
        </a:solidFill>
      </dgm:spPr>
      <dgm:t>
        <a:bodyPr/>
        <a:lstStyle/>
        <a:p>
          <a:r>
            <a:rPr lang="ru-RU" b="1" dirty="0">
              <a:latin typeface="+mj-lt"/>
            </a:rPr>
            <a:t>ИЗМЕНЕНИЯ ВО ВЗАИМОДЕЙСТВИИ ДОО И СЕМЬИ</a:t>
          </a:r>
          <a:endParaRPr lang="ru-RU" dirty="0">
            <a:latin typeface="+mj-lt"/>
          </a:endParaRPr>
        </a:p>
      </dgm:t>
    </dgm:pt>
    <dgm:pt modelId="{AEC534C3-D574-4352-81C1-D9EF530C0389}" type="parTrans" cxnId="{F271368F-D048-4EB3-8ECC-4CCB8500E1AC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3F9BBC6E-59A0-4671-89C8-9E16256419DC}" type="sibTrans" cxnId="{F271368F-D048-4EB3-8ECC-4CCB8500E1AC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AABB8FEC-59A1-415E-B99B-D72923024104}">
      <dgm:prSet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+mj-lt"/>
            </a:rPr>
            <a:t>родители стали более заинтересованными в контактах с педагогами</a:t>
          </a:r>
        </a:p>
      </dgm:t>
    </dgm:pt>
    <dgm:pt modelId="{BB23A939-AE31-4D9C-9B9C-7EB74B2DA947}" type="parTrans" cxnId="{34B2520C-7F05-436D-A26A-657B7BCCBE06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6D921340-4D2D-4FD5-BDA7-EA24797932B7}" type="sibTrans" cxnId="{34B2520C-7F05-436D-A26A-657B7BCCBE06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763F1BD1-40D0-4535-98B8-D7DDF9EC1E6F}">
      <dgm:prSet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+mj-lt"/>
            </a:rPr>
            <a:t>родители активнее включаются в образовательную деятельность ДОО</a:t>
          </a:r>
        </a:p>
      </dgm:t>
    </dgm:pt>
    <dgm:pt modelId="{F7F87BF2-05B0-4E12-952F-CDED3A441C21}" type="parTrans" cxnId="{54A2EA45-2CF4-4B68-ADFB-82481D4584FF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83E3D3D-0173-43BE-BB47-1072D7B8032E}" type="sibTrans" cxnId="{54A2EA45-2CF4-4B68-ADFB-82481D4584FF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AEE6D0D7-3B50-4342-84CE-C93017577560}">
      <dgm:prSet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+mj-lt"/>
            </a:rPr>
            <a:t>родители чаще обращаются с вопросами по воспитанию и развитию детей к педагогам</a:t>
          </a:r>
        </a:p>
      </dgm:t>
    </dgm:pt>
    <dgm:pt modelId="{23DCA65E-21E1-4D9B-95AB-2A97A3B24725}" type="parTrans" cxnId="{38FF0658-17E8-4279-B84D-FA153C4329AB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4125C8B9-56E4-4CE4-A6D4-4C97AC03F637}" type="sibTrans" cxnId="{38FF0658-17E8-4279-B84D-FA153C4329AB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73CC3DD2-C5B4-41C9-B46B-45E8674420FB}">
      <dgm:prSet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+mj-lt"/>
            </a:rPr>
            <a:t>родители стали уважительнее относится к педагогам</a:t>
          </a:r>
        </a:p>
      </dgm:t>
    </dgm:pt>
    <dgm:pt modelId="{15E58B7E-7ACB-406A-ABE1-37341B49D9E4}" type="parTrans" cxnId="{6E2E4618-6814-422B-A248-228D5BA916B8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5672E043-8856-465D-BA20-9066BB0FD5E1}" type="sibTrans" cxnId="{6E2E4618-6814-422B-A248-228D5BA916B8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71559CC-1C05-4136-BEA6-509A9AA9FCB9}">
      <dgm:prSet/>
      <dgm:spPr/>
      <dgm:t>
        <a:bodyPr/>
        <a:lstStyle/>
        <a:p>
          <a:r>
            <a:rPr lang="ru-RU" dirty="0">
              <a:solidFill>
                <a:srgbClr val="002060"/>
              </a:solidFill>
              <a:latin typeface="+mj-lt"/>
            </a:rPr>
            <a:t>возросло количество положительных отзывов от родителей</a:t>
          </a:r>
        </a:p>
      </dgm:t>
    </dgm:pt>
    <dgm:pt modelId="{0A9A0DE3-B9ED-458F-A676-927107FFE09B}" type="parTrans" cxnId="{36513FAC-A035-4321-ADEC-A0FBF1608AE6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8B41254F-86CD-48B8-9FAA-1933CBFD10A7}" type="sibTrans" cxnId="{36513FAC-A035-4321-ADEC-A0FBF1608AE6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0B843897-0807-4EB0-8423-AF6FE6760B20}" type="pres">
      <dgm:prSet presAssocID="{55F421A7-E827-4855-8028-D5999FA813A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4A8476A-3587-421B-BC75-A3F0C468F95D}" type="pres">
      <dgm:prSet presAssocID="{51AF4F15-B8E6-42DF-AAE1-981F985B1A34}" presName="root" presStyleCnt="0"/>
      <dgm:spPr/>
    </dgm:pt>
    <dgm:pt modelId="{95F4CB09-B522-4AD5-A358-958F5C450855}" type="pres">
      <dgm:prSet presAssocID="{51AF4F15-B8E6-42DF-AAE1-981F985B1A34}" presName="rootComposite" presStyleCnt="0"/>
      <dgm:spPr/>
    </dgm:pt>
    <dgm:pt modelId="{C1C44DF3-E1EB-4CF1-A5DB-970C5296EF91}" type="pres">
      <dgm:prSet presAssocID="{51AF4F15-B8E6-42DF-AAE1-981F985B1A34}" presName="rootText" presStyleLbl="node1" presStyleIdx="0" presStyleCnt="1" custScaleX="346018"/>
      <dgm:spPr/>
    </dgm:pt>
    <dgm:pt modelId="{FFA3CF72-A41C-46D7-9E84-7C40B37389A3}" type="pres">
      <dgm:prSet presAssocID="{51AF4F15-B8E6-42DF-AAE1-981F985B1A34}" presName="rootConnector" presStyleLbl="node1" presStyleIdx="0" presStyleCnt="1"/>
      <dgm:spPr/>
    </dgm:pt>
    <dgm:pt modelId="{00CD6C60-93D1-4D62-ABD9-D1B291CE8082}" type="pres">
      <dgm:prSet presAssocID="{51AF4F15-B8E6-42DF-AAE1-981F985B1A34}" presName="childShape" presStyleCnt="0"/>
      <dgm:spPr/>
    </dgm:pt>
    <dgm:pt modelId="{66156313-D781-4FE0-BBFB-F92520AD0624}" type="pres">
      <dgm:prSet presAssocID="{BB23A939-AE31-4D9C-9B9C-7EB74B2DA947}" presName="Name13" presStyleLbl="parChTrans1D2" presStyleIdx="0" presStyleCnt="5"/>
      <dgm:spPr/>
    </dgm:pt>
    <dgm:pt modelId="{738C7556-33AA-4F4E-B219-D262BE5AF456}" type="pres">
      <dgm:prSet presAssocID="{AABB8FEC-59A1-415E-B99B-D72923024104}" presName="childText" presStyleLbl="bgAcc1" presStyleIdx="0" presStyleCnt="5" custScaleX="402651">
        <dgm:presLayoutVars>
          <dgm:bulletEnabled val="1"/>
        </dgm:presLayoutVars>
      </dgm:prSet>
      <dgm:spPr/>
    </dgm:pt>
    <dgm:pt modelId="{BD600330-F681-42AC-A01C-BE5A609711C0}" type="pres">
      <dgm:prSet presAssocID="{F7F87BF2-05B0-4E12-952F-CDED3A441C21}" presName="Name13" presStyleLbl="parChTrans1D2" presStyleIdx="1" presStyleCnt="5"/>
      <dgm:spPr/>
    </dgm:pt>
    <dgm:pt modelId="{9A55B167-6826-40A8-875F-D6705C3A63F9}" type="pres">
      <dgm:prSet presAssocID="{763F1BD1-40D0-4535-98B8-D7DDF9EC1E6F}" presName="childText" presStyleLbl="bgAcc1" presStyleIdx="1" presStyleCnt="5" custScaleX="405552">
        <dgm:presLayoutVars>
          <dgm:bulletEnabled val="1"/>
        </dgm:presLayoutVars>
      </dgm:prSet>
      <dgm:spPr/>
    </dgm:pt>
    <dgm:pt modelId="{DD03E73A-7B89-4D44-8AEF-AE743B8898AB}" type="pres">
      <dgm:prSet presAssocID="{23DCA65E-21E1-4D9B-95AB-2A97A3B24725}" presName="Name13" presStyleLbl="parChTrans1D2" presStyleIdx="2" presStyleCnt="5"/>
      <dgm:spPr/>
    </dgm:pt>
    <dgm:pt modelId="{74FF5606-2B47-49D3-B406-D02964DC2F54}" type="pres">
      <dgm:prSet presAssocID="{AEE6D0D7-3B50-4342-84CE-C93017577560}" presName="childText" presStyleLbl="bgAcc1" presStyleIdx="2" presStyleCnt="5" custScaleX="409381">
        <dgm:presLayoutVars>
          <dgm:bulletEnabled val="1"/>
        </dgm:presLayoutVars>
      </dgm:prSet>
      <dgm:spPr/>
    </dgm:pt>
    <dgm:pt modelId="{03BC06AA-BC3C-40AC-B52F-5C45080C3F7F}" type="pres">
      <dgm:prSet presAssocID="{15E58B7E-7ACB-406A-ABE1-37341B49D9E4}" presName="Name13" presStyleLbl="parChTrans1D2" presStyleIdx="3" presStyleCnt="5"/>
      <dgm:spPr/>
    </dgm:pt>
    <dgm:pt modelId="{D124C210-8893-4D52-B851-FFB2E72B777E}" type="pres">
      <dgm:prSet presAssocID="{73CC3DD2-C5B4-41C9-B46B-45E8674420FB}" presName="childText" presStyleLbl="bgAcc1" presStyleIdx="3" presStyleCnt="5" custScaleX="409110">
        <dgm:presLayoutVars>
          <dgm:bulletEnabled val="1"/>
        </dgm:presLayoutVars>
      </dgm:prSet>
      <dgm:spPr/>
    </dgm:pt>
    <dgm:pt modelId="{9339BE21-4DA9-4059-803D-113745681289}" type="pres">
      <dgm:prSet presAssocID="{0A9A0DE3-B9ED-458F-A676-927107FFE09B}" presName="Name13" presStyleLbl="parChTrans1D2" presStyleIdx="4" presStyleCnt="5"/>
      <dgm:spPr/>
    </dgm:pt>
    <dgm:pt modelId="{3E3E670C-5249-4911-B551-FB9CEF59EA8C}" type="pres">
      <dgm:prSet presAssocID="{B71559CC-1C05-4136-BEA6-509A9AA9FCB9}" presName="childText" presStyleLbl="bgAcc1" presStyleIdx="4" presStyleCnt="5" custScaleX="408953">
        <dgm:presLayoutVars>
          <dgm:bulletEnabled val="1"/>
        </dgm:presLayoutVars>
      </dgm:prSet>
      <dgm:spPr/>
    </dgm:pt>
  </dgm:ptLst>
  <dgm:cxnLst>
    <dgm:cxn modelId="{D870D801-5432-4BB8-B38A-5413478E95C7}" type="presOf" srcId="{23DCA65E-21E1-4D9B-95AB-2A97A3B24725}" destId="{DD03E73A-7B89-4D44-8AEF-AE743B8898AB}" srcOrd="0" destOrd="0" presId="urn:microsoft.com/office/officeart/2005/8/layout/hierarchy3"/>
    <dgm:cxn modelId="{A1CA880A-6AA2-40C2-8ACF-BA6E042E9643}" type="presOf" srcId="{B71559CC-1C05-4136-BEA6-509A9AA9FCB9}" destId="{3E3E670C-5249-4911-B551-FB9CEF59EA8C}" srcOrd="0" destOrd="0" presId="urn:microsoft.com/office/officeart/2005/8/layout/hierarchy3"/>
    <dgm:cxn modelId="{34B2520C-7F05-436D-A26A-657B7BCCBE06}" srcId="{51AF4F15-B8E6-42DF-AAE1-981F985B1A34}" destId="{AABB8FEC-59A1-415E-B99B-D72923024104}" srcOrd="0" destOrd="0" parTransId="{BB23A939-AE31-4D9C-9B9C-7EB74B2DA947}" sibTransId="{6D921340-4D2D-4FD5-BDA7-EA24797932B7}"/>
    <dgm:cxn modelId="{E11F6B10-F25F-4E39-81C0-13E0B1B39722}" type="presOf" srcId="{73CC3DD2-C5B4-41C9-B46B-45E8674420FB}" destId="{D124C210-8893-4D52-B851-FFB2E72B777E}" srcOrd="0" destOrd="0" presId="urn:microsoft.com/office/officeart/2005/8/layout/hierarchy3"/>
    <dgm:cxn modelId="{6E2E4618-6814-422B-A248-228D5BA916B8}" srcId="{51AF4F15-B8E6-42DF-AAE1-981F985B1A34}" destId="{73CC3DD2-C5B4-41C9-B46B-45E8674420FB}" srcOrd="3" destOrd="0" parTransId="{15E58B7E-7ACB-406A-ABE1-37341B49D9E4}" sibTransId="{5672E043-8856-465D-BA20-9066BB0FD5E1}"/>
    <dgm:cxn modelId="{7E436B22-AD7A-4EC9-A49C-4B0339A4006E}" type="presOf" srcId="{55F421A7-E827-4855-8028-D5999FA813A2}" destId="{0B843897-0807-4EB0-8423-AF6FE6760B20}" srcOrd="0" destOrd="0" presId="urn:microsoft.com/office/officeart/2005/8/layout/hierarchy3"/>
    <dgm:cxn modelId="{54A2EA45-2CF4-4B68-ADFB-82481D4584FF}" srcId="{51AF4F15-B8E6-42DF-AAE1-981F985B1A34}" destId="{763F1BD1-40D0-4535-98B8-D7DDF9EC1E6F}" srcOrd="1" destOrd="0" parTransId="{F7F87BF2-05B0-4E12-952F-CDED3A441C21}" sibTransId="{B83E3D3D-0173-43BE-BB47-1072D7B8032E}"/>
    <dgm:cxn modelId="{38FF0658-17E8-4279-B84D-FA153C4329AB}" srcId="{51AF4F15-B8E6-42DF-AAE1-981F985B1A34}" destId="{AEE6D0D7-3B50-4342-84CE-C93017577560}" srcOrd="2" destOrd="0" parTransId="{23DCA65E-21E1-4D9B-95AB-2A97A3B24725}" sibTransId="{4125C8B9-56E4-4CE4-A6D4-4C97AC03F637}"/>
    <dgm:cxn modelId="{B7E3C57B-AC11-46B8-8897-D4B739D05917}" type="presOf" srcId="{BB23A939-AE31-4D9C-9B9C-7EB74B2DA947}" destId="{66156313-D781-4FE0-BBFB-F92520AD0624}" srcOrd="0" destOrd="0" presId="urn:microsoft.com/office/officeart/2005/8/layout/hierarchy3"/>
    <dgm:cxn modelId="{F271368F-D048-4EB3-8ECC-4CCB8500E1AC}" srcId="{55F421A7-E827-4855-8028-D5999FA813A2}" destId="{51AF4F15-B8E6-42DF-AAE1-981F985B1A34}" srcOrd="0" destOrd="0" parTransId="{AEC534C3-D574-4352-81C1-D9EF530C0389}" sibTransId="{3F9BBC6E-59A0-4671-89C8-9E16256419DC}"/>
    <dgm:cxn modelId="{0D9F6896-53B3-48AA-BF09-B4BA18A81937}" type="presOf" srcId="{51AF4F15-B8E6-42DF-AAE1-981F985B1A34}" destId="{C1C44DF3-E1EB-4CF1-A5DB-970C5296EF91}" srcOrd="0" destOrd="0" presId="urn:microsoft.com/office/officeart/2005/8/layout/hierarchy3"/>
    <dgm:cxn modelId="{F4CCCA99-8838-4849-B5C9-73D404DBAFC2}" type="presOf" srcId="{AEE6D0D7-3B50-4342-84CE-C93017577560}" destId="{74FF5606-2B47-49D3-B406-D02964DC2F54}" srcOrd="0" destOrd="0" presId="urn:microsoft.com/office/officeart/2005/8/layout/hierarchy3"/>
    <dgm:cxn modelId="{09F7309B-CB94-499E-8C84-7D56C250198B}" type="presOf" srcId="{763F1BD1-40D0-4535-98B8-D7DDF9EC1E6F}" destId="{9A55B167-6826-40A8-875F-D6705C3A63F9}" srcOrd="0" destOrd="0" presId="urn:microsoft.com/office/officeart/2005/8/layout/hierarchy3"/>
    <dgm:cxn modelId="{B62C37A4-F75E-460B-9787-B61E1736E7EC}" type="presOf" srcId="{0A9A0DE3-B9ED-458F-A676-927107FFE09B}" destId="{9339BE21-4DA9-4059-803D-113745681289}" srcOrd="0" destOrd="0" presId="urn:microsoft.com/office/officeart/2005/8/layout/hierarchy3"/>
    <dgm:cxn modelId="{DF9A6EA9-01DB-4547-B7C7-C8132AD5F6DD}" type="presOf" srcId="{F7F87BF2-05B0-4E12-952F-CDED3A441C21}" destId="{BD600330-F681-42AC-A01C-BE5A609711C0}" srcOrd="0" destOrd="0" presId="urn:microsoft.com/office/officeart/2005/8/layout/hierarchy3"/>
    <dgm:cxn modelId="{36513FAC-A035-4321-ADEC-A0FBF1608AE6}" srcId="{51AF4F15-B8E6-42DF-AAE1-981F985B1A34}" destId="{B71559CC-1C05-4136-BEA6-509A9AA9FCB9}" srcOrd="4" destOrd="0" parTransId="{0A9A0DE3-B9ED-458F-A676-927107FFE09B}" sibTransId="{8B41254F-86CD-48B8-9FAA-1933CBFD10A7}"/>
    <dgm:cxn modelId="{9ACF6AB4-F0CE-474E-BF55-55557B0F5078}" type="presOf" srcId="{15E58B7E-7ACB-406A-ABE1-37341B49D9E4}" destId="{03BC06AA-BC3C-40AC-B52F-5C45080C3F7F}" srcOrd="0" destOrd="0" presId="urn:microsoft.com/office/officeart/2005/8/layout/hierarchy3"/>
    <dgm:cxn modelId="{8FDBADB8-B830-47B8-BB94-096248747CA0}" type="presOf" srcId="{51AF4F15-B8E6-42DF-AAE1-981F985B1A34}" destId="{FFA3CF72-A41C-46D7-9E84-7C40B37389A3}" srcOrd="1" destOrd="0" presId="urn:microsoft.com/office/officeart/2005/8/layout/hierarchy3"/>
    <dgm:cxn modelId="{FC7024E5-AB74-43E7-ACA2-2313B951553F}" type="presOf" srcId="{AABB8FEC-59A1-415E-B99B-D72923024104}" destId="{738C7556-33AA-4F4E-B219-D262BE5AF456}" srcOrd="0" destOrd="0" presId="urn:microsoft.com/office/officeart/2005/8/layout/hierarchy3"/>
    <dgm:cxn modelId="{DB71F78A-CCB1-44E3-B111-6ED0A4E53AB7}" type="presParOf" srcId="{0B843897-0807-4EB0-8423-AF6FE6760B20}" destId="{24A8476A-3587-421B-BC75-A3F0C468F95D}" srcOrd="0" destOrd="0" presId="urn:microsoft.com/office/officeart/2005/8/layout/hierarchy3"/>
    <dgm:cxn modelId="{00875207-9E25-4DBC-B627-0E2678E8B885}" type="presParOf" srcId="{24A8476A-3587-421B-BC75-A3F0C468F95D}" destId="{95F4CB09-B522-4AD5-A358-958F5C450855}" srcOrd="0" destOrd="0" presId="urn:microsoft.com/office/officeart/2005/8/layout/hierarchy3"/>
    <dgm:cxn modelId="{5BAA3866-B23D-4DC3-A7D7-21621F356125}" type="presParOf" srcId="{95F4CB09-B522-4AD5-A358-958F5C450855}" destId="{C1C44DF3-E1EB-4CF1-A5DB-970C5296EF91}" srcOrd="0" destOrd="0" presId="urn:microsoft.com/office/officeart/2005/8/layout/hierarchy3"/>
    <dgm:cxn modelId="{A03AA3D1-1B16-4AD7-A19C-CE02D705FECC}" type="presParOf" srcId="{95F4CB09-B522-4AD5-A358-958F5C450855}" destId="{FFA3CF72-A41C-46D7-9E84-7C40B37389A3}" srcOrd="1" destOrd="0" presId="urn:microsoft.com/office/officeart/2005/8/layout/hierarchy3"/>
    <dgm:cxn modelId="{553DB8CA-0610-4960-A897-1682200D831E}" type="presParOf" srcId="{24A8476A-3587-421B-BC75-A3F0C468F95D}" destId="{00CD6C60-93D1-4D62-ABD9-D1B291CE8082}" srcOrd="1" destOrd="0" presId="urn:microsoft.com/office/officeart/2005/8/layout/hierarchy3"/>
    <dgm:cxn modelId="{893AFD8B-8914-4C9C-BF86-CE803FA090B3}" type="presParOf" srcId="{00CD6C60-93D1-4D62-ABD9-D1B291CE8082}" destId="{66156313-D781-4FE0-BBFB-F92520AD0624}" srcOrd="0" destOrd="0" presId="urn:microsoft.com/office/officeart/2005/8/layout/hierarchy3"/>
    <dgm:cxn modelId="{B1AF815B-43A8-48E7-AF32-9DE78E3550BB}" type="presParOf" srcId="{00CD6C60-93D1-4D62-ABD9-D1B291CE8082}" destId="{738C7556-33AA-4F4E-B219-D262BE5AF456}" srcOrd="1" destOrd="0" presId="urn:microsoft.com/office/officeart/2005/8/layout/hierarchy3"/>
    <dgm:cxn modelId="{B625FDB0-7154-4232-B781-D19E17654FE5}" type="presParOf" srcId="{00CD6C60-93D1-4D62-ABD9-D1B291CE8082}" destId="{BD600330-F681-42AC-A01C-BE5A609711C0}" srcOrd="2" destOrd="0" presId="urn:microsoft.com/office/officeart/2005/8/layout/hierarchy3"/>
    <dgm:cxn modelId="{DAE11813-98C6-4BD4-947D-CD196F9E835B}" type="presParOf" srcId="{00CD6C60-93D1-4D62-ABD9-D1B291CE8082}" destId="{9A55B167-6826-40A8-875F-D6705C3A63F9}" srcOrd="3" destOrd="0" presId="urn:microsoft.com/office/officeart/2005/8/layout/hierarchy3"/>
    <dgm:cxn modelId="{A320207E-14A6-44D1-B419-587F172B08D4}" type="presParOf" srcId="{00CD6C60-93D1-4D62-ABD9-D1B291CE8082}" destId="{DD03E73A-7B89-4D44-8AEF-AE743B8898AB}" srcOrd="4" destOrd="0" presId="urn:microsoft.com/office/officeart/2005/8/layout/hierarchy3"/>
    <dgm:cxn modelId="{0B9133A1-C398-4B5C-BA29-1EDFA93C6C31}" type="presParOf" srcId="{00CD6C60-93D1-4D62-ABD9-D1B291CE8082}" destId="{74FF5606-2B47-49D3-B406-D02964DC2F54}" srcOrd="5" destOrd="0" presId="urn:microsoft.com/office/officeart/2005/8/layout/hierarchy3"/>
    <dgm:cxn modelId="{7C08023F-918F-4950-9C0C-9FF810CB8E6D}" type="presParOf" srcId="{00CD6C60-93D1-4D62-ABD9-D1B291CE8082}" destId="{03BC06AA-BC3C-40AC-B52F-5C45080C3F7F}" srcOrd="6" destOrd="0" presId="urn:microsoft.com/office/officeart/2005/8/layout/hierarchy3"/>
    <dgm:cxn modelId="{6A09F707-9F3E-4132-9830-06C9359789F9}" type="presParOf" srcId="{00CD6C60-93D1-4D62-ABD9-D1B291CE8082}" destId="{D124C210-8893-4D52-B851-FFB2E72B777E}" srcOrd="7" destOrd="0" presId="urn:microsoft.com/office/officeart/2005/8/layout/hierarchy3"/>
    <dgm:cxn modelId="{09A8C554-DF08-4824-926D-1E4F2C71C537}" type="presParOf" srcId="{00CD6C60-93D1-4D62-ABD9-D1B291CE8082}" destId="{9339BE21-4DA9-4059-803D-113745681289}" srcOrd="8" destOrd="0" presId="urn:microsoft.com/office/officeart/2005/8/layout/hierarchy3"/>
    <dgm:cxn modelId="{A06CA2CE-7AB2-49A0-899C-FF8538A0EDCB}" type="presParOf" srcId="{00CD6C60-93D1-4D62-ABD9-D1B291CE8082}" destId="{3E3E670C-5249-4911-B551-FB9CEF59EA8C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977091-91E5-4AF1-B6B1-3890D0B62AC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AE6DC4-D891-4CCC-92B2-78BBF958D980}">
      <dgm:prSet custT="1"/>
      <dgm:spPr>
        <a:solidFill>
          <a:srgbClr val="002776"/>
        </a:solidFill>
      </dgm:spPr>
      <dgm:t>
        <a:bodyPr/>
        <a:lstStyle/>
        <a:p>
          <a:r>
            <a:rPr lang="ru-RU" sz="1400" b="1" dirty="0">
              <a:latin typeface="+mj-lt"/>
              <a:cs typeface="Arial" panose="020B0604020202020204" pitchFamily="34" charset="0"/>
            </a:rPr>
            <a:t>Методический центр и разработчик:</a:t>
          </a:r>
          <a:endParaRPr lang="ru-RU" sz="1400" dirty="0">
            <a:latin typeface="+mj-lt"/>
            <a:cs typeface="Arial" panose="020B0604020202020204" pitchFamily="34" charset="0"/>
          </a:endParaRPr>
        </a:p>
      </dgm:t>
    </dgm:pt>
    <dgm:pt modelId="{75E4F976-487E-40F0-BD76-17E43CC7F571}" type="parTrans" cxnId="{9C08CBC9-8972-4FE7-B4EB-7C8C2F3F3EA0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3FE29806-3EFF-434F-BD42-6C8D9E8FCE55}" type="sibTrans" cxnId="{9C08CBC9-8972-4FE7-B4EB-7C8C2F3F3EA0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D13A1278-CC40-425E-AB7B-87EB5B99008E}">
      <dgm:prSet custT="1"/>
      <dgm:spPr/>
      <dgm:t>
        <a:bodyPr/>
        <a:lstStyle/>
        <a:p>
          <a:r>
            <a:rPr lang="ru-RU" sz="1400" b="1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ФГБНУ «Институт развития, здоровья и адаптации ребенка» (</a:t>
          </a:r>
          <a:r>
            <a:rPr lang="ru-RU" sz="14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ИРЗАР) - научно-методическое сопровождение внедрения Программы</a:t>
          </a:r>
        </a:p>
      </dgm:t>
    </dgm:pt>
    <dgm:pt modelId="{A149E6EF-979C-4EC2-A680-F6385F9DFB07}" type="parTrans" cxnId="{C8C63477-00ED-44A2-AF12-13C1DD3BA494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6671F73B-81C3-413A-ACD4-1A3FF2AC6C41}" type="sibTrans" cxnId="{C8C63477-00ED-44A2-AF12-13C1DD3BA494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62E394D8-ABEC-487B-B71C-A02988D609E4}">
      <dgm:prSet custT="1"/>
      <dgm:spPr>
        <a:solidFill>
          <a:srgbClr val="002776"/>
        </a:solidFill>
      </dgm:spPr>
      <dgm:t>
        <a:bodyPr/>
        <a:lstStyle/>
        <a:p>
          <a:r>
            <a:rPr lang="ru-RU" sz="1400" b="1" dirty="0">
              <a:latin typeface="+mj-lt"/>
              <a:cs typeface="Arial" panose="020B0604020202020204" pitchFamily="34" charset="0"/>
            </a:rPr>
            <a:t>Официальный партнер - Российское общество «Знание»:</a:t>
          </a:r>
          <a:endParaRPr lang="ru-RU" sz="1400" dirty="0">
            <a:latin typeface="+mj-lt"/>
            <a:cs typeface="Arial" panose="020B0604020202020204" pitchFamily="34" charset="0"/>
          </a:endParaRPr>
        </a:p>
      </dgm:t>
    </dgm:pt>
    <dgm:pt modelId="{7C06C2C4-0EE5-414C-9BA5-94F621503167}" type="parTrans" cxnId="{54D07A16-4A68-4FA1-8462-30F1EA575DB3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25F0F447-8998-40C9-9DFF-532DFD72C4CC}" type="sibTrans" cxnId="{54D07A16-4A68-4FA1-8462-30F1EA575DB3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6A8A808C-C966-4115-86B8-1BE855BE49BC}">
      <dgm:prSet custT="1"/>
      <dgm:spPr/>
      <dgm:t>
        <a:bodyPr/>
        <a:lstStyle/>
        <a:p>
          <a:r>
            <a:rPr lang="ru-RU" sz="14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Образовательная программа «Воспитатели со Знанием»</a:t>
          </a:r>
        </a:p>
      </dgm:t>
    </dgm:pt>
    <dgm:pt modelId="{484CFE5C-0C55-41EC-9DBD-5F45C7A5BB4D}" type="parTrans" cxnId="{B8D1BE77-876D-447B-B3CC-22DE4A31F847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02CC6651-4A74-4D2D-8886-A9257138E0F2}" type="sibTrans" cxnId="{B8D1BE77-876D-447B-B3CC-22DE4A31F847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1C3B5F3C-1341-4504-95AB-5A436BE6AFA8}">
      <dgm:prSet custT="1"/>
      <dgm:spPr/>
      <dgm:t>
        <a:bodyPr/>
        <a:lstStyle/>
        <a:p>
          <a:r>
            <a:rPr lang="ru-RU" sz="14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Библиотека готовых лекций </a:t>
          </a:r>
        </a:p>
      </dgm:t>
    </dgm:pt>
    <dgm:pt modelId="{EB651E0B-F0CF-45DE-89F2-9F641FD72B62}" type="parTrans" cxnId="{D833C27E-5D87-48BA-BF29-B5CD6DA64A1D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D98CD103-A4C2-4A70-907A-F747B54975F3}" type="sibTrans" cxnId="{D833C27E-5D87-48BA-BF29-B5CD6DA64A1D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65B53BBE-756F-4FA5-B696-9A055CD4BE0C}">
      <dgm:prSet custT="1"/>
      <dgm:spPr>
        <a:solidFill>
          <a:srgbClr val="002776"/>
        </a:solidFill>
      </dgm:spPr>
      <dgm:t>
        <a:bodyPr/>
        <a:lstStyle/>
        <a:p>
          <a:r>
            <a:rPr lang="ru-RU" sz="1400" b="1" dirty="0">
              <a:latin typeface="+mj-lt"/>
              <a:cs typeface="Arial" panose="020B0604020202020204" pitchFamily="34" charset="0"/>
            </a:rPr>
            <a:t>Цифровые инструменты и ресурсы</a:t>
          </a:r>
          <a:endParaRPr lang="ru-RU" sz="1400" dirty="0">
            <a:latin typeface="+mj-lt"/>
            <a:cs typeface="Arial" panose="020B0604020202020204" pitchFamily="34" charset="0"/>
          </a:endParaRPr>
        </a:p>
      </dgm:t>
    </dgm:pt>
    <dgm:pt modelId="{24FBE0E8-F067-4CC8-AC53-95E15E6FE015}" type="parTrans" cxnId="{7E4ADDB3-618E-4C0F-AB38-DAC3D3868C4E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27FACD4C-1BC8-4350-8FCB-E59EAEF83353}" type="sibTrans" cxnId="{7E4ADDB3-618E-4C0F-AB38-DAC3D3868C4E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0ED47C63-90E8-441A-8AF5-866029B07987}">
      <dgm:prSet custT="1"/>
      <dgm:spPr/>
      <dgm:t>
        <a:bodyPr/>
        <a:lstStyle/>
        <a:p>
          <a:r>
            <a:rPr lang="ru-RU" sz="1400" b="1" i="1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Цифровой конструктор планирования образовательной деятельности в ДОО</a:t>
          </a:r>
          <a:endParaRPr lang="ru-RU" sz="1400" b="1" dirty="0">
            <a:solidFill>
              <a:srgbClr val="002060"/>
            </a:solidFill>
            <a:latin typeface="+mj-lt"/>
            <a:cs typeface="Arial" panose="020B0604020202020204" pitchFamily="34" charset="0"/>
          </a:endParaRPr>
        </a:p>
      </dgm:t>
    </dgm:pt>
    <dgm:pt modelId="{DDCC6CB0-5D4F-4F97-A7FB-D73FC34F0C9A}" type="parTrans" cxnId="{286F7947-1644-4BE4-A065-B575C2733F11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1BEE853A-875A-4B44-AB72-08C3F840A889}" type="sibTrans" cxnId="{286F7947-1644-4BE4-A065-B575C2733F11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0B5571B-4EBE-40EF-945F-29D3AE619840}">
      <dgm:prSet custT="1"/>
      <dgm:spPr/>
      <dgm:t>
        <a:bodyPr/>
        <a:lstStyle/>
        <a:p>
          <a:r>
            <a:rPr lang="ru-RU" sz="14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Разработан ФГБНУ «ИРЗАР»</a:t>
          </a:r>
        </a:p>
      </dgm:t>
    </dgm:pt>
    <dgm:pt modelId="{1CA1ACDA-FC36-44F8-97E7-31B1145EB80A}" type="parTrans" cxnId="{61E9BB59-ACFD-4662-98E5-D3821077947C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42763BAD-F29C-451B-8B1D-02EAFD31CEA9}" type="sibTrans" cxnId="{61E9BB59-ACFD-4662-98E5-D3821077947C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F132EFA8-7CFF-4B7F-B279-F06925387796}">
      <dgm:prSet custT="1"/>
      <dgm:spPr/>
      <dgm:t>
        <a:bodyPr/>
        <a:lstStyle/>
        <a:p>
          <a:r>
            <a:rPr lang="ru-RU" sz="14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Полностью соответствует ФГОС ДО и ФОП ДО</a:t>
          </a:r>
        </a:p>
      </dgm:t>
    </dgm:pt>
    <dgm:pt modelId="{8201F926-5BE7-431E-9DB9-372F0EFB8741}" type="parTrans" cxnId="{E762D29B-2893-44DA-A5FA-F8947002DE6E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95E8351C-9E28-488F-AC2D-3D7C33051238}" type="sibTrans" cxnId="{E762D29B-2893-44DA-A5FA-F8947002DE6E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F8CCF733-8193-4506-BB94-306E3E389BF1}">
      <dgm:prSet custT="1"/>
      <dgm:spPr/>
      <dgm:t>
        <a:bodyPr/>
        <a:lstStyle/>
        <a:p>
          <a:r>
            <a:rPr lang="ru-RU" sz="14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Включает форму планирования взаимодействия с родителями в соответствии с ФОП ДО</a:t>
          </a:r>
        </a:p>
      </dgm:t>
    </dgm:pt>
    <dgm:pt modelId="{3871135A-C346-4ED5-930A-0C84D0E37D46}" type="parTrans" cxnId="{6BAE9819-9D74-4543-ACD7-312828CA50C9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0DDD7AAA-1C23-438D-976C-14E5EDBEE5A8}" type="sibTrans" cxnId="{6BAE9819-9D74-4543-ACD7-312828CA50C9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3BDDBF0E-8267-4344-AA04-2ACD0759F8D1}">
      <dgm:prSet custT="1"/>
      <dgm:spPr/>
      <dgm:t>
        <a:bodyPr/>
        <a:lstStyle/>
        <a:p>
          <a:r>
            <a:rPr lang="ru-RU" sz="1400" b="1" i="1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Цифровой банк методических материалов</a:t>
          </a:r>
          <a:endParaRPr lang="ru-RU" sz="1400" b="1" dirty="0">
            <a:solidFill>
              <a:srgbClr val="002060"/>
            </a:solidFill>
            <a:latin typeface="+mj-lt"/>
            <a:cs typeface="Arial" panose="020B0604020202020204" pitchFamily="34" charset="0"/>
          </a:endParaRPr>
        </a:p>
      </dgm:t>
    </dgm:pt>
    <dgm:pt modelId="{F18BA8B4-4D17-45F7-B2FF-C311DC2149A3}" type="parTrans" cxnId="{C7AA519A-4EA5-4D6E-9D24-26690376E64B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64DEE80C-1EA3-4F9B-8C08-BA53FA71640B}" type="sibTrans" cxnId="{C7AA519A-4EA5-4D6E-9D24-26690376E64B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60741587-13FC-4F67-95E8-F4DB17313F68}">
      <dgm:prSet custT="1"/>
      <dgm:spPr/>
      <dgm:t>
        <a:bodyPr/>
        <a:lstStyle/>
        <a:p>
          <a:r>
            <a:rPr lang="ru-RU" sz="14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Создается ИРЗАР для поддержки педагогов</a:t>
          </a:r>
        </a:p>
      </dgm:t>
    </dgm:pt>
    <dgm:pt modelId="{5D7E9983-9E8B-41D1-A7E9-596E879E892F}" type="parTrans" cxnId="{BF691F79-EA57-4996-85F7-82A3EBBDC8D4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2C8C443-0841-4F1B-BF80-8AD11BD3DD67}" type="sibTrans" cxnId="{BF691F79-EA57-4996-85F7-82A3EBBDC8D4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952C9662-B2B9-411B-8771-F2A2681A4D3C}">
      <dgm:prSet custT="1"/>
      <dgm:spPr/>
      <dgm:t>
        <a:bodyPr/>
        <a:lstStyle/>
        <a:p>
          <a:r>
            <a:rPr lang="ru-RU" sz="14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Содержит верифицированные парциальные программы, конспекты, сценарии, игры</a:t>
          </a:r>
        </a:p>
      </dgm:t>
    </dgm:pt>
    <dgm:pt modelId="{216CD699-7CAD-47D5-8883-D66E0557B140}" type="parTrans" cxnId="{EE779F5A-DF72-4B64-8761-6C462FFDF599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C8682318-CD96-4755-AC96-155991170358}" type="sibTrans" cxnId="{EE779F5A-DF72-4B64-8761-6C462FFDF599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3E92B403-F709-4925-9A62-FC1C8118FC74}">
      <dgm:prSet custT="1"/>
      <dgm:spPr/>
      <dgm:t>
        <a:bodyPr/>
        <a:lstStyle/>
        <a:p>
          <a:r>
            <a:rPr lang="ru-RU" sz="1400" b="1" i="1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Портал «</a:t>
          </a:r>
          <a:r>
            <a:rPr lang="ru-RU" sz="1400" b="1" i="1" dirty="0" err="1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Растимдетей.рф</a:t>
          </a:r>
          <a:r>
            <a:rPr lang="ru-RU" sz="1400" b="1" i="1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» и ФГИС «Моя школа</a:t>
          </a:r>
          <a:r>
            <a:rPr lang="ru-RU" sz="1400" b="1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» </a:t>
          </a:r>
          <a:r>
            <a:rPr lang="ru-RU" sz="14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- платформы для размещения верифицированных просветительских материалов</a:t>
          </a:r>
        </a:p>
      </dgm:t>
    </dgm:pt>
    <dgm:pt modelId="{3E147736-EA68-47BD-9714-2BE1A53664FD}" type="parTrans" cxnId="{56E8EAD1-531A-4462-9F05-00E97DBD32E5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25C4BEA6-D4EF-4C85-B241-CE5C0BC8B1FE}" type="sibTrans" cxnId="{56E8EAD1-531A-4462-9F05-00E97DBD32E5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AE07BD5C-EB07-4B00-92A2-538D025A968E}">
      <dgm:prSet custT="1"/>
      <dgm:spPr/>
      <dgm:t>
        <a:bodyPr/>
        <a:lstStyle/>
        <a:p>
          <a:r>
            <a:rPr lang="ru-RU" sz="1400" b="1" i="1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Просветительские материалы для родителей</a:t>
          </a:r>
          <a:endParaRPr lang="ru-RU" sz="1400" b="1" dirty="0">
            <a:solidFill>
              <a:srgbClr val="002060"/>
            </a:solidFill>
            <a:latin typeface="+mj-lt"/>
            <a:cs typeface="Arial" panose="020B0604020202020204" pitchFamily="34" charset="0"/>
          </a:endParaRPr>
        </a:p>
      </dgm:t>
    </dgm:pt>
    <dgm:pt modelId="{8160210D-10AA-4155-8B36-6B37D7356F07}" type="parTrans" cxnId="{11A6898E-CF3D-4E68-877D-9D0B1AE6B6EA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9858F030-3B9E-4550-A202-749A7BE1BCCF}" type="sibTrans" cxnId="{11A6898E-CF3D-4E68-877D-9D0B1AE6B6EA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E66D11A-C1A6-4F95-A2E0-2892CB45ED31}">
      <dgm:prSet custT="1"/>
      <dgm:spPr/>
      <dgm:t>
        <a:bodyPr/>
        <a:lstStyle/>
        <a:p>
          <a:r>
            <a:rPr lang="ru-RU" sz="14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разработаны и опубликованы на официальном сайте ИРЗАР : Памятки для родителей,  Чек-листы, Инфографика по актуальным темам воспитания и развития детей</a:t>
          </a:r>
          <a:endParaRPr lang="ru-RU" sz="1400" b="1" dirty="0">
            <a:solidFill>
              <a:srgbClr val="002060"/>
            </a:solidFill>
            <a:latin typeface="+mj-lt"/>
            <a:cs typeface="Arial" panose="020B0604020202020204" pitchFamily="34" charset="0"/>
          </a:endParaRPr>
        </a:p>
      </dgm:t>
    </dgm:pt>
    <dgm:pt modelId="{E7739B53-BB5C-4A6F-B26B-C3A36161CCBC}" type="parTrans" cxnId="{6B2EE103-1C5D-412D-93A1-428D5B8307B9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5C6A8122-0F5A-49DE-9F04-9DF37FDBD2EB}" type="sibTrans" cxnId="{6B2EE103-1C5D-412D-93A1-428D5B8307B9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3A8E838B-5911-46F8-904F-D1B64B159EF0}" type="pres">
      <dgm:prSet presAssocID="{A6977091-91E5-4AF1-B6B1-3890D0B62ACE}" presName="linear" presStyleCnt="0">
        <dgm:presLayoutVars>
          <dgm:dir/>
          <dgm:animLvl val="lvl"/>
          <dgm:resizeHandles val="exact"/>
        </dgm:presLayoutVars>
      </dgm:prSet>
      <dgm:spPr/>
    </dgm:pt>
    <dgm:pt modelId="{EB6E5E2B-2066-4400-8EE0-8BD65B74310C}" type="pres">
      <dgm:prSet presAssocID="{D6AE6DC4-D891-4CCC-92B2-78BBF958D980}" presName="parentLin" presStyleCnt="0"/>
      <dgm:spPr/>
    </dgm:pt>
    <dgm:pt modelId="{E049F435-F495-444A-BBAC-2CEAADBA0B7A}" type="pres">
      <dgm:prSet presAssocID="{D6AE6DC4-D891-4CCC-92B2-78BBF958D980}" presName="parentLeftMargin" presStyleLbl="node1" presStyleIdx="0" presStyleCnt="3"/>
      <dgm:spPr/>
    </dgm:pt>
    <dgm:pt modelId="{278A7E93-97DA-4EBC-AE70-E7959C9F0E57}" type="pres">
      <dgm:prSet presAssocID="{D6AE6DC4-D891-4CCC-92B2-78BBF958D98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49B19A0-A44C-41C8-8224-26A50125609B}" type="pres">
      <dgm:prSet presAssocID="{D6AE6DC4-D891-4CCC-92B2-78BBF958D980}" presName="negativeSpace" presStyleCnt="0"/>
      <dgm:spPr/>
    </dgm:pt>
    <dgm:pt modelId="{6A8C2CBF-43E7-4DFE-A9EE-29D100B2AE42}" type="pres">
      <dgm:prSet presAssocID="{D6AE6DC4-D891-4CCC-92B2-78BBF958D980}" presName="childText" presStyleLbl="conFgAcc1" presStyleIdx="0" presStyleCnt="3">
        <dgm:presLayoutVars>
          <dgm:bulletEnabled val="1"/>
        </dgm:presLayoutVars>
      </dgm:prSet>
      <dgm:spPr/>
    </dgm:pt>
    <dgm:pt modelId="{3566DD15-C31D-462F-A83A-07FA6C6311C3}" type="pres">
      <dgm:prSet presAssocID="{3FE29806-3EFF-434F-BD42-6C8D9E8FCE55}" presName="spaceBetweenRectangles" presStyleCnt="0"/>
      <dgm:spPr/>
    </dgm:pt>
    <dgm:pt modelId="{3EBF2647-7755-47AA-A104-83C52AB294C0}" type="pres">
      <dgm:prSet presAssocID="{62E394D8-ABEC-487B-B71C-A02988D609E4}" presName="parentLin" presStyleCnt="0"/>
      <dgm:spPr/>
    </dgm:pt>
    <dgm:pt modelId="{20A79734-F6CB-4B2B-9E2C-429E5256A384}" type="pres">
      <dgm:prSet presAssocID="{62E394D8-ABEC-487B-B71C-A02988D609E4}" presName="parentLeftMargin" presStyleLbl="node1" presStyleIdx="0" presStyleCnt="3"/>
      <dgm:spPr/>
    </dgm:pt>
    <dgm:pt modelId="{13E74865-D742-463F-95D8-E6EE2B45D8D6}" type="pres">
      <dgm:prSet presAssocID="{62E394D8-ABEC-487B-B71C-A02988D609E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0D4E22E-0F93-48D0-9A0E-1AD5B53FC09C}" type="pres">
      <dgm:prSet presAssocID="{62E394D8-ABEC-487B-B71C-A02988D609E4}" presName="negativeSpace" presStyleCnt="0"/>
      <dgm:spPr/>
    </dgm:pt>
    <dgm:pt modelId="{360A1057-4740-460C-97BD-FD2859964FE2}" type="pres">
      <dgm:prSet presAssocID="{62E394D8-ABEC-487B-B71C-A02988D609E4}" presName="childText" presStyleLbl="conFgAcc1" presStyleIdx="1" presStyleCnt="3">
        <dgm:presLayoutVars>
          <dgm:bulletEnabled val="1"/>
        </dgm:presLayoutVars>
      </dgm:prSet>
      <dgm:spPr/>
    </dgm:pt>
    <dgm:pt modelId="{29A1103D-DDEF-4CD7-86E9-71C787DB9DD7}" type="pres">
      <dgm:prSet presAssocID="{25F0F447-8998-40C9-9DFF-532DFD72C4CC}" presName="spaceBetweenRectangles" presStyleCnt="0"/>
      <dgm:spPr/>
    </dgm:pt>
    <dgm:pt modelId="{0080F45B-BA13-4D66-A59E-170C32E15582}" type="pres">
      <dgm:prSet presAssocID="{65B53BBE-756F-4FA5-B696-9A055CD4BE0C}" presName="parentLin" presStyleCnt="0"/>
      <dgm:spPr/>
    </dgm:pt>
    <dgm:pt modelId="{CF50B3B8-5DD8-4A10-BEEB-E96877D3A7F9}" type="pres">
      <dgm:prSet presAssocID="{65B53BBE-756F-4FA5-B696-9A055CD4BE0C}" presName="parentLeftMargin" presStyleLbl="node1" presStyleIdx="1" presStyleCnt="3"/>
      <dgm:spPr/>
    </dgm:pt>
    <dgm:pt modelId="{9AC1411D-FB74-4F23-A1A4-1CCD8703C437}" type="pres">
      <dgm:prSet presAssocID="{65B53BBE-756F-4FA5-B696-9A055CD4BE0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A739B58-EC87-485D-B42D-6782CECF3040}" type="pres">
      <dgm:prSet presAssocID="{65B53BBE-756F-4FA5-B696-9A055CD4BE0C}" presName="negativeSpace" presStyleCnt="0"/>
      <dgm:spPr/>
    </dgm:pt>
    <dgm:pt modelId="{8FC238C0-B857-43FC-9CEA-992620E665A7}" type="pres">
      <dgm:prSet presAssocID="{65B53BBE-756F-4FA5-B696-9A055CD4BE0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B2EE103-1C5D-412D-93A1-428D5B8307B9}" srcId="{65B53BBE-756F-4FA5-B696-9A055CD4BE0C}" destId="{BE66D11A-C1A6-4F95-A2E0-2892CB45ED31}" srcOrd="3" destOrd="0" parTransId="{E7739B53-BB5C-4A6F-B26B-C3A36161CCBC}" sibTransId="{5C6A8122-0F5A-49DE-9F04-9DF37FDBD2EB}"/>
    <dgm:cxn modelId="{07B2AD13-5D47-40CF-9EBA-F44781AE08AA}" type="presOf" srcId="{0ED47C63-90E8-441A-8AF5-866029B07987}" destId="{8FC238C0-B857-43FC-9CEA-992620E665A7}" srcOrd="0" destOrd="0" presId="urn:microsoft.com/office/officeart/2005/8/layout/list1"/>
    <dgm:cxn modelId="{54D07A16-4A68-4FA1-8462-30F1EA575DB3}" srcId="{A6977091-91E5-4AF1-B6B1-3890D0B62ACE}" destId="{62E394D8-ABEC-487B-B71C-A02988D609E4}" srcOrd="1" destOrd="0" parTransId="{7C06C2C4-0EE5-414C-9BA5-94F621503167}" sibTransId="{25F0F447-8998-40C9-9DFF-532DFD72C4CC}"/>
    <dgm:cxn modelId="{6BAE9819-9D74-4543-ACD7-312828CA50C9}" srcId="{F132EFA8-7CFF-4B7F-B279-F06925387796}" destId="{F8CCF733-8193-4506-BB94-306E3E389BF1}" srcOrd="0" destOrd="0" parTransId="{3871135A-C346-4ED5-930A-0C84D0E37D46}" sibTransId="{0DDD7AAA-1C23-438D-976C-14E5EDBEE5A8}"/>
    <dgm:cxn modelId="{49B43931-650B-4E65-AA85-2185993B1477}" type="presOf" srcId="{AE07BD5C-EB07-4B00-92A2-538D025A968E}" destId="{8FC238C0-B857-43FC-9CEA-992620E665A7}" srcOrd="0" destOrd="8" presId="urn:microsoft.com/office/officeart/2005/8/layout/list1"/>
    <dgm:cxn modelId="{E64BD733-6159-4F7B-BFDD-68D23E41C856}" type="presOf" srcId="{60741587-13FC-4F67-95E8-F4DB17313F68}" destId="{8FC238C0-B857-43FC-9CEA-992620E665A7}" srcOrd="0" destOrd="5" presId="urn:microsoft.com/office/officeart/2005/8/layout/list1"/>
    <dgm:cxn modelId="{3033AC3F-2F13-4B6B-B29F-51C1EF98BC2F}" type="presOf" srcId="{952C9662-B2B9-411B-8771-F2A2681A4D3C}" destId="{8FC238C0-B857-43FC-9CEA-992620E665A7}" srcOrd="0" destOrd="6" presId="urn:microsoft.com/office/officeart/2005/8/layout/list1"/>
    <dgm:cxn modelId="{BFE4E841-EADA-4064-83C6-075AEFCEF8A7}" type="presOf" srcId="{3BDDBF0E-8267-4344-AA04-2ACD0759F8D1}" destId="{8FC238C0-B857-43FC-9CEA-992620E665A7}" srcOrd="0" destOrd="4" presId="urn:microsoft.com/office/officeart/2005/8/layout/list1"/>
    <dgm:cxn modelId="{7C982463-363F-435A-B88C-403B4EA3BE81}" type="presOf" srcId="{65B53BBE-756F-4FA5-B696-9A055CD4BE0C}" destId="{CF50B3B8-5DD8-4A10-BEEB-E96877D3A7F9}" srcOrd="0" destOrd="0" presId="urn:microsoft.com/office/officeart/2005/8/layout/list1"/>
    <dgm:cxn modelId="{286F7947-1644-4BE4-A065-B575C2733F11}" srcId="{65B53BBE-756F-4FA5-B696-9A055CD4BE0C}" destId="{0ED47C63-90E8-441A-8AF5-866029B07987}" srcOrd="0" destOrd="0" parTransId="{DDCC6CB0-5D4F-4F97-A7FB-D73FC34F0C9A}" sibTransId="{1BEE853A-875A-4B44-AB72-08C3F840A889}"/>
    <dgm:cxn modelId="{6261B247-E459-4751-82D3-C05B320C66A5}" type="presOf" srcId="{62E394D8-ABEC-487B-B71C-A02988D609E4}" destId="{13E74865-D742-463F-95D8-E6EE2B45D8D6}" srcOrd="1" destOrd="0" presId="urn:microsoft.com/office/officeart/2005/8/layout/list1"/>
    <dgm:cxn modelId="{D98B9853-255B-4C4C-A9BE-7A74A0496869}" type="presOf" srcId="{D6AE6DC4-D891-4CCC-92B2-78BBF958D980}" destId="{E049F435-F495-444A-BBAC-2CEAADBA0B7A}" srcOrd="0" destOrd="0" presId="urn:microsoft.com/office/officeart/2005/8/layout/list1"/>
    <dgm:cxn modelId="{04370957-D437-4B21-8C1C-9B06E4870DED}" type="presOf" srcId="{62E394D8-ABEC-487B-B71C-A02988D609E4}" destId="{20A79734-F6CB-4B2B-9E2C-429E5256A384}" srcOrd="0" destOrd="0" presId="urn:microsoft.com/office/officeart/2005/8/layout/list1"/>
    <dgm:cxn modelId="{C8C63477-00ED-44A2-AF12-13C1DD3BA494}" srcId="{D6AE6DC4-D891-4CCC-92B2-78BBF958D980}" destId="{D13A1278-CC40-425E-AB7B-87EB5B99008E}" srcOrd="0" destOrd="0" parTransId="{A149E6EF-979C-4EC2-A680-F6385F9DFB07}" sibTransId="{6671F73B-81C3-413A-ACD4-1A3FF2AC6C41}"/>
    <dgm:cxn modelId="{B8D1BE77-876D-447B-B3CC-22DE4A31F847}" srcId="{62E394D8-ABEC-487B-B71C-A02988D609E4}" destId="{6A8A808C-C966-4115-86B8-1BE855BE49BC}" srcOrd="0" destOrd="0" parTransId="{484CFE5C-0C55-41EC-9DBD-5F45C7A5BB4D}" sibTransId="{02CC6651-4A74-4D2D-8886-A9257138E0F2}"/>
    <dgm:cxn modelId="{BF691F79-EA57-4996-85F7-82A3EBBDC8D4}" srcId="{3BDDBF0E-8267-4344-AA04-2ACD0759F8D1}" destId="{60741587-13FC-4F67-95E8-F4DB17313F68}" srcOrd="0" destOrd="0" parTransId="{5D7E9983-9E8B-41D1-A7E9-596E879E892F}" sibTransId="{B2C8C443-0841-4F1B-BF80-8AD11BD3DD67}"/>
    <dgm:cxn modelId="{61E9BB59-ACFD-4662-98E5-D3821077947C}" srcId="{0ED47C63-90E8-441A-8AF5-866029B07987}" destId="{B0B5571B-4EBE-40EF-945F-29D3AE619840}" srcOrd="0" destOrd="0" parTransId="{1CA1ACDA-FC36-44F8-97E7-31B1145EB80A}" sibTransId="{42763BAD-F29C-451B-8B1D-02EAFD31CEA9}"/>
    <dgm:cxn modelId="{EE779F5A-DF72-4B64-8761-6C462FFDF599}" srcId="{3BDDBF0E-8267-4344-AA04-2ACD0759F8D1}" destId="{952C9662-B2B9-411B-8771-F2A2681A4D3C}" srcOrd="1" destOrd="0" parTransId="{216CD699-7CAD-47D5-8883-D66E0557B140}" sibTransId="{C8682318-CD96-4755-AC96-155991170358}"/>
    <dgm:cxn modelId="{D833C27E-5D87-48BA-BF29-B5CD6DA64A1D}" srcId="{62E394D8-ABEC-487B-B71C-A02988D609E4}" destId="{1C3B5F3C-1341-4504-95AB-5A436BE6AFA8}" srcOrd="1" destOrd="0" parTransId="{EB651E0B-F0CF-45DE-89F2-9F641FD72B62}" sibTransId="{D98CD103-A4C2-4A70-907A-F747B54975F3}"/>
    <dgm:cxn modelId="{372BE986-CC67-4526-B3A8-CE931D00004A}" type="presOf" srcId="{F132EFA8-7CFF-4B7F-B279-F06925387796}" destId="{8FC238C0-B857-43FC-9CEA-992620E665A7}" srcOrd="0" destOrd="2" presId="urn:microsoft.com/office/officeart/2005/8/layout/list1"/>
    <dgm:cxn modelId="{4447238B-5E06-4481-A5E7-A087D6F55E63}" type="presOf" srcId="{3E92B403-F709-4925-9A62-FC1C8118FC74}" destId="{8FC238C0-B857-43FC-9CEA-992620E665A7}" srcOrd="0" destOrd="7" presId="urn:microsoft.com/office/officeart/2005/8/layout/list1"/>
    <dgm:cxn modelId="{11A6898E-CF3D-4E68-877D-9D0B1AE6B6EA}" srcId="{65B53BBE-756F-4FA5-B696-9A055CD4BE0C}" destId="{AE07BD5C-EB07-4B00-92A2-538D025A968E}" srcOrd="2" destOrd="0" parTransId="{8160210D-10AA-4155-8B36-6B37D7356F07}" sibTransId="{9858F030-3B9E-4550-A202-749A7BE1BCCF}"/>
    <dgm:cxn modelId="{09F38A97-B70C-4D32-9754-9916DD064AE4}" type="presOf" srcId="{1C3B5F3C-1341-4504-95AB-5A436BE6AFA8}" destId="{360A1057-4740-460C-97BD-FD2859964FE2}" srcOrd="0" destOrd="1" presId="urn:microsoft.com/office/officeart/2005/8/layout/list1"/>
    <dgm:cxn modelId="{C7AA519A-4EA5-4D6E-9D24-26690376E64B}" srcId="{0ED47C63-90E8-441A-8AF5-866029B07987}" destId="{3BDDBF0E-8267-4344-AA04-2ACD0759F8D1}" srcOrd="2" destOrd="0" parTransId="{F18BA8B4-4D17-45F7-B2FF-C311DC2149A3}" sibTransId="{64DEE80C-1EA3-4F9B-8C08-BA53FA71640B}"/>
    <dgm:cxn modelId="{E762D29B-2893-44DA-A5FA-F8947002DE6E}" srcId="{0ED47C63-90E8-441A-8AF5-866029B07987}" destId="{F132EFA8-7CFF-4B7F-B279-F06925387796}" srcOrd="1" destOrd="0" parTransId="{8201F926-5BE7-431E-9DB9-372F0EFB8741}" sibTransId="{95E8351C-9E28-488F-AC2D-3D7C33051238}"/>
    <dgm:cxn modelId="{7E4ADDB3-618E-4C0F-AB38-DAC3D3868C4E}" srcId="{A6977091-91E5-4AF1-B6B1-3890D0B62ACE}" destId="{65B53BBE-756F-4FA5-B696-9A055CD4BE0C}" srcOrd="2" destOrd="0" parTransId="{24FBE0E8-F067-4CC8-AC53-95E15E6FE015}" sibTransId="{27FACD4C-1BC8-4350-8FCB-E59EAEF83353}"/>
    <dgm:cxn modelId="{EAE4ABBD-DF01-4C5C-A212-B5B4E12A46DD}" type="presOf" srcId="{65B53BBE-756F-4FA5-B696-9A055CD4BE0C}" destId="{9AC1411D-FB74-4F23-A1A4-1CCD8703C437}" srcOrd="1" destOrd="0" presId="urn:microsoft.com/office/officeart/2005/8/layout/list1"/>
    <dgm:cxn modelId="{556F42C8-9143-4B70-9E69-6E60F48914AE}" type="presOf" srcId="{6A8A808C-C966-4115-86B8-1BE855BE49BC}" destId="{360A1057-4740-460C-97BD-FD2859964FE2}" srcOrd="0" destOrd="0" presId="urn:microsoft.com/office/officeart/2005/8/layout/list1"/>
    <dgm:cxn modelId="{9C08CBC9-8972-4FE7-B4EB-7C8C2F3F3EA0}" srcId="{A6977091-91E5-4AF1-B6B1-3890D0B62ACE}" destId="{D6AE6DC4-D891-4CCC-92B2-78BBF958D980}" srcOrd="0" destOrd="0" parTransId="{75E4F976-487E-40F0-BD76-17E43CC7F571}" sibTransId="{3FE29806-3EFF-434F-BD42-6C8D9E8FCE55}"/>
    <dgm:cxn modelId="{6FFA9FCA-6937-43A9-9312-CA93CEDA23FC}" type="presOf" srcId="{D6AE6DC4-D891-4CCC-92B2-78BBF958D980}" destId="{278A7E93-97DA-4EBC-AE70-E7959C9F0E57}" srcOrd="1" destOrd="0" presId="urn:microsoft.com/office/officeart/2005/8/layout/list1"/>
    <dgm:cxn modelId="{B51A50D0-E70F-46DB-A7BB-116218CD3F3A}" type="presOf" srcId="{A6977091-91E5-4AF1-B6B1-3890D0B62ACE}" destId="{3A8E838B-5911-46F8-904F-D1B64B159EF0}" srcOrd="0" destOrd="0" presId="urn:microsoft.com/office/officeart/2005/8/layout/list1"/>
    <dgm:cxn modelId="{56E8EAD1-531A-4462-9F05-00E97DBD32E5}" srcId="{65B53BBE-756F-4FA5-B696-9A055CD4BE0C}" destId="{3E92B403-F709-4925-9A62-FC1C8118FC74}" srcOrd="1" destOrd="0" parTransId="{3E147736-EA68-47BD-9714-2BE1A53664FD}" sibTransId="{25C4BEA6-D4EF-4C85-B241-CE5C0BC8B1FE}"/>
    <dgm:cxn modelId="{894636D7-6931-417A-BE9E-3D162EA9C037}" type="presOf" srcId="{B0B5571B-4EBE-40EF-945F-29D3AE619840}" destId="{8FC238C0-B857-43FC-9CEA-992620E665A7}" srcOrd="0" destOrd="1" presId="urn:microsoft.com/office/officeart/2005/8/layout/list1"/>
    <dgm:cxn modelId="{A321A3E6-BB7D-4F7D-868F-4C3D26CD84FD}" type="presOf" srcId="{F8CCF733-8193-4506-BB94-306E3E389BF1}" destId="{8FC238C0-B857-43FC-9CEA-992620E665A7}" srcOrd="0" destOrd="3" presId="urn:microsoft.com/office/officeart/2005/8/layout/list1"/>
    <dgm:cxn modelId="{CF09EDE6-796B-48A2-8D81-07D0AEE3105A}" type="presOf" srcId="{D13A1278-CC40-425E-AB7B-87EB5B99008E}" destId="{6A8C2CBF-43E7-4DFE-A9EE-29D100B2AE42}" srcOrd="0" destOrd="0" presId="urn:microsoft.com/office/officeart/2005/8/layout/list1"/>
    <dgm:cxn modelId="{145458ED-B827-41F6-9B4F-6C99C2BB2CBC}" type="presOf" srcId="{BE66D11A-C1A6-4F95-A2E0-2892CB45ED31}" destId="{8FC238C0-B857-43FC-9CEA-992620E665A7}" srcOrd="0" destOrd="9" presId="urn:microsoft.com/office/officeart/2005/8/layout/list1"/>
    <dgm:cxn modelId="{F3CC201E-B21A-4A12-B6A7-F9014EB30D90}" type="presParOf" srcId="{3A8E838B-5911-46F8-904F-D1B64B159EF0}" destId="{EB6E5E2B-2066-4400-8EE0-8BD65B74310C}" srcOrd="0" destOrd="0" presId="urn:microsoft.com/office/officeart/2005/8/layout/list1"/>
    <dgm:cxn modelId="{7DE7C5C5-D1E9-455C-B1E1-23192695EDD5}" type="presParOf" srcId="{EB6E5E2B-2066-4400-8EE0-8BD65B74310C}" destId="{E049F435-F495-444A-BBAC-2CEAADBA0B7A}" srcOrd="0" destOrd="0" presId="urn:microsoft.com/office/officeart/2005/8/layout/list1"/>
    <dgm:cxn modelId="{121FC971-51E7-4C9C-853D-200C2C61880A}" type="presParOf" srcId="{EB6E5E2B-2066-4400-8EE0-8BD65B74310C}" destId="{278A7E93-97DA-4EBC-AE70-E7959C9F0E57}" srcOrd="1" destOrd="0" presId="urn:microsoft.com/office/officeart/2005/8/layout/list1"/>
    <dgm:cxn modelId="{5F9F135B-ED53-41E4-A24E-12798EBC113C}" type="presParOf" srcId="{3A8E838B-5911-46F8-904F-D1B64B159EF0}" destId="{A49B19A0-A44C-41C8-8224-26A50125609B}" srcOrd="1" destOrd="0" presId="urn:microsoft.com/office/officeart/2005/8/layout/list1"/>
    <dgm:cxn modelId="{A9635C04-B6E8-484F-900D-4353DC167F07}" type="presParOf" srcId="{3A8E838B-5911-46F8-904F-D1B64B159EF0}" destId="{6A8C2CBF-43E7-4DFE-A9EE-29D100B2AE42}" srcOrd="2" destOrd="0" presId="urn:microsoft.com/office/officeart/2005/8/layout/list1"/>
    <dgm:cxn modelId="{60331AF4-5A53-4340-91BF-D4E7B9CEC930}" type="presParOf" srcId="{3A8E838B-5911-46F8-904F-D1B64B159EF0}" destId="{3566DD15-C31D-462F-A83A-07FA6C6311C3}" srcOrd="3" destOrd="0" presId="urn:microsoft.com/office/officeart/2005/8/layout/list1"/>
    <dgm:cxn modelId="{0096C598-01FE-4A64-A7BC-AEC7BF04EEAC}" type="presParOf" srcId="{3A8E838B-5911-46F8-904F-D1B64B159EF0}" destId="{3EBF2647-7755-47AA-A104-83C52AB294C0}" srcOrd="4" destOrd="0" presId="urn:microsoft.com/office/officeart/2005/8/layout/list1"/>
    <dgm:cxn modelId="{36C8DE11-493F-4A50-854F-64A2E1A33D23}" type="presParOf" srcId="{3EBF2647-7755-47AA-A104-83C52AB294C0}" destId="{20A79734-F6CB-4B2B-9E2C-429E5256A384}" srcOrd="0" destOrd="0" presId="urn:microsoft.com/office/officeart/2005/8/layout/list1"/>
    <dgm:cxn modelId="{65CCDDE1-A7F6-4EC0-A92A-F0CB5B1ED0B2}" type="presParOf" srcId="{3EBF2647-7755-47AA-A104-83C52AB294C0}" destId="{13E74865-D742-463F-95D8-E6EE2B45D8D6}" srcOrd="1" destOrd="0" presId="urn:microsoft.com/office/officeart/2005/8/layout/list1"/>
    <dgm:cxn modelId="{AD07C3AB-1921-4255-B4B2-1A5D1C6B43DE}" type="presParOf" srcId="{3A8E838B-5911-46F8-904F-D1B64B159EF0}" destId="{F0D4E22E-0F93-48D0-9A0E-1AD5B53FC09C}" srcOrd="5" destOrd="0" presId="urn:microsoft.com/office/officeart/2005/8/layout/list1"/>
    <dgm:cxn modelId="{07AB7428-B20E-4971-B6A6-8921015DF1F2}" type="presParOf" srcId="{3A8E838B-5911-46F8-904F-D1B64B159EF0}" destId="{360A1057-4740-460C-97BD-FD2859964FE2}" srcOrd="6" destOrd="0" presId="urn:microsoft.com/office/officeart/2005/8/layout/list1"/>
    <dgm:cxn modelId="{2B20E5C2-F77C-4F40-8CC0-1DB58AE51C7F}" type="presParOf" srcId="{3A8E838B-5911-46F8-904F-D1B64B159EF0}" destId="{29A1103D-DDEF-4CD7-86E9-71C787DB9DD7}" srcOrd="7" destOrd="0" presId="urn:microsoft.com/office/officeart/2005/8/layout/list1"/>
    <dgm:cxn modelId="{DDB3E564-C88B-4A0E-964D-929DB089A07C}" type="presParOf" srcId="{3A8E838B-5911-46F8-904F-D1B64B159EF0}" destId="{0080F45B-BA13-4D66-A59E-170C32E15582}" srcOrd="8" destOrd="0" presId="urn:microsoft.com/office/officeart/2005/8/layout/list1"/>
    <dgm:cxn modelId="{76CDEEE4-2558-4127-A673-CABB31633F09}" type="presParOf" srcId="{0080F45B-BA13-4D66-A59E-170C32E15582}" destId="{CF50B3B8-5DD8-4A10-BEEB-E96877D3A7F9}" srcOrd="0" destOrd="0" presId="urn:microsoft.com/office/officeart/2005/8/layout/list1"/>
    <dgm:cxn modelId="{47A825B9-4F53-4F66-83FC-868CD6CE1459}" type="presParOf" srcId="{0080F45B-BA13-4D66-A59E-170C32E15582}" destId="{9AC1411D-FB74-4F23-A1A4-1CCD8703C437}" srcOrd="1" destOrd="0" presId="urn:microsoft.com/office/officeart/2005/8/layout/list1"/>
    <dgm:cxn modelId="{72FD584A-7698-4BEA-8D5D-43D673CFA2B6}" type="presParOf" srcId="{3A8E838B-5911-46F8-904F-D1B64B159EF0}" destId="{FA739B58-EC87-485D-B42D-6782CECF3040}" srcOrd="9" destOrd="0" presId="urn:microsoft.com/office/officeart/2005/8/layout/list1"/>
    <dgm:cxn modelId="{ED6AC759-BE7D-4299-8923-202521EF4E22}" type="presParOf" srcId="{3A8E838B-5911-46F8-904F-D1B64B159EF0}" destId="{8FC238C0-B857-43FC-9CEA-992620E665A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E62CE7-182D-4758-866B-073A30EFE678}" type="doc">
      <dgm:prSet loTypeId="urn:microsoft.com/office/officeart/2005/8/layout/p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A3ABAA1-9276-4F2E-BF8D-1B58F752AA0E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ru-RU" sz="1600" b="1" dirty="0">
              <a:solidFill>
                <a:srgbClr val="002060"/>
              </a:solidFill>
              <a:latin typeface="+mj-lt"/>
            </a:rPr>
            <a:t>Методическая и содержательная работа </a:t>
          </a:r>
        </a:p>
      </dgm:t>
    </dgm:pt>
    <dgm:pt modelId="{57446FA7-D340-4457-B0D6-F195F25242BA}" type="parTrans" cxnId="{A54B485C-21FC-476D-8EE8-2337585526DE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41788FDA-ED8D-467E-B894-4E8C7CA193A8}" type="sibTrans" cxnId="{A54B485C-21FC-476D-8EE8-2337585526DE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64583AEE-CE0E-486D-A6D4-4BC6AE40AA7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600" dirty="0">
              <a:solidFill>
                <a:srgbClr val="002060"/>
              </a:solidFill>
              <a:latin typeface="+mj-lt"/>
            </a:rPr>
            <a:t>Подготовка просветительских материалов для размещения на сервисе «Цифровой помощник родителя» (апрель 2026)</a:t>
          </a:r>
        </a:p>
      </dgm:t>
    </dgm:pt>
    <dgm:pt modelId="{607172E7-452F-42E4-A07B-D36D1CB4B991}" type="parTrans" cxnId="{0215CB4A-6A3B-4509-AFD6-BD014ADC78FF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425725A8-54B3-41AE-8BB7-2FC79790C1D1}" type="sibTrans" cxnId="{0215CB4A-6A3B-4509-AFD6-BD014ADC78FF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452C8876-F5B3-4E06-9764-80FFA81CE3D5}">
      <dgm:prSet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ru-RU" sz="1600" b="1" dirty="0">
              <a:solidFill>
                <a:srgbClr val="002060"/>
              </a:solidFill>
              <a:latin typeface="+mj-lt"/>
            </a:rPr>
            <a:t>Организационно-методическое сопровождение</a:t>
          </a:r>
          <a:endParaRPr lang="ru-RU" sz="1600" dirty="0">
            <a:solidFill>
              <a:srgbClr val="002060"/>
            </a:solidFill>
            <a:latin typeface="+mj-lt"/>
          </a:endParaRPr>
        </a:p>
      </dgm:t>
    </dgm:pt>
    <dgm:pt modelId="{59830219-E673-4257-AC5C-9D4D422FFBE8}" type="parTrans" cxnId="{06106B84-4554-4BC3-90BA-580637346F25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5938FB2F-8B81-4502-81B6-3757321985ED}" type="sibTrans" cxnId="{06106B84-4554-4BC3-90BA-580637346F25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82B1C64B-416B-4DD7-B07D-3977465A16B2}">
      <dgm:prSet custT="1"/>
      <dgm:spPr/>
      <dgm:t>
        <a:bodyPr/>
        <a:lstStyle/>
        <a:p>
          <a:pPr>
            <a:lnSpc>
              <a:spcPct val="100000"/>
            </a:lnSpc>
            <a:spcAft>
              <a:spcPts val="300"/>
            </a:spcAft>
          </a:pPr>
          <a:r>
            <a:rPr lang="ru-RU" sz="1600" b="1" dirty="0">
              <a:solidFill>
                <a:srgbClr val="002060"/>
              </a:solidFill>
              <a:latin typeface="+mj-lt"/>
            </a:rPr>
            <a:t>Проведение семинаров, мастер-классов, консультаций для педагогов</a:t>
          </a:r>
        </a:p>
      </dgm:t>
    </dgm:pt>
    <dgm:pt modelId="{75FE0C7F-6B1F-40B7-92E2-7B8788B441B7}" type="parTrans" cxnId="{653E99D6-7CD8-4CBF-9070-54EA4587A0F7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336A72FC-9515-4641-BA40-28ECA714C677}" type="sibTrans" cxnId="{653E99D6-7CD8-4CBF-9070-54EA4587A0F7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844DF744-3E38-46BA-AE29-1DF9BE027CFE}">
      <dgm:prSet custT="1"/>
      <dgm:spPr/>
      <dgm:t>
        <a:bodyPr/>
        <a:lstStyle/>
        <a:p>
          <a:pPr>
            <a:lnSpc>
              <a:spcPct val="100000"/>
            </a:lnSpc>
            <a:spcAft>
              <a:spcPts val="300"/>
            </a:spcAft>
          </a:pPr>
          <a:r>
            <a:rPr lang="ru-RU" sz="1600" dirty="0">
              <a:solidFill>
                <a:srgbClr val="002060"/>
              </a:solidFill>
              <a:latin typeface="+mj-lt"/>
            </a:rPr>
            <a:t>на уровне региональных площадок (по необходимости)</a:t>
          </a:r>
        </a:p>
      </dgm:t>
    </dgm:pt>
    <dgm:pt modelId="{D67905CE-62CB-4D40-9487-59750EA3E111}" type="parTrans" cxnId="{FA110F48-201E-4D0C-8479-F42CA93C030D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6B33233A-463A-41C7-AE76-3D89BC712CD3}" type="sibTrans" cxnId="{FA110F48-201E-4D0C-8479-F42CA93C030D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966BCAB1-EF6B-4A89-B8F2-EB89EA164C2A}">
      <dgm:prSet custT="1"/>
      <dgm:spPr/>
      <dgm:t>
        <a:bodyPr/>
        <a:lstStyle/>
        <a:p>
          <a:pPr>
            <a:lnSpc>
              <a:spcPct val="100000"/>
            </a:lnSpc>
            <a:spcAft>
              <a:spcPts val="300"/>
            </a:spcAft>
          </a:pPr>
          <a:r>
            <a:rPr lang="ru-RU" sz="1600" b="1" dirty="0">
              <a:solidFill>
                <a:srgbClr val="002060"/>
              </a:solidFill>
              <a:latin typeface="+mj-lt"/>
            </a:rPr>
            <a:t>на уровне муниципалитетов (апрель-май 2026)</a:t>
          </a:r>
        </a:p>
      </dgm:t>
    </dgm:pt>
    <dgm:pt modelId="{D692334C-A696-47B7-BABD-E938D9B58814}" type="parTrans" cxnId="{A8578D77-34AE-4913-936A-C41649EF9F84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010E314B-278A-497A-BA2F-9B59F54FA332}" type="sibTrans" cxnId="{A8578D77-34AE-4913-936A-C41649EF9F84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2405A6E8-2223-44AC-BD72-608CD6EA54A6}">
      <dgm:prSet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ru-RU" sz="1600" dirty="0">
              <a:solidFill>
                <a:srgbClr val="002060"/>
              </a:solidFill>
              <a:latin typeface="+mj-lt"/>
            </a:rPr>
            <a:t> </a:t>
          </a:r>
          <a:r>
            <a:rPr lang="ru-RU" sz="1600" b="1" dirty="0">
              <a:solidFill>
                <a:srgbClr val="002060"/>
              </a:solidFill>
              <a:latin typeface="+mj-lt"/>
            </a:rPr>
            <a:t>Мониторинг и итоговые события</a:t>
          </a:r>
          <a:endParaRPr lang="ru-RU" sz="1600" dirty="0">
            <a:solidFill>
              <a:srgbClr val="002060"/>
            </a:solidFill>
            <a:latin typeface="+mj-lt"/>
          </a:endParaRPr>
        </a:p>
      </dgm:t>
    </dgm:pt>
    <dgm:pt modelId="{8C420AD6-F1B0-47DC-B314-86A08C0E356C}" type="parTrans" cxnId="{B0F307DB-5368-44FE-B3CC-EA2EB8195CB9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1F77170F-624D-4968-8AD4-BA66E977C9B9}" type="sibTrans" cxnId="{B0F307DB-5368-44FE-B3CC-EA2EB8195CB9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4C34CE42-33EA-4F99-B32E-72A77E08B48D}">
      <dgm:prSet custT="1"/>
      <dgm:spPr/>
      <dgm:t>
        <a:bodyPr/>
        <a:lstStyle/>
        <a:p>
          <a:pPr>
            <a:lnSpc>
              <a:spcPct val="100000"/>
            </a:lnSpc>
            <a:spcAft>
              <a:spcPts val="300"/>
            </a:spcAft>
          </a:pPr>
          <a:r>
            <a:rPr lang="ru-RU" sz="1600" dirty="0">
              <a:solidFill>
                <a:srgbClr val="002060"/>
              </a:solidFill>
              <a:latin typeface="+mj-lt"/>
            </a:rPr>
            <a:t>Участие в </a:t>
          </a:r>
          <a:r>
            <a:rPr lang="ru-RU" sz="1600" b="1" dirty="0">
              <a:solidFill>
                <a:srgbClr val="002060"/>
              </a:solidFill>
              <a:latin typeface="+mj-lt"/>
            </a:rPr>
            <a:t>ежегодном мониторинге</a:t>
          </a:r>
          <a:r>
            <a:rPr lang="ru-RU" sz="1600" dirty="0">
              <a:solidFill>
                <a:srgbClr val="002060"/>
              </a:solidFill>
              <a:latin typeface="+mj-lt"/>
            </a:rPr>
            <a:t> результатов внедрения (декабрь 2025, </a:t>
          </a:r>
          <a:r>
            <a:rPr lang="ru-RU" sz="1600" b="1" dirty="0">
              <a:solidFill>
                <a:srgbClr val="002060"/>
              </a:solidFill>
              <a:latin typeface="+mj-lt"/>
            </a:rPr>
            <a:t>июнь 2026</a:t>
          </a:r>
          <a:r>
            <a:rPr lang="ru-RU" sz="1600" dirty="0">
              <a:solidFill>
                <a:srgbClr val="002060"/>
              </a:solidFill>
              <a:latin typeface="+mj-lt"/>
            </a:rPr>
            <a:t>)</a:t>
          </a:r>
        </a:p>
      </dgm:t>
    </dgm:pt>
    <dgm:pt modelId="{207723F2-53F9-4C3F-A80C-46F7B2831304}" type="parTrans" cxnId="{8AF53A22-A7CE-4DE2-BAA9-0033DE58CF02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C3CA288A-31FF-44E0-84C3-6E63033DC657}" type="sibTrans" cxnId="{8AF53A22-A7CE-4DE2-BAA9-0033DE58CF02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46A04AB3-9421-425A-9E89-4A14D420516B}">
      <dgm:prSet custT="1"/>
      <dgm:spPr/>
      <dgm:t>
        <a:bodyPr/>
        <a:lstStyle/>
        <a:p>
          <a:pPr>
            <a:lnSpc>
              <a:spcPct val="100000"/>
            </a:lnSpc>
            <a:spcAft>
              <a:spcPts val="300"/>
            </a:spcAft>
          </a:pPr>
          <a:r>
            <a:rPr lang="ru-RU" sz="1600" b="1" dirty="0">
              <a:solidFill>
                <a:srgbClr val="002060"/>
              </a:solidFill>
              <a:latin typeface="+mj-lt"/>
            </a:rPr>
            <a:t>Подготовка к региональной конференции </a:t>
          </a:r>
          <a:r>
            <a:rPr lang="ru-RU" sz="1600" dirty="0">
              <a:solidFill>
                <a:srgbClr val="002060"/>
              </a:solidFill>
              <a:latin typeface="+mj-lt"/>
            </a:rPr>
            <a:t>по итогам внедрения (</a:t>
          </a:r>
          <a:r>
            <a:rPr lang="ru-RU" sz="1600" b="1" dirty="0">
              <a:solidFill>
                <a:srgbClr val="002060"/>
              </a:solidFill>
              <a:latin typeface="+mj-lt"/>
            </a:rPr>
            <a:t>май 2026</a:t>
          </a:r>
          <a:r>
            <a:rPr lang="ru-RU" sz="1600" dirty="0">
              <a:solidFill>
                <a:srgbClr val="002060"/>
              </a:solidFill>
              <a:latin typeface="+mj-lt"/>
            </a:rPr>
            <a:t>)</a:t>
          </a:r>
        </a:p>
      </dgm:t>
    </dgm:pt>
    <dgm:pt modelId="{0A092AB5-3924-48B1-98FE-8C86F8D747CE}" type="parTrans" cxnId="{838737EB-21EF-401B-9B6F-4B523052C21D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04DBA4D2-5019-4F47-BE17-25B753A12B55}" type="sibTrans" cxnId="{838737EB-21EF-401B-9B6F-4B523052C21D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29503F23-0756-4935-B39B-11AFA87EAA4E}">
      <dgm:prSet custT="1"/>
      <dgm:spPr/>
      <dgm:t>
        <a:bodyPr/>
        <a:lstStyle/>
        <a:p>
          <a:pPr>
            <a:lnSpc>
              <a:spcPct val="100000"/>
            </a:lnSpc>
            <a:spcAft>
              <a:spcPts val="300"/>
            </a:spcAft>
          </a:pPr>
          <a:r>
            <a:rPr lang="ru-RU" sz="1600" dirty="0">
              <a:solidFill>
                <a:srgbClr val="002060"/>
              </a:solidFill>
              <a:latin typeface="+mj-lt"/>
            </a:rPr>
            <a:t>Размещение просветительских материалов для родителей на сайтах ДОО и в соцсетях</a:t>
          </a:r>
          <a:endParaRPr lang="ru-RU" sz="1600" b="1" dirty="0">
            <a:solidFill>
              <a:srgbClr val="002060"/>
            </a:solidFill>
            <a:latin typeface="+mj-lt"/>
          </a:endParaRPr>
        </a:p>
      </dgm:t>
    </dgm:pt>
    <dgm:pt modelId="{DED6E1B5-D2EA-487E-8FE9-3B8D8ACCA2A8}" type="parTrans" cxnId="{2A2A9CAB-E72F-49DE-B4F1-0322AEFA3854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FAB31002-CAA0-4BC2-90E7-067B410186D7}" type="sibTrans" cxnId="{2A2A9CAB-E72F-49DE-B4F1-0322AEFA3854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0EB63B19-A3A3-4F79-8AC4-BF1D431763A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600" dirty="0">
              <a:solidFill>
                <a:srgbClr val="002060"/>
              </a:solidFill>
              <a:latin typeface="+mj-lt"/>
            </a:rPr>
            <a:t>Разработка методического обеспечения внедрения Программы просвещения</a:t>
          </a:r>
        </a:p>
      </dgm:t>
    </dgm:pt>
    <dgm:pt modelId="{D099C1DF-8EC4-420D-B659-2A90C2BE0172}" type="parTrans" cxnId="{5003F37E-F179-457F-A7C3-DAF4B712FD2D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812D3CD7-09BA-485C-9BBB-F288D62DACE4}" type="sibTrans" cxnId="{5003F37E-F179-457F-A7C3-DAF4B712FD2D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5F5D9F92-F0A6-4133-A3AA-68C5E0505FF3}">
      <dgm:prSet custT="1"/>
      <dgm:spPr/>
      <dgm:t>
        <a:bodyPr/>
        <a:lstStyle/>
        <a:p>
          <a:pPr>
            <a:lnSpc>
              <a:spcPct val="100000"/>
            </a:lnSpc>
          </a:pPr>
          <a:endParaRPr lang="ru-RU" sz="1600" dirty="0">
            <a:solidFill>
              <a:srgbClr val="002060"/>
            </a:solidFill>
            <a:latin typeface="+mj-lt"/>
          </a:endParaRPr>
        </a:p>
      </dgm:t>
    </dgm:pt>
    <dgm:pt modelId="{8B1DD415-7365-46F6-B6D5-D52181872CE7}" type="parTrans" cxnId="{7F874C1A-5E36-4D01-A018-FCF343716AB4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2568279A-9134-469E-BA4F-FA5C2A6C1D2C}" type="sibTrans" cxnId="{7F874C1A-5E36-4D01-A018-FCF343716AB4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F52F045-1AE8-447B-9B66-51BB52E9C85F}">
      <dgm:prSet custT="1"/>
      <dgm:spPr/>
      <dgm:t>
        <a:bodyPr/>
        <a:lstStyle/>
        <a:p>
          <a:pPr>
            <a:lnSpc>
              <a:spcPct val="100000"/>
            </a:lnSpc>
            <a:spcAft>
              <a:spcPts val="300"/>
            </a:spcAft>
          </a:pPr>
          <a:endParaRPr lang="ru-RU" sz="1600" dirty="0">
            <a:solidFill>
              <a:srgbClr val="002060"/>
            </a:solidFill>
            <a:latin typeface="+mj-lt"/>
          </a:endParaRPr>
        </a:p>
      </dgm:t>
    </dgm:pt>
    <dgm:pt modelId="{8C84F2E4-4159-4AB3-B245-BF66C60CE397}" type="parTrans" cxnId="{A1AB5AC5-261D-43B9-B8C0-E6990094A362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D9E3F84B-CB04-4A71-BE78-4BF1750A7F11}" type="sibTrans" cxnId="{A1AB5AC5-261D-43B9-B8C0-E6990094A362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3E0354F1-9D80-4EDD-84C8-DD3E53233C4E}" type="pres">
      <dgm:prSet presAssocID="{E3E62CE7-182D-4758-866B-073A30EFE678}" presName="Name0" presStyleCnt="0">
        <dgm:presLayoutVars>
          <dgm:dir/>
          <dgm:resizeHandles val="exact"/>
        </dgm:presLayoutVars>
      </dgm:prSet>
      <dgm:spPr/>
    </dgm:pt>
    <dgm:pt modelId="{8605847D-DFF6-4CFE-BFA8-F5D486D55113}" type="pres">
      <dgm:prSet presAssocID="{E3E62CE7-182D-4758-866B-073A30EFE678}" presName="bkgdShp" presStyleLbl="alignAccFollowNode1" presStyleIdx="0" presStyleCnt="1" custLinFactNeighborX="902" custLinFactNeighborY="-3445"/>
      <dgm:spPr/>
    </dgm:pt>
    <dgm:pt modelId="{A26C6581-EBF2-4E1B-9E47-99ED84EA001E}" type="pres">
      <dgm:prSet presAssocID="{E3E62CE7-182D-4758-866B-073A30EFE678}" presName="linComp" presStyleCnt="0"/>
      <dgm:spPr/>
    </dgm:pt>
    <dgm:pt modelId="{E524D5E4-45FF-4C1F-BEF8-C082ADE43624}" type="pres">
      <dgm:prSet presAssocID="{3A3ABAA1-9276-4F2E-BF8D-1B58F752AA0E}" presName="compNode" presStyleCnt="0"/>
      <dgm:spPr/>
    </dgm:pt>
    <dgm:pt modelId="{E3C78D1E-F128-4BEB-9298-A2592AAE75EC}" type="pres">
      <dgm:prSet presAssocID="{3A3ABAA1-9276-4F2E-BF8D-1B58F752AA0E}" presName="node" presStyleLbl="node1" presStyleIdx="0" presStyleCnt="3" custScaleY="109594">
        <dgm:presLayoutVars>
          <dgm:bulletEnabled val="1"/>
        </dgm:presLayoutVars>
      </dgm:prSet>
      <dgm:spPr/>
    </dgm:pt>
    <dgm:pt modelId="{DF3EA3F5-C202-480C-8F75-1119C1DFCDAD}" type="pres">
      <dgm:prSet presAssocID="{3A3ABAA1-9276-4F2E-BF8D-1B58F752AA0E}" presName="invisiNode" presStyleLbl="node1" presStyleIdx="0" presStyleCnt="3"/>
      <dgm:spPr/>
    </dgm:pt>
    <dgm:pt modelId="{C2C1A28D-F4A7-4545-8048-6677A3C4D727}" type="pres">
      <dgm:prSet presAssocID="{3A3ABAA1-9276-4F2E-BF8D-1B58F752AA0E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37000" b="-37000"/>
          </a:stretch>
        </a:blipFill>
      </dgm:spPr>
    </dgm:pt>
    <dgm:pt modelId="{93AA4BA6-E985-4A5A-945E-00D0C1B845DB}" type="pres">
      <dgm:prSet presAssocID="{41788FDA-ED8D-467E-B894-4E8C7CA193A8}" presName="sibTrans" presStyleLbl="sibTrans2D1" presStyleIdx="0" presStyleCnt="0"/>
      <dgm:spPr/>
    </dgm:pt>
    <dgm:pt modelId="{0D219578-1B6C-476E-9218-6B7675C89510}" type="pres">
      <dgm:prSet presAssocID="{452C8876-F5B3-4E06-9764-80FFA81CE3D5}" presName="compNode" presStyleCnt="0"/>
      <dgm:spPr/>
    </dgm:pt>
    <dgm:pt modelId="{4D2A1C80-562C-4869-A16F-69EF9FF92AEF}" type="pres">
      <dgm:prSet presAssocID="{452C8876-F5B3-4E06-9764-80FFA81CE3D5}" presName="node" presStyleLbl="node1" presStyleIdx="1" presStyleCnt="3" custScaleX="107462" custScaleY="109640">
        <dgm:presLayoutVars>
          <dgm:bulletEnabled val="1"/>
        </dgm:presLayoutVars>
      </dgm:prSet>
      <dgm:spPr/>
    </dgm:pt>
    <dgm:pt modelId="{EB27FB0B-0791-41BB-A873-4DA4A300FE87}" type="pres">
      <dgm:prSet presAssocID="{452C8876-F5B3-4E06-9764-80FFA81CE3D5}" presName="invisiNode" presStyleLbl="node1" presStyleIdx="1" presStyleCnt="3"/>
      <dgm:spPr/>
    </dgm:pt>
    <dgm:pt modelId="{D17F210B-64B6-4411-BD0D-522137ECCE5F}" type="pres">
      <dgm:prSet presAssocID="{452C8876-F5B3-4E06-9764-80FFA81CE3D5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</dgm:spPr>
    </dgm:pt>
    <dgm:pt modelId="{48F7B102-1BB6-42A5-BE26-2B85FC084B80}" type="pres">
      <dgm:prSet presAssocID="{5938FB2F-8B81-4502-81B6-3757321985ED}" presName="sibTrans" presStyleLbl="sibTrans2D1" presStyleIdx="0" presStyleCnt="0"/>
      <dgm:spPr/>
    </dgm:pt>
    <dgm:pt modelId="{E58F0D90-2DF7-46EA-899E-126A95E54BDA}" type="pres">
      <dgm:prSet presAssocID="{2405A6E8-2223-44AC-BD72-608CD6EA54A6}" presName="compNode" presStyleCnt="0"/>
      <dgm:spPr/>
    </dgm:pt>
    <dgm:pt modelId="{A58897BE-70A5-4855-BC3D-BE84AD2994D4}" type="pres">
      <dgm:prSet presAssocID="{2405A6E8-2223-44AC-BD72-608CD6EA54A6}" presName="node" presStyleLbl="node1" presStyleIdx="2" presStyleCnt="3" custScaleY="109751">
        <dgm:presLayoutVars>
          <dgm:bulletEnabled val="1"/>
        </dgm:presLayoutVars>
      </dgm:prSet>
      <dgm:spPr/>
    </dgm:pt>
    <dgm:pt modelId="{9CE627AB-5B92-4D63-8E8A-7E8BAE439618}" type="pres">
      <dgm:prSet presAssocID="{2405A6E8-2223-44AC-BD72-608CD6EA54A6}" presName="invisiNode" presStyleLbl="node1" presStyleIdx="2" presStyleCnt="3"/>
      <dgm:spPr/>
    </dgm:pt>
    <dgm:pt modelId="{6A001A7E-E141-4366-9EF6-D5F4E4F4966D}" type="pres">
      <dgm:prSet presAssocID="{2405A6E8-2223-44AC-BD72-608CD6EA54A6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26000" b="-26000"/>
          </a:stretch>
        </a:blipFill>
      </dgm:spPr>
    </dgm:pt>
  </dgm:ptLst>
  <dgm:cxnLst>
    <dgm:cxn modelId="{1FD7B407-7DD8-4EFA-B98F-C9921D75307C}" type="presOf" srcId="{844DF744-3E38-46BA-AE29-1DF9BE027CFE}" destId="{4D2A1C80-562C-4869-A16F-69EF9FF92AEF}" srcOrd="0" destOrd="2" presId="urn:microsoft.com/office/officeart/2005/8/layout/pList2"/>
    <dgm:cxn modelId="{7F874C1A-5E36-4D01-A018-FCF343716AB4}" srcId="{3A3ABAA1-9276-4F2E-BF8D-1B58F752AA0E}" destId="{5F5D9F92-F0A6-4133-A3AA-68C5E0505FF3}" srcOrd="1" destOrd="0" parTransId="{8B1DD415-7365-46F6-B6D5-D52181872CE7}" sibTransId="{2568279A-9134-469E-BA4F-FA5C2A6C1D2C}"/>
    <dgm:cxn modelId="{6BF4A91A-BF3D-448A-A7CE-85C98C4FEF85}" type="presOf" srcId="{452C8876-F5B3-4E06-9764-80FFA81CE3D5}" destId="{4D2A1C80-562C-4869-A16F-69EF9FF92AEF}" srcOrd="0" destOrd="0" presId="urn:microsoft.com/office/officeart/2005/8/layout/pList2"/>
    <dgm:cxn modelId="{421EEA1A-AB7A-40B8-AEE6-F0831CB0874F}" type="presOf" srcId="{64583AEE-CE0E-486D-A6D4-4BC6AE40AA7C}" destId="{E3C78D1E-F128-4BEB-9298-A2592AAE75EC}" srcOrd="0" destOrd="1" presId="urn:microsoft.com/office/officeart/2005/8/layout/pList2"/>
    <dgm:cxn modelId="{AEF3701E-DBF8-4533-8797-9B7FF3CE59EA}" type="presOf" srcId="{2405A6E8-2223-44AC-BD72-608CD6EA54A6}" destId="{A58897BE-70A5-4855-BC3D-BE84AD2994D4}" srcOrd="0" destOrd="0" presId="urn:microsoft.com/office/officeart/2005/8/layout/pList2"/>
    <dgm:cxn modelId="{9BFCEA21-48AA-4E84-820A-E5E4273B928D}" type="presOf" srcId="{3A3ABAA1-9276-4F2E-BF8D-1B58F752AA0E}" destId="{E3C78D1E-F128-4BEB-9298-A2592AAE75EC}" srcOrd="0" destOrd="0" presId="urn:microsoft.com/office/officeart/2005/8/layout/pList2"/>
    <dgm:cxn modelId="{8AF53A22-A7CE-4DE2-BAA9-0033DE58CF02}" srcId="{2405A6E8-2223-44AC-BD72-608CD6EA54A6}" destId="{4C34CE42-33EA-4F99-B32E-72A77E08B48D}" srcOrd="0" destOrd="0" parTransId="{207723F2-53F9-4C3F-A80C-46F7B2831304}" sibTransId="{C3CA288A-31FF-44E0-84C3-6E63033DC657}"/>
    <dgm:cxn modelId="{BBC25C24-C188-4823-BB67-05036C296544}" type="presOf" srcId="{5938FB2F-8B81-4502-81B6-3757321985ED}" destId="{48F7B102-1BB6-42A5-BE26-2B85FC084B80}" srcOrd="0" destOrd="0" presId="urn:microsoft.com/office/officeart/2005/8/layout/pList2"/>
    <dgm:cxn modelId="{A54B485C-21FC-476D-8EE8-2337585526DE}" srcId="{E3E62CE7-182D-4758-866B-073A30EFE678}" destId="{3A3ABAA1-9276-4F2E-BF8D-1B58F752AA0E}" srcOrd="0" destOrd="0" parTransId="{57446FA7-D340-4457-B0D6-F195F25242BA}" sibTransId="{41788FDA-ED8D-467E-B894-4E8C7CA193A8}"/>
    <dgm:cxn modelId="{FA110F48-201E-4D0C-8479-F42CA93C030D}" srcId="{82B1C64B-416B-4DD7-B07D-3977465A16B2}" destId="{844DF744-3E38-46BA-AE29-1DF9BE027CFE}" srcOrd="0" destOrd="0" parTransId="{D67905CE-62CB-4D40-9487-59750EA3E111}" sibTransId="{6B33233A-463A-41C7-AE76-3D89BC712CD3}"/>
    <dgm:cxn modelId="{BD9E7F4A-D058-493E-A578-DE3CA0B846F4}" type="presOf" srcId="{E3E62CE7-182D-4758-866B-073A30EFE678}" destId="{3E0354F1-9D80-4EDD-84C8-DD3E53233C4E}" srcOrd="0" destOrd="0" presId="urn:microsoft.com/office/officeart/2005/8/layout/pList2"/>
    <dgm:cxn modelId="{0215CB4A-6A3B-4509-AFD6-BD014ADC78FF}" srcId="{3A3ABAA1-9276-4F2E-BF8D-1B58F752AA0E}" destId="{64583AEE-CE0E-486D-A6D4-4BC6AE40AA7C}" srcOrd="0" destOrd="0" parTransId="{607172E7-452F-42E4-A07B-D36D1CB4B991}" sibTransId="{425725A8-54B3-41AE-8BB7-2FC79790C1D1}"/>
    <dgm:cxn modelId="{A8578D77-34AE-4913-936A-C41649EF9F84}" srcId="{82B1C64B-416B-4DD7-B07D-3977465A16B2}" destId="{966BCAB1-EF6B-4A89-B8F2-EB89EA164C2A}" srcOrd="1" destOrd="0" parTransId="{D692334C-A696-47B7-BABD-E938D9B58814}" sibTransId="{010E314B-278A-497A-BA2F-9B59F54FA332}"/>
    <dgm:cxn modelId="{DCA1197B-E70D-4F4A-A914-10395909BAC8}" type="presOf" srcId="{46A04AB3-9421-425A-9E89-4A14D420516B}" destId="{A58897BE-70A5-4855-BC3D-BE84AD2994D4}" srcOrd="0" destOrd="3" presId="urn:microsoft.com/office/officeart/2005/8/layout/pList2"/>
    <dgm:cxn modelId="{9D58F67B-B53D-4DB5-9820-FFDD58A35F46}" type="presOf" srcId="{0EB63B19-A3A3-4F79-8AC4-BF1D431763A2}" destId="{E3C78D1E-F128-4BEB-9298-A2592AAE75EC}" srcOrd="0" destOrd="3" presId="urn:microsoft.com/office/officeart/2005/8/layout/pList2"/>
    <dgm:cxn modelId="{5003F37E-F179-457F-A7C3-DAF4B712FD2D}" srcId="{3A3ABAA1-9276-4F2E-BF8D-1B58F752AA0E}" destId="{0EB63B19-A3A3-4F79-8AC4-BF1D431763A2}" srcOrd="2" destOrd="0" parTransId="{D099C1DF-8EC4-420D-B659-2A90C2BE0172}" sibTransId="{812D3CD7-09BA-485C-9BBB-F288D62DACE4}"/>
    <dgm:cxn modelId="{06106B84-4554-4BC3-90BA-580637346F25}" srcId="{E3E62CE7-182D-4758-866B-073A30EFE678}" destId="{452C8876-F5B3-4E06-9764-80FFA81CE3D5}" srcOrd="1" destOrd="0" parTransId="{59830219-E673-4257-AC5C-9D4D422FFBE8}" sibTransId="{5938FB2F-8B81-4502-81B6-3757321985ED}"/>
    <dgm:cxn modelId="{EEEC4C89-2B36-4E40-93D4-3462ED48DE44}" type="presOf" srcId="{BF52F045-1AE8-447B-9B66-51BB52E9C85F}" destId="{A58897BE-70A5-4855-BC3D-BE84AD2994D4}" srcOrd="0" destOrd="2" presId="urn:microsoft.com/office/officeart/2005/8/layout/pList2"/>
    <dgm:cxn modelId="{FAE1DE8C-A914-4D86-A7FD-23A76396C18B}" type="presOf" srcId="{966BCAB1-EF6B-4A89-B8F2-EB89EA164C2A}" destId="{4D2A1C80-562C-4869-A16F-69EF9FF92AEF}" srcOrd="0" destOrd="3" presId="urn:microsoft.com/office/officeart/2005/8/layout/pList2"/>
    <dgm:cxn modelId="{2A2A9CAB-E72F-49DE-B4F1-0322AEFA3854}" srcId="{82B1C64B-416B-4DD7-B07D-3977465A16B2}" destId="{29503F23-0756-4935-B39B-11AFA87EAA4E}" srcOrd="2" destOrd="0" parTransId="{DED6E1B5-D2EA-487E-8FE9-3B8D8ACCA2A8}" sibTransId="{FAB31002-CAA0-4BC2-90E7-067B410186D7}"/>
    <dgm:cxn modelId="{A1AB5AC5-261D-43B9-B8C0-E6990094A362}" srcId="{2405A6E8-2223-44AC-BD72-608CD6EA54A6}" destId="{BF52F045-1AE8-447B-9B66-51BB52E9C85F}" srcOrd="1" destOrd="0" parTransId="{8C84F2E4-4159-4AB3-B245-BF66C60CE397}" sibTransId="{D9E3F84B-CB04-4A71-BE78-4BF1750A7F11}"/>
    <dgm:cxn modelId="{9BBEA0CB-DE00-48E2-B3AE-F15761B7F604}" type="presOf" srcId="{41788FDA-ED8D-467E-B894-4E8C7CA193A8}" destId="{93AA4BA6-E985-4A5A-945E-00D0C1B845DB}" srcOrd="0" destOrd="0" presId="urn:microsoft.com/office/officeart/2005/8/layout/pList2"/>
    <dgm:cxn modelId="{08C3FAD2-FC85-458F-9367-8B85301FD5F1}" type="presOf" srcId="{4C34CE42-33EA-4F99-B32E-72A77E08B48D}" destId="{A58897BE-70A5-4855-BC3D-BE84AD2994D4}" srcOrd="0" destOrd="1" presId="urn:microsoft.com/office/officeart/2005/8/layout/pList2"/>
    <dgm:cxn modelId="{653E99D6-7CD8-4CBF-9070-54EA4587A0F7}" srcId="{452C8876-F5B3-4E06-9764-80FFA81CE3D5}" destId="{82B1C64B-416B-4DD7-B07D-3977465A16B2}" srcOrd="0" destOrd="0" parTransId="{75FE0C7F-6B1F-40B7-92E2-7B8788B441B7}" sibTransId="{336A72FC-9515-4641-BA40-28ECA714C677}"/>
    <dgm:cxn modelId="{7C8FD1D9-F244-45C2-8C73-CC6C64B79530}" type="presOf" srcId="{29503F23-0756-4935-B39B-11AFA87EAA4E}" destId="{4D2A1C80-562C-4869-A16F-69EF9FF92AEF}" srcOrd="0" destOrd="4" presId="urn:microsoft.com/office/officeart/2005/8/layout/pList2"/>
    <dgm:cxn modelId="{B0F307DB-5368-44FE-B3CC-EA2EB8195CB9}" srcId="{E3E62CE7-182D-4758-866B-073A30EFE678}" destId="{2405A6E8-2223-44AC-BD72-608CD6EA54A6}" srcOrd="2" destOrd="0" parTransId="{8C420AD6-F1B0-47DC-B314-86A08C0E356C}" sibTransId="{1F77170F-624D-4968-8AD4-BA66E977C9B9}"/>
    <dgm:cxn modelId="{CFFB74DF-C706-4943-8CE7-501353E028CB}" type="presOf" srcId="{5F5D9F92-F0A6-4133-A3AA-68C5E0505FF3}" destId="{E3C78D1E-F128-4BEB-9298-A2592AAE75EC}" srcOrd="0" destOrd="2" presId="urn:microsoft.com/office/officeart/2005/8/layout/pList2"/>
    <dgm:cxn modelId="{935378EA-248A-4CD8-8617-48114DB8FE7F}" type="presOf" srcId="{82B1C64B-416B-4DD7-B07D-3977465A16B2}" destId="{4D2A1C80-562C-4869-A16F-69EF9FF92AEF}" srcOrd="0" destOrd="1" presId="urn:microsoft.com/office/officeart/2005/8/layout/pList2"/>
    <dgm:cxn modelId="{838737EB-21EF-401B-9B6F-4B523052C21D}" srcId="{2405A6E8-2223-44AC-BD72-608CD6EA54A6}" destId="{46A04AB3-9421-425A-9E89-4A14D420516B}" srcOrd="2" destOrd="0" parTransId="{0A092AB5-3924-48B1-98FE-8C86F8D747CE}" sibTransId="{04DBA4D2-5019-4F47-BE17-25B753A12B55}"/>
    <dgm:cxn modelId="{60B37EDB-9554-48C3-B8CB-D19412A07CDD}" type="presParOf" srcId="{3E0354F1-9D80-4EDD-84C8-DD3E53233C4E}" destId="{8605847D-DFF6-4CFE-BFA8-F5D486D55113}" srcOrd="0" destOrd="0" presId="urn:microsoft.com/office/officeart/2005/8/layout/pList2"/>
    <dgm:cxn modelId="{C45D11FE-980E-4864-AA5A-7FD1C188A705}" type="presParOf" srcId="{3E0354F1-9D80-4EDD-84C8-DD3E53233C4E}" destId="{A26C6581-EBF2-4E1B-9E47-99ED84EA001E}" srcOrd="1" destOrd="0" presId="urn:microsoft.com/office/officeart/2005/8/layout/pList2"/>
    <dgm:cxn modelId="{02CF07C0-58CA-411E-8A28-44E0D75BC2F5}" type="presParOf" srcId="{A26C6581-EBF2-4E1B-9E47-99ED84EA001E}" destId="{E524D5E4-45FF-4C1F-BEF8-C082ADE43624}" srcOrd="0" destOrd="0" presId="urn:microsoft.com/office/officeart/2005/8/layout/pList2"/>
    <dgm:cxn modelId="{9F1DB6A4-4176-4665-94E8-B91A97329655}" type="presParOf" srcId="{E524D5E4-45FF-4C1F-BEF8-C082ADE43624}" destId="{E3C78D1E-F128-4BEB-9298-A2592AAE75EC}" srcOrd="0" destOrd="0" presId="urn:microsoft.com/office/officeart/2005/8/layout/pList2"/>
    <dgm:cxn modelId="{561A3B80-CD47-4AB5-84B6-9FEFD686221B}" type="presParOf" srcId="{E524D5E4-45FF-4C1F-BEF8-C082ADE43624}" destId="{DF3EA3F5-C202-480C-8F75-1119C1DFCDAD}" srcOrd="1" destOrd="0" presId="urn:microsoft.com/office/officeart/2005/8/layout/pList2"/>
    <dgm:cxn modelId="{D6B37062-E441-47D5-92BC-6B32C0E849B9}" type="presParOf" srcId="{E524D5E4-45FF-4C1F-BEF8-C082ADE43624}" destId="{C2C1A28D-F4A7-4545-8048-6677A3C4D727}" srcOrd="2" destOrd="0" presId="urn:microsoft.com/office/officeart/2005/8/layout/pList2"/>
    <dgm:cxn modelId="{9DD150DC-F0C5-4629-B0A7-F5FE729DD052}" type="presParOf" srcId="{A26C6581-EBF2-4E1B-9E47-99ED84EA001E}" destId="{93AA4BA6-E985-4A5A-945E-00D0C1B845DB}" srcOrd="1" destOrd="0" presId="urn:microsoft.com/office/officeart/2005/8/layout/pList2"/>
    <dgm:cxn modelId="{FB9D153D-9951-44DD-996B-EE7671BCCB05}" type="presParOf" srcId="{A26C6581-EBF2-4E1B-9E47-99ED84EA001E}" destId="{0D219578-1B6C-476E-9218-6B7675C89510}" srcOrd="2" destOrd="0" presId="urn:microsoft.com/office/officeart/2005/8/layout/pList2"/>
    <dgm:cxn modelId="{5EF1F644-77F0-4E3B-B21F-83544DE0FB9C}" type="presParOf" srcId="{0D219578-1B6C-476E-9218-6B7675C89510}" destId="{4D2A1C80-562C-4869-A16F-69EF9FF92AEF}" srcOrd="0" destOrd="0" presId="urn:microsoft.com/office/officeart/2005/8/layout/pList2"/>
    <dgm:cxn modelId="{53678AA8-64E6-4F3B-8BDD-9AC0FBBAD64E}" type="presParOf" srcId="{0D219578-1B6C-476E-9218-6B7675C89510}" destId="{EB27FB0B-0791-41BB-A873-4DA4A300FE87}" srcOrd="1" destOrd="0" presId="urn:microsoft.com/office/officeart/2005/8/layout/pList2"/>
    <dgm:cxn modelId="{23E2C342-187D-437A-A8AF-449A946DCBD3}" type="presParOf" srcId="{0D219578-1B6C-476E-9218-6B7675C89510}" destId="{D17F210B-64B6-4411-BD0D-522137ECCE5F}" srcOrd="2" destOrd="0" presId="urn:microsoft.com/office/officeart/2005/8/layout/pList2"/>
    <dgm:cxn modelId="{838273D5-AFED-4F98-89E3-093394988717}" type="presParOf" srcId="{A26C6581-EBF2-4E1B-9E47-99ED84EA001E}" destId="{48F7B102-1BB6-42A5-BE26-2B85FC084B80}" srcOrd="3" destOrd="0" presId="urn:microsoft.com/office/officeart/2005/8/layout/pList2"/>
    <dgm:cxn modelId="{1A8195F2-F723-45F5-8A89-0511929EE54F}" type="presParOf" srcId="{A26C6581-EBF2-4E1B-9E47-99ED84EA001E}" destId="{E58F0D90-2DF7-46EA-899E-126A95E54BDA}" srcOrd="4" destOrd="0" presId="urn:microsoft.com/office/officeart/2005/8/layout/pList2"/>
    <dgm:cxn modelId="{7EECD65B-FE7E-4B58-B5E3-29C89E4EAFB4}" type="presParOf" srcId="{E58F0D90-2DF7-46EA-899E-126A95E54BDA}" destId="{A58897BE-70A5-4855-BC3D-BE84AD2994D4}" srcOrd="0" destOrd="0" presId="urn:microsoft.com/office/officeart/2005/8/layout/pList2"/>
    <dgm:cxn modelId="{0919C921-C114-440B-AE29-EB048B71CD89}" type="presParOf" srcId="{E58F0D90-2DF7-46EA-899E-126A95E54BDA}" destId="{9CE627AB-5B92-4D63-8E8A-7E8BAE439618}" srcOrd="1" destOrd="0" presId="urn:microsoft.com/office/officeart/2005/8/layout/pList2"/>
    <dgm:cxn modelId="{58A8A9EE-0499-4133-8736-E54E6024E8C8}" type="presParOf" srcId="{E58F0D90-2DF7-46EA-899E-126A95E54BDA}" destId="{6A001A7E-E141-4366-9EF6-D5F4E4F4966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63CFE5D-1828-412F-B88F-1A872B4B42AF}" type="doc">
      <dgm:prSet loTypeId="urn:microsoft.com/office/officeart/2005/8/layout/vList5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88B1C14-EAFC-4D98-B2BC-1ABB55ED13EC}">
      <dgm:prSet/>
      <dgm:spPr>
        <a:solidFill>
          <a:srgbClr val="002776"/>
        </a:solidFill>
      </dgm:spPr>
      <dgm:t>
        <a:bodyPr/>
        <a:lstStyle/>
        <a:p>
          <a:r>
            <a:rPr lang="ru-RU" dirty="0">
              <a:latin typeface="+mj-lt"/>
              <a:cs typeface="Arial" panose="020B0604020202020204" pitchFamily="34" charset="0"/>
            </a:rPr>
            <a:t>Охват	</a:t>
          </a:r>
        </a:p>
      </dgm:t>
    </dgm:pt>
    <dgm:pt modelId="{2D8EA2CD-AB8E-45D4-9FD3-C8030EF7B314}" type="parTrans" cxnId="{67F6428C-53F8-4D12-876A-104FDBC26A91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50960D89-C92E-4E8A-AE07-887E4E479760}" type="sibTrans" cxnId="{67F6428C-53F8-4D12-876A-104FDBC26A91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E6D4FD50-CEFB-4ED6-A0B4-59F98B4E2344}">
      <dgm:prSet/>
      <dgm:spPr>
        <a:solidFill>
          <a:srgbClr val="002776"/>
        </a:solidFill>
      </dgm:spPr>
      <dgm:t>
        <a:bodyPr/>
        <a:lstStyle/>
        <a:p>
          <a:r>
            <a:rPr lang="ru-RU" dirty="0">
              <a:latin typeface="+mj-lt"/>
              <a:cs typeface="Arial" panose="020B0604020202020204" pitchFamily="34" charset="0"/>
            </a:rPr>
            <a:t>Кадры	</a:t>
          </a:r>
        </a:p>
      </dgm:t>
    </dgm:pt>
    <dgm:pt modelId="{9892A184-C660-4966-8DF2-50445E0FD54B}" type="parTrans" cxnId="{4ADB8049-E6A0-4A7B-AE51-C670A4415306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36CC98E5-4EB2-4AA8-BA95-61F3A4B4CADE}" type="sibTrans" cxnId="{4ADB8049-E6A0-4A7B-AE51-C670A4415306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D77CF58C-DA16-491C-9BEB-F59941639ECE}">
      <dgm:prSet/>
      <dgm:spPr>
        <a:solidFill>
          <a:srgbClr val="002776"/>
        </a:solidFill>
      </dgm:spPr>
      <dgm:t>
        <a:bodyPr/>
        <a:lstStyle/>
        <a:p>
          <a:r>
            <a:rPr lang="ru-RU" dirty="0">
              <a:latin typeface="+mj-lt"/>
              <a:cs typeface="Arial" panose="020B0604020202020204" pitchFamily="34" charset="0"/>
            </a:rPr>
            <a:t>     Методика	</a:t>
          </a:r>
        </a:p>
      </dgm:t>
    </dgm:pt>
    <dgm:pt modelId="{8280DBE2-89E3-4C56-B791-633ECEAFDF56}" type="parTrans" cxnId="{4F1BC638-8963-47A1-AD65-2A528954AFA7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7B501E93-5A3C-4A42-96C6-C2A7F155EDAF}" type="sibTrans" cxnId="{4F1BC638-8963-47A1-AD65-2A528954AFA7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F7CA6DEA-E4C3-422C-AFEA-1EF67A76AEB8}">
      <dgm:prSet/>
      <dgm:spPr>
        <a:solidFill>
          <a:srgbClr val="002776"/>
        </a:solidFill>
      </dgm:spPr>
      <dgm:t>
        <a:bodyPr/>
        <a:lstStyle/>
        <a:p>
          <a:r>
            <a:rPr lang="ru-RU" dirty="0">
              <a:latin typeface="+mj-lt"/>
              <a:cs typeface="Arial" panose="020B0604020202020204" pitchFamily="34" charset="0"/>
            </a:rPr>
            <a:t>Сетевое взаимодействие</a:t>
          </a:r>
        </a:p>
      </dgm:t>
    </dgm:pt>
    <dgm:pt modelId="{1864AF21-A60E-499F-8896-F0564BE21E58}" type="parTrans" cxnId="{A6F9537F-FA80-4AED-986E-2703050D26A9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41D03FD5-E82F-459A-9A0C-8BD560451630}" type="sibTrans" cxnId="{A6F9537F-FA80-4AED-986E-2703050D26A9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DDADFF1B-4240-4A02-BDE0-9C90CF759CFC}">
      <dgm:prSet/>
      <dgm:spPr>
        <a:solidFill>
          <a:srgbClr val="002776"/>
        </a:solidFill>
      </dgm:spPr>
      <dgm:t>
        <a:bodyPr/>
        <a:lstStyle/>
        <a:p>
          <a:r>
            <a:rPr lang="ru-RU" dirty="0">
              <a:latin typeface="+mj-lt"/>
              <a:cs typeface="Arial" panose="020B0604020202020204" pitchFamily="34" charset="0"/>
            </a:rPr>
            <a:t>Цифровизация	</a:t>
          </a:r>
        </a:p>
      </dgm:t>
    </dgm:pt>
    <dgm:pt modelId="{A59CBB37-CE59-44B5-BCE0-A16D2664820F}" type="parTrans" cxnId="{CFC783E0-6C07-4256-8B35-5F6AA8E9CC0A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249DB2DD-AB22-4EF2-90ED-C61C11155B02}" type="sibTrans" cxnId="{CFC783E0-6C07-4256-8B35-5F6AA8E9CC0A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07E37841-BEA0-43DC-BFD5-26F4394D460A}">
      <dgm:prSet/>
      <dgm:spPr>
        <a:solidFill>
          <a:srgbClr val="002776"/>
        </a:solidFill>
      </dgm:spPr>
      <dgm:t>
        <a:bodyPr/>
        <a:lstStyle/>
        <a:p>
          <a:r>
            <a:rPr lang="ru-RU" dirty="0">
              <a:latin typeface="+mj-lt"/>
              <a:cs typeface="Arial" panose="020B0604020202020204" pitchFamily="34" charset="0"/>
            </a:rPr>
            <a:t>  Мониторинг	</a:t>
          </a:r>
        </a:p>
      </dgm:t>
    </dgm:pt>
    <dgm:pt modelId="{788AC087-AC26-4D4A-86B1-D22A48BDD8AA}" type="parTrans" cxnId="{C931FC4E-2F47-4EE5-9BD0-A7E980FD4E09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ACA03087-7291-4E60-ADBC-3E323BDC1AAF}" type="sibTrans" cxnId="{C931FC4E-2F47-4EE5-9BD0-A7E980FD4E09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D6853E47-6E32-43CA-A287-AFD78235E61C}">
      <dgm:prSet/>
      <dgm:spPr>
        <a:solidFill>
          <a:srgbClr val="002776"/>
        </a:solidFill>
      </dgm:spPr>
      <dgm:t>
        <a:bodyPr/>
        <a:lstStyle/>
        <a:p>
          <a:r>
            <a:rPr lang="ru-RU" dirty="0">
              <a:latin typeface="+mj-lt"/>
              <a:cs typeface="Arial" panose="020B0604020202020204" pitchFamily="34" charset="0"/>
            </a:rPr>
            <a:t>Тиражирование	</a:t>
          </a:r>
        </a:p>
      </dgm:t>
    </dgm:pt>
    <dgm:pt modelId="{386CD5F8-1FFC-4571-89F1-3542ECF6A9E9}" type="parTrans" cxnId="{65A97BA5-46EC-4F23-9360-F5DC382A9A4B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B8FDD37F-DDAE-48AA-85CE-38556BC944AB}" type="sibTrans" cxnId="{65A97BA5-46EC-4F23-9360-F5DC382A9A4B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EE5218B6-D759-4249-A219-4F0AF7E96EA3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Увеличение доли ДОО, внедряющих Программу, до 50%</a:t>
          </a:r>
        </a:p>
      </dgm:t>
    </dgm:pt>
    <dgm:pt modelId="{11F859F4-5309-45BD-91A1-AD4E086046A1}" type="parTrans" cxnId="{D0A5978A-3F3B-4580-A3E3-DB30CEC0DFE5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630BB3D3-5CB1-40AA-8C59-6761C70C581B}" type="sibTrans" cxnId="{D0A5978A-3F3B-4580-A3E3-DB30CEC0DFE5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B9167341-992A-4A23-B6E0-626CA0E38C92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Обеспечение 100% готовности педагогов, приступивших к внедрению Программы  через КПК, семинары, консультации, систему наставничества</a:t>
          </a:r>
        </a:p>
      </dgm:t>
    </dgm:pt>
    <dgm:pt modelId="{62C5930F-580C-414A-A7DB-9768F478F8A3}" type="parTrans" cxnId="{AF64DD71-3BC5-480A-A067-238BC7B6ABEA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8928A06E-DEEF-4204-A1F6-B565349CF81B}" type="sibTrans" cxnId="{AF64DD71-3BC5-480A-A067-238BC7B6ABEA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9C7603CB-E2E4-4C78-A345-EE9E2C16A76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Создание регионального и муниципальных банков адаптированных материалов для педагогов по просвещению  родителей</a:t>
          </a:r>
        </a:p>
      </dgm:t>
    </dgm:pt>
    <dgm:pt modelId="{1C6FB5A9-801A-4641-A359-2735BD0C6CDD}" type="parTrans" cxnId="{663E93CC-D7E6-447A-88B9-FF1A50C06C64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4B4FEE73-1F3D-469F-AED4-A027716C90C0}" type="sibTrans" cxnId="{663E93CC-D7E6-447A-88B9-FF1A50C06C64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FBF84093-9095-4CA2-8072-9C0BC4B13D7C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Увеличение числа партнерских организаций в муниципалитетах</a:t>
          </a:r>
        </a:p>
      </dgm:t>
    </dgm:pt>
    <dgm:pt modelId="{E0C9D40D-A3D7-402B-82A5-533334F7FB7B}" type="parTrans" cxnId="{69B9F6B8-11F5-4095-B923-CCB24CA911E6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0F20BF38-84B5-4F61-B297-5694A77F12C9}" type="sibTrans" cxnId="{69B9F6B8-11F5-4095-B923-CCB24CA911E6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D9AC3202-D7B7-4C4F-BA31-EFA6D1851858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Активное использование цифровых ресурсов и форматов работы</a:t>
          </a:r>
        </a:p>
      </dgm:t>
    </dgm:pt>
    <dgm:pt modelId="{D6EE0A04-1EF3-435C-BC72-5C5D22AA5BE9}" type="parTrans" cxnId="{A910E226-5D60-4B8F-9604-5A2017170F2C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86A245FF-1C66-4329-A178-C8E7EB7CEF5C}" type="sibTrans" cxnId="{A910E226-5D60-4B8F-9604-5A2017170F2C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B643B444-0FFF-40BF-A6AC-E67817F814CB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Представление опыта на уровне муниципалитета, региона, всероссийских и межрегиональных мероприятиях</a:t>
          </a:r>
        </a:p>
      </dgm:t>
    </dgm:pt>
    <dgm:pt modelId="{EB09E514-3463-4619-A780-97C68237A951}" type="parTrans" cxnId="{9AF2292D-C01D-473E-9F60-F9E4ABF82BFC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70BF6FAE-310B-44B0-93C7-8191357D0206}" type="sibTrans" cxnId="{9AF2292D-C01D-473E-9F60-F9E4ABF82BFC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090D4B0F-51A4-4FAC-B95C-26361F0EB6E9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Внедрение системы регулярного сбора обратной связи от педагогов и родителей (мониторинг запросов, удовлетворённости)</a:t>
          </a:r>
        </a:p>
      </dgm:t>
    </dgm:pt>
    <dgm:pt modelId="{452CF086-F8D3-42B7-B996-68885700FC26}" type="parTrans" cxnId="{BDA208AA-7902-4006-B707-838F1020179B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5B97B3FA-56C9-46C4-8BA9-C9DE35376990}" type="sibTrans" cxnId="{BDA208AA-7902-4006-B707-838F1020179B}">
      <dgm:prSet/>
      <dgm:spPr/>
      <dgm:t>
        <a:bodyPr/>
        <a:lstStyle/>
        <a:p>
          <a:endParaRPr lang="ru-RU">
            <a:latin typeface="+mj-lt"/>
            <a:cs typeface="Arial" panose="020B0604020202020204" pitchFamily="34" charset="0"/>
          </a:endParaRPr>
        </a:p>
      </dgm:t>
    </dgm:pt>
    <dgm:pt modelId="{96F91389-B846-4698-9337-C67E233DB574}" type="pres">
      <dgm:prSet presAssocID="{563CFE5D-1828-412F-B88F-1A872B4B42AF}" presName="Name0" presStyleCnt="0">
        <dgm:presLayoutVars>
          <dgm:dir/>
          <dgm:animLvl val="lvl"/>
          <dgm:resizeHandles val="exact"/>
        </dgm:presLayoutVars>
      </dgm:prSet>
      <dgm:spPr/>
    </dgm:pt>
    <dgm:pt modelId="{2CDCAB80-615C-45B9-8020-953F10F3FA92}" type="pres">
      <dgm:prSet presAssocID="{688B1C14-EAFC-4D98-B2BC-1ABB55ED13EC}" presName="linNode" presStyleCnt="0"/>
      <dgm:spPr/>
    </dgm:pt>
    <dgm:pt modelId="{774D4BB9-800B-46DE-AE40-1C4569A9F828}" type="pres">
      <dgm:prSet presAssocID="{688B1C14-EAFC-4D98-B2BC-1ABB55ED13EC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45CA2741-39A3-4A47-B981-8B30C816A182}" type="pres">
      <dgm:prSet presAssocID="{688B1C14-EAFC-4D98-B2BC-1ABB55ED13EC}" presName="descendantText" presStyleLbl="alignAccFollowNode1" presStyleIdx="0" presStyleCnt="7">
        <dgm:presLayoutVars>
          <dgm:bulletEnabled val="1"/>
        </dgm:presLayoutVars>
      </dgm:prSet>
      <dgm:spPr/>
    </dgm:pt>
    <dgm:pt modelId="{F7182166-087E-416B-8B1C-8C5D0FE68169}" type="pres">
      <dgm:prSet presAssocID="{50960D89-C92E-4E8A-AE07-887E4E479760}" presName="sp" presStyleCnt="0"/>
      <dgm:spPr/>
    </dgm:pt>
    <dgm:pt modelId="{BA762F55-731C-464E-9FEC-882BC6AC394F}" type="pres">
      <dgm:prSet presAssocID="{E6D4FD50-CEFB-4ED6-A0B4-59F98B4E2344}" presName="linNode" presStyleCnt="0"/>
      <dgm:spPr/>
    </dgm:pt>
    <dgm:pt modelId="{D3FDC61F-9DFE-4A58-8E32-90010C70748C}" type="pres">
      <dgm:prSet presAssocID="{E6D4FD50-CEFB-4ED6-A0B4-59F98B4E2344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310EE1E0-ECED-4E77-8A6D-5C5CB7CC7DB0}" type="pres">
      <dgm:prSet presAssocID="{E6D4FD50-CEFB-4ED6-A0B4-59F98B4E2344}" presName="descendantText" presStyleLbl="alignAccFollowNode1" presStyleIdx="1" presStyleCnt="7" custScaleY="121141">
        <dgm:presLayoutVars>
          <dgm:bulletEnabled val="1"/>
        </dgm:presLayoutVars>
      </dgm:prSet>
      <dgm:spPr/>
    </dgm:pt>
    <dgm:pt modelId="{B0113CF5-1925-4945-9ECA-E481E332A46F}" type="pres">
      <dgm:prSet presAssocID="{36CC98E5-4EB2-4AA8-BA95-61F3A4B4CADE}" presName="sp" presStyleCnt="0"/>
      <dgm:spPr/>
    </dgm:pt>
    <dgm:pt modelId="{713799B4-055A-45B1-A367-8DCE88E1884D}" type="pres">
      <dgm:prSet presAssocID="{D77CF58C-DA16-491C-9BEB-F59941639ECE}" presName="linNode" presStyleCnt="0"/>
      <dgm:spPr/>
    </dgm:pt>
    <dgm:pt modelId="{24E2C1B2-6D13-492E-985A-CA2B20CAACDE}" type="pres">
      <dgm:prSet presAssocID="{D77CF58C-DA16-491C-9BEB-F59941639ECE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E36D7129-E27A-4E87-951D-14EC57785263}" type="pres">
      <dgm:prSet presAssocID="{D77CF58C-DA16-491C-9BEB-F59941639ECE}" presName="descendantText" presStyleLbl="alignAccFollowNode1" presStyleIdx="2" presStyleCnt="7" custScaleY="121790">
        <dgm:presLayoutVars>
          <dgm:bulletEnabled val="1"/>
        </dgm:presLayoutVars>
      </dgm:prSet>
      <dgm:spPr/>
    </dgm:pt>
    <dgm:pt modelId="{75480B8A-0EAA-45F6-91EF-036BB5E9501A}" type="pres">
      <dgm:prSet presAssocID="{7B501E93-5A3C-4A42-96C6-C2A7F155EDAF}" presName="sp" presStyleCnt="0"/>
      <dgm:spPr/>
    </dgm:pt>
    <dgm:pt modelId="{35694040-2519-4665-98AA-19016F8E1D29}" type="pres">
      <dgm:prSet presAssocID="{F7CA6DEA-E4C3-422C-AFEA-1EF67A76AEB8}" presName="linNode" presStyleCnt="0"/>
      <dgm:spPr/>
    </dgm:pt>
    <dgm:pt modelId="{DE303318-2C63-46E0-9F44-4DC922F0C860}" type="pres">
      <dgm:prSet presAssocID="{F7CA6DEA-E4C3-422C-AFEA-1EF67A76AEB8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18E60E92-E7E6-4BEA-B1D3-E213FE20CCFB}" type="pres">
      <dgm:prSet presAssocID="{F7CA6DEA-E4C3-422C-AFEA-1EF67A76AEB8}" presName="descendantText" presStyleLbl="alignAccFollowNode1" presStyleIdx="3" presStyleCnt="7">
        <dgm:presLayoutVars>
          <dgm:bulletEnabled val="1"/>
        </dgm:presLayoutVars>
      </dgm:prSet>
      <dgm:spPr/>
    </dgm:pt>
    <dgm:pt modelId="{C9025CA4-C0C9-42FF-85AD-7BA8DDC301E2}" type="pres">
      <dgm:prSet presAssocID="{41D03FD5-E82F-459A-9A0C-8BD560451630}" presName="sp" presStyleCnt="0"/>
      <dgm:spPr/>
    </dgm:pt>
    <dgm:pt modelId="{006D2607-4301-44EC-8E32-34D5B07128E6}" type="pres">
      <dgm:prSet presAssocID="{DDADFF1B-4240-4A02-BDE0-9C90CF759CFC}" presName="linNode" presStyleCnt="0"/>
      <dgm:spPr/>
    </dgm:pt>
    <dgm:pt modelId="{546C5260-40AD-40A7-8A41-3C1B4B686416}" type="pres">
      <dgm:prSet presAssocID="{DDADFF1B-4240-4A02-BDE0-9C90CF759CFC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ED014F9A-4771-4E1E-9B5E-3CDCD15C1AF5}" type="pres">
      <dgm:prSet presAssocID="{DDADFF1B-4240-4A02-BDE0-9C90CF759CFC}" presName="descendantText" presStyleLbl="alignAccFollowNode1" presStyleIdx="4" presStyleCnt="7">
        <dgm:presLayoutVars>
          <dgm:bulletEnabled val="1"/>
        </dgm:presLayoutVars>
      </dgm:prSet>
      <dgm:spPr/>
    </dgm:pt>
    <dgm:pt modelId="{3A870471-BCA1-48B8-939E-5801F6080F23}" type="pres">
      <dgm:prSet presAssocID="{249DB2DD-AB22-4EF2-90ED-C61C11155B02}" presName="sp" presStyleCnt="0"/>
      <dgm:spPr/>
    </dgm:pt>
    <dgm:pt modelId="{DC31D20E-3A0A-4956-9DD9-058710AEA73F}" type="pres">
      <dgm:prSet presAssocID="{07E37841-BEA0-43DC-BFD5-26F4394D460A}" presName="linNode" presStyleCnt="0"/>
      <dgm:spPr/>
    </dgm:pt>
    <dgm:pt modelId="{82EC5864-CE6A-480E-AF9B-B79B58E16DFE}" type="pres">
      <dgm:prSet presAssocID="{07E37841-BEA0-43DC-BFD5-26F4394D460A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394525FB-4A1B-4077-B2D6-7B91F00E235A}" type="pres">
      <dgm:prSet presAssocID="{07E37841-BEA0-43DC-BFD5-26F4394D460A}" presName="descendantText" presStyleLbl="alignAccFollowNode1" presStyleIdx="5" presStyleCnt="7" custScaleY="135986">
        <dgm:presLayoutVars>
          <dgm:bulletEnabled val="1"/>
        </dgm:presLayoutVars>
      </dgm:prSet>
      <dgm:spPr/>
    </dgm:pt>
    <dgm:pt modelId="{A80B514D-3D8C-4E9A-B6D0-3C0E2F148D5D}" type="pres">
      <dgm:prSet presAssocID="{ACA03087-7291-4E60-ADBC-3E323BDC1AAF}" presName="sp" presStyleCnt="0"/>
      <dgm:spPr/>
    </dgm:pt>
    <dgm:pt modelId="{8BD7FE70-BCAD-47F6-B620-C2D2BAA7ECFE}" type="pres">
      <dgm:prSet presAssocID="{D6853E47-6E32-43CA-A287-AFD78235E61C}" presName="linNode" presStyleCnt="0"/>
      <dgm:spPr/>
    </dgm:pt>
    <dgm:pt modelId="{3A39E218-04C8-4F8B-8E60-F250B6430161}" type="pres">
      <dgm:prSet presAssocID="{D6853E47-6E32-43CA-A287-AFD78235E61C}" presName="parentText" presStyleLbl="node1" presStyleIdx="6" presStyleCnt="7">
        <dgm:presLayoutVars>
          <dgm:chMax val="1"/>
          <dgm:bulletEnabled val="1"/>
        </dgm:presLayoutVars>
      </dgm:prSet>
      <dgm:spPr/>
    </dgm:pt>
    <dgm:pt modelId="{DF3FBFCF-02D0-4DC2-8B7D-59DDAB26997F}" type="pres">
      <dgm:prSet presAssocID="{D6853E47-6E32-43CA-A287-AFD78235E61C}" presName="descendantText" presStyleLbl="alignAccFollowNode1" presStyleIdx="6" presStyleCnt="7">
        <dgm:presLayoutVars>
          <dgm:bulletEnabled val="1"/>
        </dgm:presLayoutVars>
      </dgm:prSet>
      <dgm:spPr/>
    </dgm:pt>
  </dgm:ptLst>
  <dgm:cxnLst>
    <dgm:cxn modelId="{88EDCC05-54B0-4F25-A203-D98BB38D869F}" type="presOf" srcId="{F7CA6DEA-E4C3-422C-AFEA-1EF67A76AEB8}" destId="{DE303318-2C63-46E0-9F44-4DC922F0C860}" srcOrd="0" destOrd="0" presId="urn:microsoft.com/office/officeart/2005/8/layout/vList5"/>
    <dgm:cxn modelId="{EA0D2E07-B5CD-478D-8888-2A9942740E04}" type="presOf" srcId="{D6853E47-6E32-43CA-A287-AFD78235E61C}" destId="{3A39E218-04C8-4F8B-8E60-F250B6430161}" srcOrd="0" destOrd="0" presId="urn:microsoft.com/office/officeart/2005/8/layout/vList5"/>
    <dgm:cxn modelId="{A910E226-5D60-4B8F-9604-5A2017170F2C}" srcId="{DDADFF1B-4240-4A02-BDE0-9C90CF759CFC}" destId="{D9AC3202-D7B7-4C4F-BA31-EFA6D1851858}" srcOrd="0" destOrd="0" parTransId="{D6EE0A04-1EF3-435C-BC72-5C5D22AA5BE9}" sibTransId="{86A245FF-1C66-4329-A178-C8E7EB7CEF5C}"/>
    <dgm:cxn modelId="{806F102A-8252-4BE4-9020-516EC40E21DE}" type="presOf" srcId="{B643B444-0FFF-40BF-A6AC-E67817F814CB}" destId="{DF3FBFCF-02D0-4DC2-8B7D-59DDAB26997F}" srcOrd="0" destOrd="0" presId="urn:microsoft.com/office/officeart/2005/8/layout/vList5"/>
    <dgm:cxn modelId="{9AF2292D-C01D-473E-9F60-F9E4ABF82BFC}" srcId="{D6853E47-6E32-43CA-A287-AFD78235E61C}" destId="{B643B444-0FFF-40BF-A6AC-E67817F814CB}" srcOrd="0" destOrd="0" parTransId="{EB09E514-3463-4619-A780-97C68237A951}" sibTransId="{70BF6FAE-310B-44B0-93C7-8191357D0206}"/>
    <dgm:cxn modelId="{84123D37-28A5-4F93-BC06-66BDF9F6C607}" type="presOf" srcId="{D9AC3202-D7B7-4C4F-BA31-EFA6D1851858}" destId="{ED014F9A-4771-4E1E-9B5E-3CDCD15C1AF5}" srcOrd="0" destOrd="0" presId="urn:microsoft.com/office/officeart/2005/8/layout/vList5"/>
    <dgm:cxn modelId="{4F1BC638-8963-47A1-AD65-2A528954AFA7}" srcId="{563CFE5D-1828-412F-B88F-1A872B4B42AF}" destId="{D77CF58C-DA16-491C-9BEB-F59941639ECE}" srcOrd="2" destOrd="0" parTransId="{8280DBE2-89E3-4C56-B791-633ECEAFDF56}" sibTransId="{7B501E93-5A3C-4A42-96C6-C2A7F155EDAF}"/>
    <dgm:cxn modelId="{8114953F-9A84-4558-A31D-8244C1D20149}" type="presOf" srcId="{07E37841-BEA0-43DC-BFD5-26F4394D460A}" destId="{82EC5864-CE6A-480E-AF9B-B79B58E16DFE}" srcOrd="0" destOrd="0" presId="urn:microsoft.com/office/officeart/2005/8/layout/vList5"/>
    <dgm:cxn modelId="{39031E5B-59D5-4F78-8982-055D89F34232}" type="presOf" srcId="{E6D4FD50-CEFB-4ED6-A0B4-59F98B4E2344}" destId="{D3FDC61F-9DFE-4A58-8E32-90010C70748C}" srcOrd="0" destOrd="0" presId="urn:microsoft.com/office/officeart/2005/8/layout/vList5"/>
    <dgm:cxn modelId="{A4B64D47-6A5D-4F26-9D58-D881CD8E90B2}" type="presOf" srcId="{EE5218B6-D759-4249-A219-4F0AF7E96EA3}" destId="{45CA2741-39A3-4A47-B981-8B30C816A182}" srcOrd="0" destOrd="0" presId="urn:microsoft.com/office/officeart/2005/8/layout/vList5"/>
    <dgm:cxn modelId="{4ADB8049-E6A0-4A7B-AE51-C670A4415306}" srcId="{563CFE5D-1828-412F-B88F-1A872B4B42AF}" destId="{E6D4FD50-CEFB-4ED6-A0B4-59F98B4E2344}" srcOrd="1" destOrd="0" parTransId="{9892A184-C660-4966-8DF2-50445E0FD54B}" sibTransId="{36CC98E5-4EB2-4AA8-BA95-61F3A4B4CADE}"/>
    <dgm:cxn modelId="{C931FC4E-2F47-4EE5-9BD0-A7E980FD4E09}" srcId="{563CFE5D-1828-412F-B88F-1A872B4B42AF}" destId="{07E37841-BEA0-43DC-BFD5-26F4394D460A}" srcOrd="5" destOrd="0" parTransId="{788AC087-AC26-4D4A-86B1-D22A48BDD8AA}" sibTransId="{ACA03087-7291-4E60-ADBC-3E323BDC1AAF}"/>
    <dgm:cxn modelId="{AF64DD71-3BC5-480A-A067-238BC7B6ABEA}" srcId="{E6D4FD50-CEFB-4ED6-A0B4-59F98B4E2344}" destId="{B9167341-992A-4A23-B6E0-626CA0E38C92}" srcOrd="0" destOrd="0" parTransId="{62C5930F-580C-414A-A7DB-9768F478F8A3}" sibTransId="{8928A06E-DEEF-4204-A1F6-B565349CF81B}"/>
    <dgm:cxn modelId="{01301654-700A-4018-84B4-8B457E722D69}" type="presOf" srcId="{FBF84093-9095-4CA2-8072-9C0BC4B13D7C}" destId="{18E60E92-E7E6-4BEA-B1D3-E213FE20CCFB}" srcOrd="0" destOrd="0" presId="urn:microsoft.com/office/officeart/2005/8/layout/vList5"/>
    <dgm:cxn modelId="{5C37B678-6C74-4CFA-939B-0187A888F7A2}" type="presOf" srcId="{9C7603CB-E2E4-4C78-A345-EE9E2C16A761}" destId="{E36D7129-E27A-4E87-951D-14EC57785263}" srcOrd="0" destOrd="0" presId="urn:microsoft.com/office/officeart/2005/8/layout/vList5"/>
    <dgm:cxn modelId="{A6F9537F-FA80-4AED-986E-2703050D26A9}" srcId="{563CFE5D-1828-412F-B88F-1A872B4B42AF}" destId="{F7CA6DEA-E4C3-422C-AFEA-1EF67A76AEB8}" srcOrd="3" destOrd="0" parTransId="{1864AF21-A60E-499F-8896-F0564BE21E58}" sibTransId="{41D03FD5-E82F-459A-9A0C-8BD560451630}"/>
    <dgm:cxn modelId="{D0A5978A-3F3B-4580-A3E3-DB30CEC0DFE5}" srcId="{688B1C14-EAFC-4D98-B2BC-1ABB55ED13EC}" destId="{EE5218B6-D759-4249-A219-4F0AF7E96EA3}" srcOrd="0" destOrd="0" parTransId="{11F859F4-5309-45BD-91A1-AD4E086046A1}" sibTransId="{630BB3D3-5CB1-40AA-8C59-6761C70C581B}"/>
    <dgm:cxn modelId="{67F6428C-53F8-4D12-876A-104FDBC26A91}" srcId="{563CFE5D-1828-412F-B88F-1A872B4B42AF}" destId="{688B1C14-EAFC-4D98-B2BC-1ABB55ED13EC}" srcOrd="0" destOrd="0" parTransId="{2D8EA2CD-AB8E-45D4-9FD3-C8030EF7B314}" sibTransId="{50960D89-C92E-4E8A-AE07-887E4E479760}"/>
    <dgm:cxn modelId="{CD12D394-09F8-4C2F-B676-DE477EBFFDC3}" type="presOf" srcId="{090D4B0F-51A4-4FAC-B95C-26361F0EB6E9}" destId="{394525FB-4A1B-4077-B2D6-7B91F00E235A}" srcOrd="0" destOrd="0" presId="urn:microsoft.com/office/officeart/2005/8/layout/vList5"/>
    <dgm:cxn modelId="{9E80D498-D78C-4519-A61E-C9E81278F719}" type="presOf" srcId="{563CFE5D-1828-412F-B88F-1A872B4B42AF}" destId="{96F91389-B846-4698-9337-C67E233DB574}" srcOrd="0" destOrd="0" presId="urn:microsoft.com/office/officeart/2005/8/layout/vList5"/>
    <dgm:cxn modelId="{A40517A5-8436-44DF-9125-A8519FE8EFA9}" type="presOf" srcId="{688B1C14-EAFC-4D98-B2BC-1ABB55ED13EC}" destId="{774D4BB9-800B-46DE-AE40-1C4569A9F828}" srcOrd="0" destOrd="0" presId="urn:microsoft.com/office/officeart/2005/8/layout/vList5"/>
    <dgm:cxn modelId="{65A97BA5-46EC-4F23-9360-F5DC382A9A4B}" srcId="{563CFE5D-1828-412F-B88F-1A872B4B42AF}" destId="{D6853E47-6E32-43CA-A287-AFD78235E61C}" srcOrd="6" destOrd="0" parTransId="{386CD5F8-1FFC-4571-89F1-3542ECF6A9E9}" sibTransId="{B8FDD37F-DDAE-48AA-85CE-38556BC944AB}"/>
    <dgm:cxn modelId="{BDA208AA-7902-4006-B707-838F1020179B}" srcId="{07E37841-BEA0-43DC-BFD5-26F4394D460A}" destId="{090D4B0F-51A4-4FAC-B95C-26361F0EB6E9}" srcOrd="0" destOrd="0" parTransId="{452CF086-F8D3-42B7-B996-68885700FC26}" sibTransId="{5B97B3FA-56C9-46C4-8BA9-C9DE35376990}"/>
    <dgm:cxn modelId="{89AE60AE-9D10-4DAE-B681-4851A1CDB480}" type="presOf" srcId="{B9167341-992A-4A23-B6E0-626CA0E38C92}" destId="{310EE1E0-ECED-4E77-8A6D-5C5CB7CC7DB0}" srcOrd="0" destOrd="0" presId="urn:microsoft.com/office/officeart/2005/8/layout/vList5"/>
    <dgm:cxn modelId="{B6F387B0-E64B-4B49-87B3-87D1CCBE6B6A}" type="presOf" srcId="{DDADFF1B-4240-4A02-BDE0-9C90CF759CFC}" destId="{546C5260-40AD-40A7-8A41-3C1B4B686416}" srcOrd="0" destOrd="0" presId="urn:microsoft.com/office/officeart/2005/8/layout/vList5"/>
    <dgm:cxn modelId="{69B9F6B8-11F5-4095-B923-CCB24CA911E6}" srcId="{F7CA6DEA-E4C3-422C-AFEA-1EF67A76AEB8}" destId="{FBF84093-9095-4CA2-8072-9C0BC4B13D7C}" srcOrd="0" destOrd="0" parTransId="{E0C9D40D-A3D7-402B-82A5-533334F7FB7B}" sibTransId="{0F20BF38-84B5-4F61-B297-5694A77F12C9}"/>
    <dgm:cxn modelId="{663E93CC-D7E6-447A-88B9-FF1A50C06C64}" srcId="{D77CF58C-DA16-491C-9BEB-F59941639ECE}" destId="{9C7603CB-E2E4-4C78-A345-EE9E2C16A761}" srcOrd="0" destOrd="0" parTransId="{1C6FB5A9-801A-4641-A359-2735BD0C6CDD}" sibTransId="{4B4FEE73-1F3D-469F-AED4-A027716C90C0}"/>
    <dgm:cxn modelId="{CFC783E0-6C07-4256-8B35-5F6AA8E9CC0A}" srcId="{563CFE5D-1828-412F-B88F-1A872B4B42AF}" destId="{DDADFF1B-4240-4A02-BDE0-9C90CF759CFC}" srcOrd="4" destOrd="0" parTransId="{A59CBB37-CE59-44B5-BCE0-A16D2664820F}" sibTransId="{249DB2DD-AB22-4EF2-90ED-C61C11155B02}"/>
    <dgm:cxn modelId="{3B5169FA-A5FD-4932-9E93-B9581F280936}" type="presOf" srcId="{D77CF58C-DA16-491C-9BEB-F59941639ECE}" destId="{24E2C1B2-6D13-492E-985A-CA2B20CAACDE}" srcOrd="0" destOrd="0" presId="urn:microsoft.com/office/officeart/2005/8/layout/vList5"/>
    <dgm:cxn modelId="{5E7A91FD-407F-438B-96C9-2875CB994A30}" type="presParOf" srcId="{96F91389-B846-4698-9337-C67E233DB574}" destId="{2CDCAB80-615C-45B9-8020-953F10F3FA92}" srcOrd="0" destOrd="0" presId="urn:microsoft.com/office/officeart/2005/8/layout/vList5"/>
    <dgm:cxn modelId="{07DBEE5C-D11D-4427-A277-E20F6D36D358}" type="presParOf" srcId="{2CDCAB80-615C-45B9-8020-953F10F3FA92}" destId="{774D4BB9-800B-46DE-AE40-1C4569A9F828}" srcOrd="0" destOrd="0" presId="urn:microsoft.com/office/officeart/2005/8/layout/vList5"/>
    <dgm:cxn modelId="{A3DB4831-4E90-4195-907B-FBFB2AD76847}" type="presParOf" srcId="{2CDCAB80-615C-45B9-8020-953F10F3FA92}" destId="{45CA2741-39A3-4A47-B981-8B30C816A182}" srcOrd="1" destOrd="0" presId="urn:microsoft.com/office/officeart/2005/8/layout/vList5"/>
    <dgm:cxn modelId="{935B6A3C-F5C3-4418-9396-496D123E20C5}" type="presParOf" srcId="{96F91389-B846-4698-9337-C67E233DB574}" destId="{F7182166-087E-416B-8B1C-8C5D0FE68169}" srcOrd="1" destOrd="0" presId="urn:microsoft.com/office/officeart/2005/8/layout/vList5"/>
    <dgm:cxn modelId="{A52FAC0D-0F68-46FD-BDA4-8DABC32B2709}" type="presParOf" srcId="{96F91389-B846-4698-9337-C67E233DB574}" destId="{BA762F55-731C-464E-9FEC-882BC6AC394F}" srcOrd="2" destOrd="0" presId="urn:microsoft.com/office/officeart/2005/8/layout/vList5"/>
    <dgm:cxn modelId="{F5F06F21-EC01-431F-9627-84EE3C7795D9}" type="presParOf" srcId="{BA762F55-731C-464E-9FEC-882BC6AC394F}" destId="{D3FDC61F-9DFE-4A58-8E32-90010C70748C}" srcOrd="0" destOrd="0" presId="urn:microsoft.com/office/officeart/2005/8/layout/vList5"/>
    <dgm:cxn modelId="{62692919-C0E5-41DA-BBC3-BE1D259DF1BC}" type="presParOf" srcId="{BA762F55-731C-464E-9FEC-882BC6AC394F}" destId="{310EE1E0-ECED-4E77-8A6D-5C5CB7CC7DB0}" srcOrd="1" destOrd="0" presId="urn:microsoft.com/office/officeart/2005/8/layout/vList5"/>
    <dgm:cxn modelId="{12F66CF0-3839-4FF7-9D5E-4A3A7D6C6F7D}" type="presParOf" srcId="{96F91389-B846-4698-9337-C67E233DB574}" destId="{B0113CF5-1925-4945-9ECA-E481E332A46F}" srcOrd="3" destOrd="0" presId="urn:microsoft.com/office/officeart/2005/8/layout/vList5"/>
    <dgm:cxn modelId="{921FDB50-F0F9-4B65-A37E-ACBAFE9CC823}" type="presParOf" srcId="{96F91389-B846-4698-9337-C67E233DB574}" destId="{713799B4-055A-45B1-A367-8DCE88E1884D}" srcOrd="4" destOrd="0" presId="urn:microsoft.com/office/officeart/2005/8/layout/vList5"/>
    <dgm:cxn modelId="{3109289A-89D9-46D8-8EDE-23EB12B2D765}" type="presParOf" srcId="{713799B4-055A-45B1-A367-8DCE88E1884D}" destId="{24E2C1B2-6D13-492E-985A-CA2B20CAACDE}" srcOrd="0" destOrd="0" presId="urn:microsoft.com/office/officeart/2005/8/layout/vList5"/>
    <dgm:cxn modelId="{CAE2703E-07C6-4C2A-8A12-1EFDD0A97330}" type="presParOf" srcId="{713799B4-055A-45B1-A367-8DCE88E1884D}" destId="{E36D7129-E27A-4E87-951D-14EC57785263}" srcOrd="1" destOrd="0" presId="urn:microsoft.com/office/officeart/2005/8/layout/vList5"/>
    <dgm:cxn modelId="{611D49A6-D40F-48A5-9E5E-78FD0EB1D54A}" type="presParOf" srcId="{96F91389-B846-4698-9337-C67E233DB574}" destId="{75480B8A-0EAA-45F6-91EF-036BB5E9501A}" srcOrd="5" destOrd="0" presId="urn:microsoft.com/office/officeart/2005/8/layout/vList5"/>
    <dgm:cxn modelId="{9F5D5BDF-31DF-411E-B31A-5182A3EBAE4B}" type="presParOf" srcId="{96F91389-B846-4698-9337-C67E233DB574}" destId="{35694040-2519-4665-98AA-19016F8E1D29}" srcOrd="6" destOrd="0" presId="urn:microsoft.com/office/officeart/2005/8/layout/vList5"/>
    <dgm:cxn modelId="{10ECA8C3-CEE3-412A-9A00-A9669D84ACA0}" type="presParOf" srcId="{35694040-2519-4665-98AA-19016F8E1D29}" destId="{DE303318-2C63-46E0-9F44-4DC922F0C860}" srcOrd="0" destOrd="0" presId="urn:microsoft.com/office/officeart/2005/8/layout/vList5"/>
    <dgm:cxn modelId="{82B0C6E6-07DA-4AD1-AB1A-8D67FE1D9BBB}" type="presParOf" srcId="{35694040-2519-4665-98AA-19016F8E1D29}" destId="{18E60E92-E7E6-4BEA-B1D3-E213FE20CCFB}" srcOrd="1" destOrd="0" presId="urn:microsoft.com/office/officeart/2005/8/layout/vList5"/>
    <dgm:cxn modelId="{5758B543-4417-4B28-A37B-5FEB759E4A80}" type="presParOf" srcId="{96F91389-B846-4698-9337-C67E233DB574}" destId="{C9025CA4-C0C9-42FF-85AD-7BA8DDC301E2}" srcOrd="7" destOrd="0" presId="urn:microsoft.com/office/officeart/2005/8/layout/vList5"/>
    <dgm:cxn modelId="{2C15288D-B149-4A9C-8E38-8BEFF9AE4C5C}" type="presParOf" srcId="{96F91389-B846-4698-9337-C67E233DB574}" destId="{006D2607-4301-44EC-8E32-34D5B07128E6}" srcOrd="8" destOrd="0" presId="urn:microsoft.com/office/officeart/2005/8/layout/vList5"/>
    <dgm:cxn modelId="{CC56C1C7-A8A5-47DA-9FD0-156F67C46637}" type="presParOf" srcId="{006D2607-4301-44EC-8E32-34D5B07128E6}" destId="{546C5260-40AD-40A7-8A41-3C1B4B686416}" srcOrd="0" destOrd="0" presId="urn:microsoft.com/office/officeart/2005/8/layout/vList5"/>
    <dgm:cxn modelId="{65DBE04F-6DDE-4B26-91BC-0231B79B660B}" type="presParOf" srcId="{006D2607-4301-44EC-8E32-34D5B07128E6}" destId="{ED014F9A-4771-4E1E-9B5E-3CDCD15C1AF5}" srcOrd="1" destOrd="0" presId="urn:microsoft.com/office/officeart/2005/8/layout/vList5"/>
    <dgm:cxn modelId="{EEE500ED-A83C-4081-814D-EDDD3ED59A33}" type="presParOf" srcId="{96F91389-B846-4698-9337-C67E233DB574}" destId="{3A870471-BCA1-48B8-939E-5801F6080F23}" srcOrd="9" destOrd="0" presId="urn:microsoft.com/office/officeart/2005/8/layout/vList5"/>
    <dgm:cxn modelId="{24BFCA1B-9E4C-4071-847D-E48CA776ADB3}" type="presParOf" srcId="{96F91389-B846-4698-9337-C67E233DB574}" destId="{DC31D20E-3A0A-4956-9DD9-058710AEA73F}" srcOrd="10" destOrd="0" presId="urn:microsoft.com/office/officeart/2005/8/layout/vList5"/>
    <dgm:cxn modelId="{A083D4EA-129F-465C-8831-46E4E9802867}" type="presParOf" srcId="{DC31D20E-3A0A-4956-9DD9-058710AEA73F}" destId="{82EC5864-CE6A-480E-AF9B-B79B58E16DFE}" srcOrd="0" destOrd="0" presId="urn:microsoft.com/office/officeart/2005/8/layout/vList5"/>
    <dgm:cxn modelId="{CF66862D-D3AA-462B-8353-5082A9939767}" type="presParOf" srcId="{DC31D20E-3A0A-4956-9DD9-058710AEA73F}" destId="{394525FB-4A1B-4077-B2D6-7B91F00E235A}" srcOrd="1" destOrd="0" presId="urn:microsoft.com/office/officeart/2005/8/layout/vList5"/>
    <dgm:cxn modelId="{ADEC8A1D-F8ED-48CC-B9D4-ECADFDA55C8E}" type="presParOf" srcId="{96F91389-B846-4698-9337-C67E233DB574}" destId="{A80B514D-3D8C-4E9A-B6D0-3C0E2F148D5D}" srcOrd="11" destOrd="0" presId="urn:microsoft.com/office/officeart/2005/8/layout/vList5"/>
    <dgm:cxn modelId="{6BF9DC23-2838-40CF-8B03-11BC3950380D}" type="presParOf" srcId="{96F91389-B846-4698-9337-C67E233DB574}" destId="{8BD7FE70-BCAD-47F6-B620-C2D2BAA7ECFE}" srcOrd="12" destOrd="0" presId="urn:microsoft.com/office/officeart/2005/8/layout/vList5"/>
    <dgm:cxn modelId="{E2F50B98-9592-4F05-AE45-889C62BA5FD0}" type="presParOf" srcId="{8BD7FE70-BCAD-47F6-B620-C2D2BAA7ECFE}" destId="{3A39E218-04C8-4F8B-8E60-F250B6430161}" srcOrd="0" destOrd="0" presId="urn:microsoft.com/office/officeart/2005/8/layout/vList5"/>
    <dgm:cxn modelId="{5F52E905-EA51-467B-ADDB-76B9158E1A79}" type="presParOf" srcId="{8BD7FE70-BCAD-47F6-B620-C2D2BAA7ECFE}" destId="{DF3FBFCF-02D0-4DC2-8B7D-59DDAB26997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B1268-4645-4AFA-9467-7EA5C42A7B9A}">
      <dsp:nvSpPr>
        <dsp:cNvPr id="0" name=""/>
        <dsp:cNvSpPr/>
      </dsp:nvSpPr>
      <dsp:spPr>
        <a:xfrm>
          <a:off x="0" y="652715"/>
          <a:ext cx="9684775" cy="100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9CD02E3-56FD-4DFE-9819-27B9B96030E2}">
      <dsp:nvSpPr>
        <dsp:cNvPr id="0" name=""/>
        <dsp:cNvSpPr/>
      </dsp:nvSpPr>
      <dsp:spPr>
        <a:xfrm>
          <a:off x="484238" y="62314"/>
          <a:ext cx="6779342" cy="11808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243" tIns="0" rIns="25624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Реализация комплексного плана мероприятий по повышению качества математического и естественно-научного образования на период до 2030 года</a:t>
          </a:r>
        </a:p>
      </dsp:txBody>
      <dsp:txXfrm>
        <a:off x="541880" y="119956"/>
        <a:ext cx="6664058" cy="1065516"/>
      </dsp:txXfrm>
    </dsp:sp>
    <dsp:sp modelId="{80058B9E-2811-434C-9E5D-0B12772A71BE}">
      <dsp:nvSpPr>
        <dsp:cNvPr id="0" name=""/>
        <dsp:cNvSpPr/>
      </dsp:nvSpPr>
      <dsp:spPr>
        <a:xfrm>
          <a:off x="0" y="2467115"/>
          <a:ext cx="9684775" cy="100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A0860F-4161-483B-9208-E63129DA2494}">
      <dsp:nvSpPr>
        <dsp:cNvPr id="0" name=""/>
        <dsp:cNvSpPr/>
      </dsp:nvSpPr>
      <dsp:spPr>
        <a:xfrm>
          <a:off x="484238" y="1876715"/>
          <a:ext cx="6779342" cy="11808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243" tIns="0" rIns="25624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Внедрение Программы просвещения родителей (законных представителей) детей дошкольного возраста, посещающих дошкольные образовательные организации</a:t>
          </a:r>
        </a:p>
      </dsp:txBody>
      <dsp:txXfrm>
        <a:off x="541880" y="1934357"/>
        <a:ext cx="6664058" cy="1065516"/>
      </dsp:txXfrm>
    </dsp:sp>
    <dsp:sp modelId="{71CE0436-6319-43D6-AEAF-44EC83D39144}">
      <dsp:nvSpPr>
        <dsp:cNvPr id="0" name=""/>
        <dsp:cNvSpPr/>
      </dsp:nvSpPr>
      <dsp:spPr>
        <a:xfrm>
          <a:off x="0" y="4281515"/>
          <a:ext cx="9684775" cy="100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8DC346-1B19-4D6E-879F-BD7E07010A6C}">
      <dsp:nvSpPr>
        <dsp:cNvPr id="0" name=""/>
        <dsp:cNvSpPr/>
      </dsp:nvSpPr>
      <dsp:spPr>
        <a:xfrm>
          <a:off x="484238" y="3691115"/>
          <a:ext cx="6779342" cy="11808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243" tIns="0" rIns="25624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Гражданско-патриотическое воспитание («Орлята-дошколята» и «Добрые игры»)</a:t>
          </a:r>
        </a:p>
      </dsp:txBody>
      <dsp:txXfrm>
        <a:off x="541880" y="3748757"/>
        <a:ext cx="6664058" cy="10655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17089-4424-4EF2-A397-0D48A5118506}">
      <dsp:nvSpPr>
        <dsp:cNvPr id="0" name=""/>
        <dsp:cNvSpPr/>
      </dsp:nvSpPr>
      <dsp:spPr>
        <a:xfrm>
          <a:off x="737052" y="989"/>
          <a:ext cx="4277373" cy="9528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+mj-lt"/>
              <a:cs typeface="Arial" panose="020B0604020202020204" pitchFamily="34" charset="0"/>
            </a:rPr>
            <a:t>Методическое и информационное обеспечение реализации</a:t>
          </a:r>
          <a:r>
            <a:rPr lang="ru-RU" sz="2100" b="1" kern="1200" dirty="0">
              <a:latin typeface="+mj-lt"/>
              <a:cs typeface="Arial" panose="020B0604020202020204" pitchFamily="34" charset="0"/>
            </a:rPr>
            <a:t> Программы</a:t>
          </a:r>
          <a:endParaRPr lang="ru-RU" sz="2100" kern="1200" dirty="0">
            <a:latin typeface="+mj-lt"/>
            <a:cs typeface="Arial" panose="020B0604020202020204" pitchFamily="34" charset="0"/>
          </a:endParaRPr>
        </a:p>
      </dsp:txBody>
      <dsp:txXfrm>
        <a:off x="764959" y="28896"/>
        <a:ext cx="4221559" cy="896995"/>
      </dsp:txXfrm>
    </dsp:sp>
    <dsp:sp modelId="{3E7525C8-CD0E-4A80-A1B4-4FBBE5842920}">
      <dsp:nvSpPr>
        <dsp:cNvPr id="0" name=""/>
        <dsp:cNvSpPr/>
      </dsp:nvSpPr>
      <dsp:spPr>
        <a:xfrm>
          <a:off x="1164790" y="953799"/>
          <a:ext cx="427737" cy="714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4607"/>
              </a:lnTo>
              <a:lnTo>
                <a:pt x="427737" y="7146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EAF415-7FF9-438B-8F40-6BF1114FCA98}">
      <dsp:nvSpPr>
        <dsp:cNvPr id="0" name=""/>
        <dsp:cNvSpPr/>
      </dsp:nvSpPr>
      <dsp:spPr>
        <a:xfrm>
          <a:off x="1592527" y="1192001"/>
          <a:ext cx="3995718" cy="9528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Создано</a:t>
          </a:r>
          <a:r>
            <a:rPr lang="en-US" sz="1600" kern="1200" dirty="0">
              <a:latin typeface="+mj-lt"/>
              <a:cs typeface="Arial" panose="020B0604020202020204" pitchFamily="34" charset="0"/>
            </a:rPr>
            <a:t> </a:t>
          </a:r>
          <a:r>
            <a:rPr lang="ru-RU" sz="2400" b="1" kern="1200" dirty="0">
              <a:solidFill>
                <a:srgbClr val="0070C0"/>
              </a:solidFill>
              <a:latin typeface="+mj-lt"/>
              <a:cs typeface="Arial" panose="020B0604020202020204" pitchFamily="34" charset="0"/>
            </a:rPr>
            <a:t>432</a:t>
          </a:r>
          <a:r>
            <a:rPr lang="ru-RU" sz="2400" kern="1200" dirty="0">
              <a:solidFill>
                <a:srgbClr val="0070C0"/>
              </a:solidFill>
              <a:latin typeface="+mj-lt"/>
              <a:cs typeface="Arial" panose="020B0604020202020204" pitchFamily="34" charset="0"/>
            </a:rPr>
            <a:t> </a:t>
          </a:r>
          <a:r>
            <a:rPr lang="ru-RU" sz="16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методических и </a:t>
          </a:r>
          <a:r>
            <a:rPr lang="ru-RU" sz="2400" b="1" kern="1200" dirty="0">
              <a:solidFill>
                <a:srgbClr val="0070C0"/>
              </a:solidFill>
              <a:latin typeface="+mj-lt"/>
              <a:ea typeface="+mn-ea"/>
              <a:cs typeface="Arial" panose="020B0604020202020204" pitchFamily="34" charset="0"/>
            </a:rPr>
            <a:t>339 </a:t>
          </a:r>
          <a:r>
            <a:rPr lang="ru-RU" sz="16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информационных материалов</a:t>
          </a:r>
          <a:endParaRPr lang="ru-RU" sz="1600" kern="1200" dirty="0">
            <a:latin typeface="+mj-lt"/>
            <a:cs typeface="Arial" panose="020B0604020202020204" pitchFamily="34" charset="0"/>
          </a:endParaRPr>
        </a:p>
      </dsp:txBody>
      <dsp:txXfrm>
        <a:off x="1620434" y="1219908"/>
        <a:ext cx="3939904" cy="896995"/>
      </dsp:txXfrm>
    </dsp:sp>
    <dsp:sp modelId="{AFD623CE-1AA2-4C76-BBC0-37D97649F4C9}">
      <dsp:nvSpPr>
        <dsp:cNvPr id="0" name=""/>
        <dsp:cNvSpPr/>
      </dsp:nvSpPr>
      <dsp:spPr>
        <a:xfrm>
          <a:off x="1164790" y="953799"/>
          <a:ext cx="455254" cy="22115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1552"/>
              </a:lnTo>
              <a:lnTo>
                <a:pt x="455254" y="221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380810-5B78-48DA-9D6B-393C9E1801ED}">
      <dsp:nvSpPr>
        <dsp:cNvPr id="0" name=""/>
        <dsp:cNvSpPr/>
      </dsp:nvSpPr>
      <dsp:spPr>
        <a:xfrm>
          <a:off x="1620044" y="2383014"/>
          <a:ext cx="3995718" cy="1564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С</a:t>
          </a:r>
          <a:r>
            <a:rPr lang="en-US" sz="17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опровождени</a:t>
          </a:r>
          <a:r>
            <a:rPr lang="ru-RU" sz="17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е</a:t>
          </a:r>
          <a:r>
            <a:rPr lang="en-US" sz="17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 на разных уровнях</a:t>
          </a:r>
          <a:r>
            <a:rPr lang="ru-RU" sz="17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 проведено </a:t>
          </a:r>
          <a:r>
            <a:rPr lang="ru-RU" sz="2400" b="1" kern="1200" dirty="0">
              <a:solidFill>
                <a:srgbClr val="0070C0"/>
              </a:solidFill>
              <a:latin typeface="+mj-lt"/>
              <a:ea typeface="+mn-ea"/>
              <a:cs typeface="Arial" panose="020B0604020202020204" pitchFamily="34" charset="0"/>
            </a:rPr>
            <a:t>292</a:t>
          </a:r>
          <a:r>
            <a:rPr lang="ru-RU" sz="17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 мероприятия</a:t>
          </a:r>
          <a:r>
            <a:rPr lang="en-US" sz="17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 </a:t>
          </a:r>
          <a:r>
            <a:rPr lang="ru-RU" sz="17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на уровне ДОО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проведено </a:t>
          </a:r>
          <a:r>
            <a:rPr lang="ru-RU" sz="2400" b="1" kern="1200" dirty="0">
              <a:solidFill>
                <a:srgbClr val="0070C0"/>
              </a:solidFill>
              <a:latin typeface="+mj-lt"/>
              <a:ea typeface="+mn-ea"/>
              <a:cs typeface="Arial" panose="020B0604020202020204" pitchFamily="34" charset="0"/>
            </a:rPr>
            <a:t>56</a:t>
          </a:r>
          <a:r>
            <a:rPr lang="ru-RU" sz="17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 мероприятий</a:t>
          </a:r>
          <a:r>
            <a:rPr lang="en-US" sz="17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 </a:t>
          </a:r>
          <a:r>
            <a:rPr lang="ru-RU" sz="17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на уровне муниципалитетов</a:t>
          </a:r>
        </a:p>
      </dsp:txBody>
      <dsp:txXfrm>
        <a:off x="1665872" y="2428842"/>
        <a:ext cx="3904062" cy="1473019"/>
      </dsp:txXfrm>
    </dsp:sp>
    <dsp:sp modelId="{05C4E52A-9EEF-4046-8AFA-7DE328EE85F1}">
      <dsp:nvSpPr>
        <dsp:cNvPr id="0" name=""/>
        <dsp:cNvSpPr/>
      </dsp:nvSpPr>
      <dsp:spPr>
        <a:xfrm>
          <a:off x="1164790" y="953799"/>
          <a:ext cx="427737" cy="38389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8918"/>
              </a:lnTo>
              <a:lnTo>
                <a:pt x="427737" y="38389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547FC4-13C7-48ED-9886-FE814B30A6E6}">
      <dsp:nvSpPr>
        <dsp:cNvPr id="0" name=""/>
        <dsp:cNvSpPr/>
      </dsp:nvSpPr>
      <dsp:spPr>
        <a:xfrm>
          <a:off x="1592527" y="4185892"/>
          <a:ext cx="3972851" cy="12136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srgbClr val="002060"/>
              </a:solidFill>
              <a:latin typeface="+mj-lt"/>
              <a:ea typeface="+mn-ea"/>
              <a:cs typeface="Arial" panose="020B0604020202020204" pitchFamily="34" charset="0"/>
            </a:rPr>
            <a:t>Используются сайты, соцсети и мобильные приложения для широкой поддержки педагогов и семей</a:t>
          </a:r>
          <a:r>
            <a:rPr lang="ru-RU" sz="2000" kern="1200" dirty="0">
              <a:latin typeface="+mj-lt"/>
              <a:cs typeface="Arial" panose="020B0604020202020204" pitchFamily="34" charset="0"/>
            </a:rPr>
            <a:t>.</a:t>
          </a:r>
        </a:p>
      </dsp:txBody>
      <dsp:txXfrm>
        <a:off x="1628074" y="4221439"/>
        <a:ext cx="3901757" cy="11425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44DF3-E1EB-4CF1-A5DB-970C5296EF91}">
      <dsp:nvSpPr>
        <dsp:cNvPr id="0" name=""/>
        <dsp:cNvSpPr/>
      </dsp:nvSpPr>
      <dsp:spPr>
        <a:xfrm>
          <a:off x="573751" y="3165"/>
          <a:ext cx="3497141" cy="610487"/>
        </a:xfrm>
        <a:prstGeom prst="roundRect">
          <a:avLst>
            <a:gd name="adj" fmla="val 10000"/>
          </a:avLst>
        </a:prstGeom>
        <a:solidFill>
          <a:srgbClr val="0027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latin typeface="+mj-lt"/>
            </a:rPr>
            <a:t>ИЗМЕНЕНИЯ В РАБОТЕ ПЕДАГОГОВ</a:t>
          </a:r>
          <a:endParaRPr lang="ru-RU" sz="1900" kern="1200" dirty="0">
            <a:latin typeface="+mj-lt"/>
          </a:endParaRPr>
        </a:p>
      </dsp:txBody>
      <dsp:txXfrm>
        <a:off x="591632" y="21046"/>
        <a:ext cx="3461379" cy="574725"/>
      </dsp:txXfrm>
    </dsp:sp>
    <dsp:sp modelId="{66156313-D781-4FE0-BBFB-F92520AD0624}">
      <dsp:nvSpPr>
        <dsp:cNvPr id="0" name=""/>
        <dsp:cNvSpPr/>
      </dsp:nvSpPr>
      <dsp:spPr>
        <a:xfrm>
          <a:off x="923466" y="613653"/>
          <a:ext cx="349714" cy="457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7865"/>
              </a:lnTo>
              <a:lnTo>
                <a:pt x="349714" y="4578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8C7556-33AA-4F4E-B219-D262BE5AF456}">
      <dsp:nvSpPr>
        <dsp:cNvPr id="0" name=""/>
        <dsp:cNvSpPr/>
      </dsp:nvSpPr>
      <dsp:spPr>
        <a:xfrm>
          <a:off x="1273180" y="766275"/>
          <a:ext cx="2961831" cy="6104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rgbClr val="002060"/>
              </a:solidFill>
              <a:latin typeface="+mj-lt"/>
            </a:rPr>
            <a:t>устойчивый рост профессионализма</a:t>
          </a:r>
        </a:p>
      </dsp:txBody>
      <dsp:txXfrm>
        <a:off x="1291061" y="784156"/>
        <a:ext cx="2926069" cy="574725"/>
      </dsp:txXfrm>
    </dsp:sp>
    <dsp:sp modelId="{C2888F3A-3C1B-4B18-8E3E-AD4E324D3E75}">
      <dsp:nvSpPr>
        <dsp:cNvPr id="0" name=""/>
        <dsp:cNvSpPr/>
      </dsp:nvSpPr>
      <dsp:spPr>
        <a:xfrm>
          <a:off x="923466" y="613653"/>
          <a:ext cx="349714" cy="12209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0975"/>
              </a:lnTo>
              <a:lnTo>
                <a:pt x="349714" y="12209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C29071-3BBE-40E3-80E3-45391ED79D59}">
      <dsp:nvSpPr>
        <dsp:cNvPr id="0" name=""/>
        <dsp:cNvSpPr/>
      </dsp:nvSpPr>
      <dsp:spPr>
        <a:xfrm>
          <a:off x="1273180" y="1529384"/>
          <a:ext cx="2961831" cy="6104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rgbClr val="002060"/>
              </a:solidFill>
              <a:latin typeface="+mj-lt"/>
            </a:rPr>
            <a:t>педагоги активно осваивают цифровые инструменты</a:t>
          </a:r>
        </a:p>
      </dsp:txBody>
      <dsp:txXfrm>
        <a:off x="1291061" y="1547265"/>
        <a:ext cx="2926069" cy="574725"/>
      </dsp:txXfrm>
    </dsp:sp>
    <dsp:sp modelId="{D50B1104-1952-440F-9AFC-0544C5941B2A}">
      <dsp:nvSpPr>
        <dsp:cNvPr id="0" name=""/>
        <dsp:cNvSpPr/>
      </dsp:nvSpPr>
      <dsp:spPr>
        <a:xfrm>
          <a:off x="923466" y="613653"/>
          <a:ext cx="349714" cy="1984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4084"/>
              </a:lnTo>
              <a:lnTo>
                <a:pt x="349714" y="19840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82B85A-58B9-44C8-B97C-9F7EB7943BF9}">
      <dsp:nvSpPr>
        <dsp:cNvPr id="0" name=""/>
        <dsp:cNvSpPr/>
      </dsp:nvSpPr>
      <dsp:spPr>
        <a:xfrm>
          <a:off x="1273180" y="2292494"/>
          <a:ext cx="2930594" cy="6104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rgbClr val="002060"/>
              </a:solidFill>
              <a:latin typeface="+mj-lt"/>
            </a:rPr>
            <a:t>Снижение количества конфликтов между педагогами и родителями</a:t>
          </a:r>
        </a:p>
      </dsp:txBody>
      <dsp:txXfrm>
        <a:off x="1291061" y="2310375"/>
        <a:ext cx="2894832" cy="574725"/>
      </dsp:txXfrm>
    </dsp:sp>
    <dsp:sp modelId="{03AF9A60-A0D3-46EA-BDCA-FCD29EEA4AA5}">
      <dsp:nvSpPr>
        <dsp:cNvPr id="0" name=""/>
        <dsp:cNvSpPr/>
      </dsp:nvSpPr>
      <dsp:spPr>
        <a:xfrm>
          <a:off x="923466" y="613653"/>
          <a:ext cx="349714" cy="3105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5376"/>
              </a:lnTo>
              <a:lnTo>
                <a:pt x="349714" y="31053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A1B32F-2A4C-4C67-9FF5-6C2810FBB5BA}">
      <dsp:nvSpPr>
        <dsp:cNvPr id="0" name=""/>
        <dsp:cNvSpPr/>
      </dsp:nvSpPr>
      <dsp:spPr>
        <a:xfrm>
          <a:off x="1273180" y="3055603"/>
          <a:ext cx="2928973" cy="13268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rgbClr val="002060"/>
              </a:solidFill>
              <a:latin typeface="+mj-lt"/>
            </a:rPr>
            <a:t>активное применение разработанных для них просветительских материалов</a:t>
          </a:r>
        </a:p>
      </dsp:txBody>
      <dsp:txXfrm>
        <a:off x="1312042" y="3094465"/>
        <a:ext cx="2851249" cy="1249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44DF3-E1EB-4CF1-A5DB-970C5296EF91}">
      <dsp:nvSpPr>
        <dsp:cNvPr id="0" name=""/>
        <dsp:cNvSpPr/>
      </dsp:nvSpPr>
      <dsp:spPr>
        <a:xfrm>
          <a:off x="537303" y="1199"/>
          <a:ext cx="4279812" cy="618437"/>
        </a:xfrm>
        <a:prstGeom prst="roundRect">
          <a:avLst>
            <a:gd name="adj" fmla="val 10000"/>
          </a:avLst>
        </a:prstGeom>
        <a:solidFill>
          <a:srgbClr val="0027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+mj-lt"/>
            </a:rPr>
            <a:t>ИЗМЕНЕНИЯ ВО ВЗАИМОДЕЙСТВИИ ДОО И СЕМЬИ</a:t>
          </a:r>
          <a:endParaRPr lang="ru-RU" sz="1800" kern="1200" dirty="0">
            <a:latin typeface="+mj-lt"/>
          </a:endParaRPr>
        </a:p>
      </dsp:txBody>
      <dsp:txXfrm>
        <a:off x="555416" y="19312"/>
        <a:ext cx="4243586" cy="582211"/>
      </dsp:txXfrm>
    </dsp:sp>
    <dsp:sp modelId="{66156313-D781-4FE0-BBFB-F92520AD0624}">
      <dsp:nvSpPr>
        <dsp:cNvPr id="0" name=""/>
        <dsp:cNvSpPr/>
      </dsp:nvSpPr>
      <dsp:spPr>
        <a:xfrm>
          <a:off x="965284" y="619637"/>
          <a:ext cx="427981" cy="463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828"/>
              </a:lnTo>
              <a:lnTo>
                <a:pt x="427981" y="4638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8C7556-33AA-4F4E-B219-D262BE5AF456}">
      <dsp:nvSpPr>
        <dsp:cNvPr id="0" name=""/>
        <dsp:cNvSpPr/>
      </dsp:nvSpPr>
      <dsp:spPr>
        <a:xfrm>
          <a:off x="1393265" y="774247"/>
          <a:ext cx="3984233" cy="6184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+mj-lt"/>
            </a:rPr>
            <a:t>родители стали более заинтересованными в контактах с педагогами</a:t>
          </a:r>
        </a:p>
      </dsp:txBody>
      <dsp:txXfrm>
        <a:off x="1411378" y="792360"/>
        <a:ext cx="3948007" cy="582211"/>
      </dsp:txXfrm>
    </dsp:sp>
    <dsp:sp modelId="{BD600330-F681-42AC-A01C-BE5A609711C0}">
      <dsp:nvSpPr>
        <dsp:cNvPr id="0" name=""/>
        <dsp:cNvSpPr/>
      </dsp:nvSpPr>
      <dsp:spPr>
        <a:xfrm>
          <a:off x="965284" y="619637"/>
          <a:ext cx="427981" cy="12368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6875"/>
              </a:lnTo>
              <a:lnTo>
                <a:pt x="427981" y="12368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55B167-6826-40A8-875F-D6705C3A63F9}">
      <dsp:nvSpPr>
        <dsp:cNvPr id="0" name=""/>
        <dsp:cNvSpPr/>
      </dsp:nvSpPr>
      <dsp:spPr>
        <a:xfrm>
          <a:off x="1393265" y="1547294"/>
          <a:ext cx="4012938" cy="6184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+mj-lt"/>
            </a:rPr>
            <a:t>родители активнее включаются в образовательную деятельность ДОО</a:t>
          </a:r>
        </a:p>
      </dsp:txBody>
      <dsp:txXfrm>
        <a:off x="1411378" y="1565407"/>
        <a:ext cx="3976712" cy="582211"/>
      </dsp:txXfrm>
    </dsp:sp>
    <dsp:sp modelId="{DD03E73A-7B89-4D44-8AEF-AE743B8898AB}">
      <dsp:nvSpPr>
        <dsp:cNvPr id="0" name=""/>
        <dsp:cNvSpPr/>
      </dsp:nvSpPr>
      <dsp:spPr>
        <a:xfrm>
          <a:off x="965284" y="619637"/>
          <a:ext cx="427981" cy="20099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9922"/>
              </a:lnTo>
              <a:lnTo>
                <a:pt x="427981" y="20099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FF5606-2B47-49D3-B406-D02964DC2F54}">
      <dsp:nvSpPr>
        <dsp:cNvPr id="0" name=""/>
        <dsp:cNvSpPr/>
      </dsp:nvSpPr>
      <dsp:spPr>
        <a:xfrm>
          <a:off x="1393265" y="2320341"/>
          <a:ext cx="4050826" cy="6184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+mj-lt"/>
            </a:rPr>
            <a:t>родители чаще обращаются с вопросами по воспитанию и развитию детей к педагогам</a:t>
          </a:r>
        </a:p>
      </dsp:txBody>
      <dsp:txXfrm>
        <a:off x="1411378" y="2338454"/>
        <a:ext cx="4014600" cy="582211"/>
      </dsp:txXfrm>
    </dsp:sp>
    <dsp:sp modelId="{03BC06AA-BC3C-40AC-B52F-5C45080C3F7F}">
      <dsp:nvSpPr>
        <dsp:cNvPr id="0" name=""/>
        <dsp:cNvSpPr/>
      </dsp:nvSpPr>
      <dsp:spPr>
        <a:xfrm>
          <a:off x="965284" y="619637"/>
          <a:ext cx="427981" cy="2782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2970"/>
              </a:lnTo>
              <a:lnTo>
                <a:pt x="427981" y="27829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24C210-8893-4D52-B851-FFB2E72B777E}">
      <dsp:nvSpPr>
        <dsp:cNvPr id="0" name=""/>
        <dsp:cNvSpPr/>
      </dsp:nvSpPr>
      <dsp:spPr>
        <a:xfrm>
          <a:off x="1393265" y="3093388"/>
          <a:ext cx="4048145" cy="6184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+mj-lt"/>
            </a:rPr>
            <a:t>родители стали уважительнее относится к педагогам</a:t>
          </a:r>
        </a:p>
      </dsp:txBody>
      <dsp:txXfrm>
        <a:off x="1411378" y="3111501"/>
        <a:ext cx="4011919" cy="582211"/>
      </dsp:txXfrm>
    </dsp:sp>
    <dsp:sp modelId="{9339BE21-4DA9-4059-803D-113745681289}">
      <dsp:nvSpPr>
        <dsp:cNvPr id="0" name=""/>
        <dsp:cNvSpPr/>
      </dsp:nvSpPr>
      <dsp:spPr>
        <a:xfrm>
          <a:off x="965284" y="619637"/>
          <a:ext cx="427981" cy="3556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6017"/>
              </a:lnTo>
              <a:lnTo>
                <a:pt x="427981" y="35560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3E670C-5249-4911-B551-FB9CEF59EA8C}">
      <dsp:nvSpPr>
        <dsp:cNvPr id="0" name=""/>
        <dsp:cNvSpPr/>
      </dsp:nvSpPr>
      <dsp:spPr>
        <a:xfrm>
          <a:off x="1393265" y="3866436"/>
          <a:ext cx="4046591" cy="6184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+mj-lt"/>
            </a:rPr>
            <a:t>возросло количество положительных отзывов от родителей</a:t>
          </a:r>
        </a:p>
      </dsp:txBody>
      <dsp:txXfrm>
        <a:off x="1411378" y="3884549"/>
        <a:ext cx="4010365" cy="5822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C2CBF-43E7-4DFE-A9EE-29D100B2AE42}">
      <dsp:nvSpPr>
        <dsp:cNvPr id="0" name=""/>
        <dsp:cNvSpPr/>
      </dsp:nvSpPr>
      <dsp:spPr>
        <a:xfrm>
          <a:off x="0" y="245693"/>
          <a:ext cx="11325138" cy="757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957" tIns="270764" rIns="87895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ФГБНУ «Институт развития, здоровья и адаптации ребенка» (</a:t>
          </a:r>
          <a:r>
            <a:rPr lang="ru-RU" sz="14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ИРЗАР) - научно-методическое сопровождение внедрения Программы</a:t>
          </a:r>
        </a:p>
      </dsp:txBody>
      <dsp:txXfrm>
        <a:off x="0" y="245693"/>
        <a:ext cx="11325138" cy="757575"/>
      </dsp:txXfrm>
    </dsp:sp>
    <dsp:sp modelId="{278A7E93-97DA-4EBC-AE70-E7959C9F0E57}">
      <dsp:nvSpPr>
        <dsp:cNvPr id="0" name=""/>
        <dsp:cNvSpPr/>
      </dsp:nvSpPr>
      <dsp:spPr>
        <a:xfrm>
          <a:off x="566256" y="53813"/>
          <a:ext cx="7927596" cy="383760"/>
        </a:xfrm>
        <a:prstGeom prst="roundRect">
          <a:avLst/>
        </a:prstGeom>
        <a:solidFill>
          <a:srgbClr val="0027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644" tIns="0" rIns="29964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+mj-lt"/>
              <a:cs typeface="Arial" panose="020B0604020202020204" pitchFamily="34" charset="0"/>
            </a:rPr>
            <a:t>Методический центр и разработчик:</a:t>
          </a:r>
          <a:endParaRPr lang="ru-RU" sz="1400" kern="1200" dirty="0">
            <a:latin typeface="+mj-lt"/>
            <a:cs typeface="Arial" panose="020B0604020202020204" pitchFamily="34" charset="0"/>
          </a:endParaRPr>
        </a:p>
      </dsp:txBody>
      <dsp:txXfrm>
        <a:off x="584990" y="72547"/>
        <a:ext cx="7890128" cy="346292"/>
      </dsp:txXfrm>
    </dsp:sp>
    <dsp:sp modelId="{360A1057-4740-460C-97BD-FD2859964FE2}">
      <dsp:nvSpPr>
        <dsp:cNvPr id="0" name=""/>
        <dsp:cNvSpPr/>
      </dsp:nvSpPr>
      <dsp:spPr>
        <a:xfrm>
          <a:off x="0" y="1265349"/>
          <a:ext cx="11325138" cy="778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957" tIns="270764" rIns="87895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Образовательная программа «Воспитатели со Знанием»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Библиотека готовых лекций </a:t>
          </a:r>
        </a:p>
      </dsp:txBody>
      <dsp:txXfrm>
        <a:off x="0" y="1265349"/>
        <a:ext cx="11325138" cy="778050"/>
      </dsp:txXfrm>
    </dsp:sp>
    <dsp:sp modelId="{13E74865-D742-463F-95D8-E6EE2B45D8D6}">
      <dsp:nvSpPr>
        <dsp:cNvPr id="0" name=""/>
        <dsp:cNvSpPr/>
      </dsp:nvSpPr>
      <dsp:spPr>
        <a:xfrm>
          <a:off x="566256" y="1073469"/>
          <a:ext cx="7927596" cy="383760"/>
        </a:xfrm>
        <a:prstGeom prst="roundRect">
          <a:avLst/>
        </a:prstGeom>
        <a:solidFill>
          <a:srgbClr val="0027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644" tIns="0" rIns="29964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+mj-lt"/>
              <a:cs typeface="Arial" panose="020B0604020202020204" pitchFamily="34" charset="0"/>
            </a:rPr>
            <a:t>Официальный партнер - Российское общество «Знание»:</a:t>
          </a:r>
          <a:endParaRPr lang="ru-RU" sz="1400" kern="1200" dirty="0">
            <a:latin typeface="+mj-lt"/>
            <a:cs typeface="Arial" panose="020B0604020202020204" pitchFamily="34" charset="0"/>
          </a:endParaRPr>
        </a:p>
      </dsp:txBody>
      <dsp:txXfrm>
        <a:off x="584990" y="1092203"/>
        <a:ext cx="7890128" cy="346292"/>
      </dsp:txXfrm>
    </dsp:sp>
    <dsp:sp modelId="{8FC238C0-B857-43FC-9CEA-992620E665A7}">
      <dsp:nvSpPr>
        <dsp:cNvPr id="0" name=""/>
        <dsp:cNvSpPr/>
      </dsp:nvSpPr>
      <dsp:spPr>
        <a:xfrm>
          <a:off x="0" y="2305479"/>
          <a:ext cx="11325138" cy="2866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957" tIns="270764" rIns="87895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i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Цифровой конструктор планирования образовательной деятельности в ДОО</a:t>
          </a:r>
          <a:endParaRPr lang="ru-RU" sz="1400" b="1" kern="1200" dirty="0">
            <a:solidFill>
              <a:srgbClr val="002060"/>
            </a:solidFill>
            <a:latin typeface="+mj-lt"/>
            <a:cs typeface="Arial" panose="020B0604020202020204" pitchFamily="34" charset="0"/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Разработан ФГБНУ «ИРЗАР»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Полностью соответствует ФГОС ДО и ФОП ДО</a:t>
          </a:r>
        </a:p>
        <a:p>
          <a:pPr marL="342900" lvl="3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Включает форму планирования взаимодействия с родителями в соответствии с ФОП ДО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i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Цифровой банк методических материалов</a:t>
          </a:r>
          <a:endParaRPr lang="ru-RU" sz="1400" b="1" kern="1200" dirty="0">
            <a:solidFill>
              <a:srgbClr val="002060"/>
            </a:solidFill>
            <a:latin typeface="+mj-lt"/>
            <a:cs typeface="Arial" panose="020B0604020202020204" pitchFamily="34" charset="0"/>
          </a:endParaRPr>
        </a:p>
        <a:p>
          <a:pPr marL="342900" lvl="3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Создается ИРЗАР для поддержки педагогов</a:t>
          </a:r>
        </a:p>
        <a:p>
          <a:pPr marL="342900" lvl="3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Содержит верифицированные парциальные программы, конспекты, сценарии, игры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i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Портал «</a:t>
          </a:r>
          <a:r>
            <a:rPr lang="ru-RU" sz="1400" b="1" i="1" kern="1200" dirty="0" err="1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Растимдетей.рф</a:t>
          </a:r>
          <a:r>
            <a:rPr lang="ru-RU" sz="1400" b="1" i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» и ФГИС «Моя школа</a:t>
          </a:r>
          <a:r>
            <a:rPr lang="ru-RU" sz="14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» </a:t>
          </a:r>
          <a:r>
            <a:rPr lang="ru-RU" sz="14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- платформы для размещения верифицированных просветительских материалов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i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Просветительские материалы для родителей</a:t>
          </a:r>
          <a:endParaRPr lang="ru-RU" sz="1400" b="1" kern="1200" dirty="0">
            <a:solidFill>
              <a:srgbClr val="002060"/>
            </a:solidFill>
            <a:latin typeface="+mj-lt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разработаны и опубликованы на официальном сайте ИРЗАР : Памятки для родителей,  Чек-листы, Инфографика по актуальным темам воспитания и развития детей</a:t>
          </a:r>
          <a:endParaRPr lang="ru-RU" sz="1400" b="1" kern="1200" dirty="0">
            <a:solidFill>
              <a:srgbClr val="002060"/>
            </a:solidFill>
            <a:latin typeface="+mj-lt"/>
            <a:cs typeface="Arial" panose="020B0604020202020204" pitchFamily="34" charset="0"/>
          </a:endParaRPr>
        </a:p>
      </dsp:txBody>
      <dsp:txXfrm>
        <a:off x="0" y="2305479"/>
        <a:ext cx="11325138" cy="2866500"/>
      </dsp:txXfrm>
    </dsp:sp>
    <dsp:sp modelId="{9AC1411D-FB74-4F23-A1A4-1CCD8703C437}">
      <dsp:nvSpPr>
        <dsp:cNvPr id="0" name=""/>
        <dsp:cNvSpPr/>
      </dsp:nvSpPr>
      <dsp:spPr>
        <a:xfrm>
          <a:off x="566256" y="2113599"/>
          <a:ext cx="7927596" cy="383760"/>
        </a:xfrm>
        <a:prstGeom prst="roundRect">
          <a:avLst/>
        </a:prstGeom>
        <a:solidFill>
          <a:srgbClr val="0027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644" tIns="0" rIns="29964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+mj-lt"/>
              <a:cs typeface="Arial" panose="020B0604020202020204" pitchFamily="34" charset="0"/>
            </a:rPr>
            <a:t>Цифровые инструменты и ресурсы</a:t>
          </a:r>
          <a:endParaRPr lang="ru-RU" sz="1400" kern="1200" dirty="0">
            <a:latin typeface="+mj-lt"/>
            <a:cs typeface="Arial" panose="020B0604020202020204" pitchFamily="34" charset="0"/>
          </a:endParaRPr>
        </a:p>
      </dsp:txBody>
      <dsp:txXfrm>
        <a:off x="584990" y="2132333"/>
        <a:ext cx="7890128" cy="3462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05847D-DFF6-4CFE-BFA8-F5D486D55113}">
      <dsp:nvSpPr>
        <dsp:cNvPr id="0" name=""/>
        <dsp:cNvSpPr/>
      </dsp:nvSpPr>
      <dsp:spPr>
        <a:xfrm>
          <a:off x="0" y="0"/>
          <a:ext cx="11249637" cy="2557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C1A28D-F4A7-4545-8048-6677A3C4D727}">
      <dsp:nvSpPr>
        <dsp:cNvPr id="0" name=""/>
        <dsp:cNvSpPr/>
      </dsp:nvSpPr>
      <dsp:spPr>
        <a:xfrm>
          <a:off x="346166" y="266036"/>
          <a:ext cx="3223978" cy="18755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37000" b="-37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78D1E-F128-4BEB-9298-A2592AAE75EC}">
      <dsp:nvSpPr>
        <dsp:cNvPr id="0" name=""/>
        <dsp:cNvSpPr/>
      </dsp:nvSpPr>
      <dsp:spPr>
        <a:xfrm rot="10800000">
          <a:off x="346166" y="2332665"/>
          <a:ext cx="3223978" cy="342585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  <a:latin typeface="+mj-lt"/>
            </a:rPr>
            <a:t>Методическая и содержательная работа 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rgbClr val="002060"/>
              </a:solidFill>
              <a:latin typeface="+mj-lt"/>
            </a:rPr>
            <a:t>Подготовка просветительских материалов для размещения на сервисе «Цифровой помощник родителя» (апрель 2026)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>
            <a:solidFill>
              <a:srgbClr val="002060"/>
            </a:solidFill>
            <a:latin typeface="+mj-lt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rgbClr val="002060"/>
              </a:solidFill>
              <a:latin typeface="+mj-lt"/>
            </a:rPr>
            <a:t>Разработка методического обеспечения внедрения Программы просвещения</a:t>
          </a:r>
        </a:p>
      </dsp:txBody>
      <dsp:txXfrm rot="10800000">
        <a:off x="445314" y="2332665"/>
        <a:ext cx="3025682" cy="3326702"/>
      </dsp:txXfrm>
    </dsp:sp>
    <dsp:sp modelId="{D17F210B-64B6-4411-BD0D-522137ECCE5F}">
      <dsp:nvSpPr>
        <dsp:cNvPr id="0" name=""/>
        <dsp:cNvSpPr/>
      </dsp:nvSpPr>
      <dsp:spPr>
        <a:xfrm>
          <a:off x="4012829" y="265677"/>
          <a:ext cx="3223978" cy="18755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2A1C80-562C-4869-A16F-69EF9FF92AEF}">
      <dsp:nvSpPr>
        <dsp:cNvPr id="0" name=""/>
        <dsp:cNvSpPr/>
      </dsp:nvSpPr>
      <dsp:spPr>
        <a:xfrm rot="10800000">
          <a:off x="3892542" y="2331587"/>
          <a:ext cx="3464551" cy="3427288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  <a:latin typeface="+mj-lt"/>
            </a:rPr>
            <a:t>Организационно-методическое сопровождение</a:t>
          </a:r>
          <a:endParaRPr lang="ru-RU" sz="1600" kern="1200" dirty="0">
            <a:solidFill>
              <a:srgbClr val="002060"/>
            </a:solidFill>
            <a:latin typeface="+mj-lt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ru-RU" sz="1600" b="1" kern="1200" dirty="0">
              <a:solidFill>
                <a:srgbClr val="002060"/>
              </a:solidFill>
              <a:latin typeface="+mj-lt"/>
            </a:rPr>
            <a:t>Проведение семинаров, мастер-классов, консультаций для педагогов</a:t>
          </a:r>
        </a:p>
        <a:p>
          <a:pPr marL="342900" lvl="2" indent="-171450" algn="l" defTabSz="7112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ru-RU" sz="1600" kern="1200" dirty="0">
              <a:solidFill>
                <a:srgbClr val="002060"/>
              </a:solidFill>
              <a:latin typeface="+mj-lt"/>
            </a:rPr>
            <a:t>на уровне региональных площадок (по необходимости)</a:t>
          </a:r>
        </a:p>
        <a:p>
          <a:pPr marL="342900" lvl="2" indent="-171450" algn="l" defTabSz="7112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ru-RU" sz="1600" b="1" kern="1200" dirty="0">
              <a:solidFill>
                <a:srgbClr val="002060"/>
              </a:solidFill>
              <a:latin typeface="+mj-lt"/>
            </a:rPr>
            <a:t>на уровне муниципалитетов (апрель-май 2026)</a:t>
          </a:r>
        </a:p>
        <a:p>
          <a:pPr marL="342900" lvl="2" indent="-171450" algn="l" defTabSz="7112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ru-RU" sz="1600" kern="1200" dirty="0">
              <a:solidFill>
                <a:srgbClr val="002060"/>
              </a:solidFill>
              <a:latin typeface="+mj-lt"/>
            </a:rPr>
            <a:t>Размещение просветительских материалов для родителей на сайтах ДОО и в соцсетях</a:t>
          </a:r>
          <a:endParaRPr lang="ru-RU" sz="1600" b="1" kern="1200" dirty="0">
            <a:solidFill>
              <a:srgbClr val="002060"/>
            </a:solidFill>
            <a:latin typeface="+mj-lt"/>
          </a:endParaRPr>
        </a:p>
      </dsp:txBody>
      <dsp:txXfrm rot="10800000">
        <a:off x="3997943" y="2331587"/>
        <a:ext cx="3253749" cy="3321887"/>
      </dsp:txXfrm>
    </dsp:sp>
    <dsp:sp modelId="{6A001A7E-E141-4366-9EF6-D5F4E4F4966D}">
      <dsp:nvSpPr>
        <dsp:cNvPr id="0" name=""/>
        <dsp:cNvSpPr/>
      </dsp:nvSpPr>
      <dsp:spPr>
        <a:xfrm>
          <a:off x="7679492" y="264809"/>
          <a:ext cx="3223978" cy="18755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6000" b="-26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8897BE-70A5-4855-BC3D-BE84AD2994D4}">
      <dsp:nvSpPr>
        <dsp:cNvPr id="0" name=""/>
        <dsp:cNvSpPr/>
      </dsp:nvSpPr>
      <dsp:spPr>
        <a:xfrm rot="10800000">
          <a:off x="7679492" y="2328985"/>
          <a:ext cx="3223978" cy="3430758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+mj-lt"/>
            </a:rPr>
            <a:t> </a:t>
          </a:r>
          <a:r>
            <a:rPr lang="ru-RU" sz="1600" b="1" kern="1200" dirty="0">
              <a:solidFill>
                <a:srgbClr val="002060"/>
              </a:solidFill>
              <a:latin typeface="+mj-lt"/>
            </a:rPr>
            <a:t>Мониторинг и итоговые события</a:t>
          </a:r>
          <a:endParaRPr lang="ru-RU" sz="1600" kern="1200" dirty="0">
            <a:solidFill>
              <a:srgbClr val="002060"/>
            </a:solidFill>
            <a:latin typeface="+mj-lt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ru-RU" sz="1600" kern="1200" dirty="0">
              <a:solidFill>
                <a:srgbClr val="002060"/>
              </a:solidFill>
              <a:latin typeface="+mj-lt"/>
            </a:rPr>
            <a:t>Участие в </a:t>
          </a:r>
          <a:r>
            <a:rPr lang="ru-RU" sz="1600" b="1" kern="1200" dirty="0">
              <a:solidFill>
                <a:srgbClr val="002060"/>
              </a:solidFill>
              <a:latin typeface="+mj-lt"/>
            </a:rPr>
            <a:t>ежегодном мониторинге</a:t>
          </a:r>
          <a:r>
            <a:rPr lang="ru-RU" sz="1600" kern="1200" dirty="0">
              <a:solidFill>
                <a:srgbClr val="002060"/>
              </a:solidFill>
              <a:latin typeface="+mj-lt"/>
            </a:rPr>
            <a:t> результатов внедрения (декабрь 2025, </a:t>
          </a:r>
          <a:r>
            <a:rPr lang="ru-RU" sz="1600" b="1" kern="1200" dirty="0">
              <a:solidFill>
                <a:srgbClr val="002060"/>
              </a:solidFill>
              <a:latin typeface="+mj-lt"/>
            </a:rPr>
            <a:t>июнь 2026</a:t>
          </a:r>
          <a:r>
            <a:rPr lang="ru-RU" sz="1600" kern="1200" dirty="0">
              <a:solidFill>
                <a:srgbClr val="002060"/>
              </a:solidFill>
              <a:latin typeface="+mj-lt"/>
            </a:rPr>
            <a:t>)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endParaRPr lang="ru-RU" sz="1600" kern="1200" dirty="0">
            <a:solidFill>
              <a:srgbClr val="002060"/>
            </a:solidFill>
            <a:latin typeface="+mj-lt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300"/>
            </a:spcAft>
            <a:buChar char="•"/>
          </a:pPr>
          <a:r>
            <a:rPr lang="ru-RU" sz="1600" b="1" kern="1200" dirty="0">
              <a:solidFill>
                <a:srgbClr val="002060"/>
              </a:solidFill>
              <a:latin typeface="+mj-lt"/>
            </a:rPr>
            <a:t>Подготовка к региональной конференции </a:t>
          </a:r>
          <a:r>
            <a:rPr lang="ru-RU" sz="1600" kern="1200" dirty="0">
              <a:solidFill>
                <a:srgbClr val="002060"/>
              </a:solidFill>
              <a:latin typeface="+mj-lt"/>
            </a:rPr>
            <a:t>по итогам внедрения (</a:t>
          </a:r>
          <a:r>
            <a:rPr lang="ru-RU" sz="1600" b="1" kern="1200" dirty="0">
              <a:solidFill>
                <a:srgbClr val="002060"/>
              </a:solidFill>
              <a:latin typeface="+mj-lt"/>
            </a:rPr>
            <a:t>май 2026</a:t>
          </a:r>
          <a:r>
            <a:rPr lang="ru-RU" sz="1600" kern="1200" dirty="0">
              <a:solidFill>
                <a:srgbClr val="002060"/>
              </a:solidFill>
              <a:latin typeface="+mj-lt"/>
            </a:rPr>
            <a:t>)</a:t>
          </a:r>
        </a:p>
      </dsp:txBody>
      <dsp:txXfrm rot="10800000">
        <a:off x="7778640" y="2328985"/>
        <a:ext cx="3025682" cy="33316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A2741-39A3-4A47-B981-8B30C816A182}">
      <dsp:nvSpPr>
        <dsp:cNvPr id="0" name=""/>
        <dsp:cNvSpPr/>
      </dsp:nvSpPr>
      <dsp:spPr>
        <a:xfrm rot="5400000">
          <a:off x="7167306" y="-3160551"/>
          <a:ext cx="539905" cy="6999773"/>
        </a:xfrm>
        <a:prstGeom prst="round2Same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Увеличение доли ДОО, внедряющих Программу, до 50%</a:t>
          </a:r>
        </a:p>
      </dsp:txBody>
      <dsp:txXfrm rot="-5400000">
        <a:off x="3937372" y="95739"/>
        <a:ext cx="6973417" cy="487193"/>
      </dsp:txXfrm>
    </dsp:sp>
    <dsp:sp modelId="{774D4BB9-800B-46DE-AE40-1C4569A9F828}">
      <dsp:nvSpPr>
        <dsp:cNvPr id="0" name=""/>
        <dsp:cNvSpPr/>
      </dsp:nvSpPr>
      <dsp:spPr>
        <a:xfrm>
          <a:off x="0" y="1894"/>
          <a:ext cx="3937372" cy="674882"/>
        </a:xfrm>
        <a:prstGeom prst="roundRect">
          <a:avLst/>
        </a:prstGeom>
        <a:solidFill>
          <a:srgbClr val="0027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+mj-lt"/>
              <a:cs typeface="Arial" panose="020B0604020202020204" pitchFamily="34" charset="0"/>
            </a:rPr>
            <a:t>Охват	</a:t>
          </a:r>
        </a:p>
      </dsp:txBody>
      <dsp:txXfrm>
        <a:off x="32945" y="34839"/>
        <a:ext cx="3871482" cy="608992"/>
      </dsp:txXfrm>
    </dsp:sp>
    <dsp:sp modelId="{310EE1E0-ECED-4E77-8A6D-5C5CB7CC7DB0}">
      <dsp:nvSpPr>
        <dsp:cNvPr id="0" name=""/>
        <dsp:cNvSpPr/>
      </dsp:nvSpPr>
      <dsp:spPr>
        <a:xfrm rot="5400000">
          <a:off x="7110235" y="-2451924"/>
          <a:ext cx="654047" cy="6999773"/>
        </a:xfrm>
        <a:prstGeom prst="round2Same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Обеспечение 100% готовности педагогов, приступивших к внедрению Программы  через КПК, семинары, консультации, систему наставничества</a:t>
          </a:r>
        </a:p>
      </dsp:txBody>
      <dsp:txXfrm rot="-5400000">
        <a:off x="3937372" y="752867"/>
        <a:ext cx="6967845" cy="590191"/>
      </dsp:txXfrm>
    </dsp:sp>
    <dsp:sp modelId="{D3FDC61F-9DFE-4A58-8E32-90010C70748C}">
      <dsp:nvSpPr>
        <dsp:cNvPr id="0" name=""/>
        <dsp:cNvSpPr/>
      </dsp:nvSpPr>
      <dsp:spPr>
        <a:xfrm>
          <a:off x="0" y="710520"/>
          <a:ext cx="3937372" cy="674882"/>
        </a:xfrm>
        <a:prstGeom prst="roundRect">
          <a:avLst/>
        </a:prstGeom>
        <a:solidFill>
          <a:srgbClr val="0027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+mj-lt"/>
              <a:cs typeface="Arial" panose="020B0604020202020204" pitchFamily="34" charset="0"/>
            </a:rPr>
            <a:t>Кадры	</a:t>
          </a:r>
        </a:p>
      </dsp:txBody>
      <dsp:txXfrm>
        <a:off x="32945" y="743465"/>
        <a:ext cx="3871482" cy="608992"/>
      </dsp:txXfrm>
    </dsp:sp>
    <dsp:sp modelId="{E36D7129-E27A-4E87-951D-14EC57785263}">
      <dsp:nvSpPr>
        <dsp:cNvPr id="0" name=""/>
        <dsp:cNvSpPr/>
      </dsp:nvSpPr>
      <dsp:spPr>
        <a:xfrm rot="5400000">
          <a:off x="7108483" y="-1743298"/>
          <a:ext cx="657551" cy="6999773"/>
        </a:xfrm>
        <a:prstGeom prst="round2Same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Создание регионального и муниципальных банков адаптированных материалов для педагогов по просвещению  родителей</a:t>
          </a:r>
        </a:p>
      </dsp:txBody>
      <dsp:txXfrm rot="-5400000">
        <a:off x="3937373" y="1459911"/>
        <a:ext cx="6967674" cy="593353"/>
      </dsp:txXfrm>
    </dsp:sp>
    <dsp:sp modelId="{24E2C1B2-6D13-492E-985A-CA2B20CAACDE}">
      <dsp:nvSpPr>
        <dsp:cNvPr id="0" name=""/>
        <dsp:cNvSpPr/>
      </dsp:nvSpPr>
      <dsp:spPr>
        <a:xfrm>
          <a:off x="0" y="1419147"/>
          <a:ext cx="3937372" cy="674882"/>
        </a:xfrm>
        <a:prstGeom prst="roundRect">
          <a:avLst/>
        </a:prstGeom>
        <a:solidFill>
          <a:srgbClr val="0027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+mj-lt"/>
              <a:cs typeface="Arial" panose="020B0604020202020204" pitchFamily="34" charset="0"/>
            </a:rPr>
            <a:t>     Методика	</a:t>
          </a:r>
        </a:p>
      </dsp:txBody>
      <dsp:txXfrm>
        <a:off x="32945" y="1452092"/>
        <a:ext cx="3871482" cy="608992"/>
      </dsp:txXfrm>
    </dsp:sp>
    <dsp:sp modelId="{18E60E92-E7E6-4BEA-B1D3-E213FE20CCFB}">
      <dsp:nvSpPr>
        <dsp:cNvPr id="0" name=""/>
        <dsp:cNvSpPr/>
      </dsp:nvSpPr>
      <dsp:spPr>
        <a:xfrm rot="5400000">
          <a:off x="7167306" y="-1034671"/>
          <a:ext cx="539905" cy="6999773"/>
        </a:xfrm>
        <a:prstGeom prst="round2Same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Увеличение числа партнерских организаций в муниципалитетах</a:t>
          </a:r>
        </a:p>
      </dsp:txBody>
      <dsp:txXfrm rot="-5400000">
        <a:off x="3937372" y="2221619"/>
        <a:ext cx="6973417" cy="487193"/>
      </dsp:txXfrm>
    </dsp:sp>
    <dsp:sp modelId="{DE303318-2C63-46E0-9F44-4DC922F0C860}">
      <dsp:nvSpPr>
        <dsp:cNvPr id="0" name=""/>
        <dsp:cNvSpPr/>
      </dsp:nvSpPr>
      <dsp:spPr>
        <a:xfrm>
          <a:off x="0" y="2127773"/>
          <a:ext cx="3937372" cy="674882"/>
        </a:xfrm>
        <a:prstGeom prst="roundRect">
          <a:avLst/>
        </a:prstGeom>
        <a:solidFill>
          <a:srgbClr val="0027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+mj-lt"/>
              <a:cs typeface="Arial" panose="020B0604020202020204" pitchFamily="34" charset="0"/>
            </a:rPr>
            <a:t>Сетевое взаимодействие</a:t>
          </a:r>
        </a:p>
      </dsp:txBody>
      <dsp:txXfrm>
        <a:off x="32945" y="2160718"/>
        <a:ext cx="3871482" cy="608992"/>
      </dsp:txXfrm>
    </dsp:sp>
    <dsp:sp modelId="{ED014F9A-4771-4E1E-9B5E-3CDCD15C1AF5}">
      <dsp:nvSpPr>
        <dsp:cNvPr id="0" name=""/>
        <dsp:cNvSpPr/>
      </dsp:nvSpPr>
      <dsp:spPr>
        <a:xfrm rot="5400000">
          <a:off x="7167306" y="-326045"/>
          <a:ext cx="539905" cy="6999773"/>
        </a:xfrm>
        <a:prstGeom prst="round2Same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Активное использование цифровых ресурсов и форматов работы</a:t>
          </a:r>
        </a:p>
      </dsp:txBody>
      <dsp:txXfrm rot="-5400000">
        <a:off x="3937372" y="2930245"/>
        <a:ext cx="6973417" cy="487193"/>
      </dsp:txXfrm>
    </dsp:sp>
    <dsp:sp modelId="{546C5260-40AD-40A7-8A41-3C1B4B686416}">
      <dsp:nvSpPr>
        <dsp:cNvPr id="0" name=""/>
        <dsp:cNvSpPr/>
      </dsp:nvSpPr>
      <dsp:spPr>
        <a:xfrm>
          <a:off x="0" y="2836400"/>
          <a:ext cx="3937372" cy="674882"/>
        </a:xfrm>
        <a:prstGeom prst="roundRect">
          <a:avLst/>
        </a:prstGeom>
        <a:solidFill>
          <a:srgbClr val="0027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+mj-lt"/>
              <a:cs typeface="Arial" panose="020B0604020202020204" pitchFamily="34" charset="0"/>
            </a:rPr>
            <a:t>Цифровизация	</a:t>
          </a:r>
        </a:p>
      </dsp:txBody>
      <dsp:txXfrm>
        <a:off x="32945" y="2869345"/>
        <a:ext cx="3871482" cy="608992"/>
      </dsp:txXfrm>
    </dsp:sp>
    <dsp:sp modelId="{394525FB-4A1B-4077-B2D6-7B91F00E235A}">
      <dsp:nvSpPr>
        <dsp:cNvPr id="0" name=""/>
        <dsp:cNvSpPr/>
      </dsp:nvSpPr>
      <dsp:spPr>
        <a:xfrm rot="5400000">
          <a:off x="7062898" y="415656"/>
          <a:ext cx="734196" cy="6992937"/>
        </a:xfrm>
        <a:prstGeom prst="round2Same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Внедрение системы регулярного сбора обратной связи от педагогов и родителей (мониторинг запросов, удовлетворённости)</a:t>
          </a:r>
        </a:p>
      </dsp:txBody>
      <dsp:txXfrm rot="-5400000">
        <a:off x="3933528" y="3580866"/>
        <a:ext cx="6957097" cy="662516"/>
      </dsp:txXfrm>
    </dsp:sp>
    <dsp:sp modelId="{82EC5864-CE6A-480E-AF9B-B79B58E16DFE}">
      <dsp:nvSpPr>
        <dsp:cNvPr id="0" name=""/>
        <dsp:cNvSpPr/>
      </dsp:nvSpPr>
      <dsp:spPr>
        <a:xfrm>
          <a:off x="0" y="3574683"/>
          <a:ext cx="3933527" cy="674882"/>
        </a:xfrm>
        <a:prstGeom prst="roundRect">
          <a:avLst/>
        </a:prstGeom>
        <a:solidFill>
          <a:srgbClr val="0027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+mj-lt"/>
              <a:cs typeface="Arial" panose="020B0604020202020204" pitchFamily="34" charset="0"/>
            </a:rPr>
            <a:t>  Мониторинг	</a:t>
          </a:r>
        </a:p>
      </dsp:txBody>
      <dsp:txXfrm>
        <a:off x="32945" y="3607628"/>
        <a:ext cx="3867637" cy="608992"/>
      </dsp:txXfrm>
    </dsp:sp>
    <dsp:sp modelId="{DF3FBFCF-02D0-4DC2-8B7D-59DDAB26997F}">
      <dsp:nvSpPr>
        <dsp:cNvPr id="0" name=""/>
        <dsp:cNvSpPr/>
      </dsp:nvSpPr>
      <dsp:spPr>
        <a:xfrm rot="5400000">
          <a:off x="7167306" y="1150521"/>
          <a:ext cx="539905" cy="6999773"/>
        </a:xfrm>
        <a:prstGeom prst="round2Same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rgbClr val="002060"/>
              </a:solidFill>
              <a:latin typeface="+mj-lt"/>
              <a:cs typeface="Arial" panose="020B0604020202020204" pitchFamily="34" charset="0"/>
            </a:rPr>
            <a:t>Представление опыта на уровне муниципалитета, региона, всероссийских и межрегиональных мероприятиях</a:t>
          </a:r>
        </a:p>
      </dsp:txBody>
      <dsp:txXfrm rot="-5400000">
        <a:off x="3937372" y="4406811"/>
        <a:ext cx="6973417" cy="487193"/>
      </dsp:txXfrm>
    </dsp:sp>
    <dsp:sp modelId="{3A39E218-04C8-4F8B-8E60-F250B6430161}">
      <dsp:nvSpPr>
        <dsp:cNvPr id="0" name=""/>
        <dsp:cNvSpPr/>
      </dsp:nvSpPr>
      <dsp:spPr>
        <a:xfrm>
          <a:off x="0" y="4312967"/>
          <a:ext cx="3937372" cy="674882"/>
        </a:xfrm>
        <a:prstGeom prst="roundRect">
          <a:avLst/>
        </a:prstGeom>
        <a:solidFill>
          <a:srgbClr val="0027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+mj-lt"/>
              <a:cs typeface="Arial" panose="020B0604020202020204" pitchFamily="34" charset="0"/>
            </a:rPr>
            <a:t>Тиражирование	</a:t>
          </a:r>
        </a:p>
      </dsp:txBody>
      <dsp:txXfrm>
        <a:off x="32945" y="4345912"/>
        <a:ext cx="3871482" cy="608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F4E1D-CFE4-4D94-A43B-6634575D6F07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25366-056F-4CB3-A197-000A0E632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32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79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3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25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94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315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107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504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857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241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10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694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30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065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031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64B6A-67D9-4AEF-A1FF-3D1EE526D247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205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959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:a16="http://schemas.microsoft.com/office/drawing/2014/main" id="{500A0BFA-51F1-446A-A3CE-3B146EBA37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263" y="1560037"/>
            <a:ext cx="6442197" cy="121285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63521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69065" y="4547687"/>
            <a:ext cx="3741738" cy="10112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Golos Text"/>
                <a:cs typeface="Golos Text"/>
              </a:defRPr>
            </a:lvl1pPr>
          </a:lstStyle>
          <a:p>
            <a:pPr lvl="0">
              <a:defRPr/>
            </a:pPr>
            <a:r>
              <a:rPr lang="ru-RU"/>
              <a:t>Образец подписи</a:t>
            </a:r>
            <a:endParaRPr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F92137-62C2-4B87-B072-F39FFDB776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065" y="1521764"/>
            <a:ext cx="6160354" cy="1325562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11501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7213" y="4520989"/>
            <a:ext cx="3741738" cy="10112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Golos Text"/>
                <a:cs typeface="Golos Text"/>
              </a:defRPr>
            </a:lvl1pPr>
          </a:lstStyle>
          <a:p>
            <a:pPr lvl="0">
              <a:defRPr/>
            </a:pPr>
            <a:r>
              <a:rPr lang="ru-RU"/>
              <a:t>Образец подписи</a:t>
            </a:r>
            <a:endParaRPr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0A9489-93E1-4018-A024-A3C9B9DD17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1454150"/>
            <a:ext cx="6371125" cy="1125538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47185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олько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Текст 11"/>
          <p:cNvSpPr>
            <a:spLocks noGrp="1"/>
          </p:cNvSpPr>
          <p:nvPr>
            <p:ph type="body" sz="quarter" idx="10"/>
          </p:nvPr>
        </p:nvSpPr>
        <p:spPr bwMode="auto">
          <a:xfrm>
            <a:off x="1022684" y="2027488"/>
            <a:ext cx="6219825" cy="3308350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tx1">
                    <a:lumMod val="95000"/>
                    <a:lumOff val="5000"/>
                  </a:schemeClr>
                </a:solidFill>
                <a:latin typeface="Golos Text"/>
                <a:cs typeface="Golos Text"/>
              </a:defRPr>
            </a:lvl1pPr>
            <a:lvl2pPr>
              <a:defRPr sz="1700">
                <a:latin typeface="Golos Text"/>
                <a:cs typeface="Golos Text"/>
              </a:defRPr>
            </a:lvl2pPr>
            <a:lvl3pPr>
              <a:defRPr sz="1700">
                <a:latin typeface="Golos Text"/>
                <a:cs typeface="Golos Text"/>
              </a:defRPr>
            </a:lvl3pPr>
            <a:lvl4pPr>
              <a:defRPr sz="1700">
                <a:latin typeface="Golos Text"/>
                <a:cs typeface="Golos Text"/>
              </a:defRPr>
            </a:lvl4pPr>
            <a:lvl5pPr>
              <a:defRPr sz="1700">
                <a:latin typeface="Golos Text"/>
                <a:cs typeface="Golos Text"/>
              </a:defRPr>
            </a:lvl5pPr>
          </a:lstStyle>
          <a:p>
            <a:pPr lvl="0">
              <a:defRPr/>
            </a:pPr>
            <a:r>
              <a:rPr lang="ru-RU" dirty="0"/>
              <a:t>Образец текста</a:t>
            </a:r>
            <a:endParaRPr dirty="0"/>
          </a:p>
        </p:txBody>
      </p:sp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 bwMode="auto">
          <a:xfrm>
            <a:off x="1030711" y="377152"/>
            <a:ext cx="6224331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893E0"/>
                </a:solidFill>
                <a:latin typeface="ARCO"/>
              </a:defRPr>
            </a:lvl1pPr>
          </a:lstStyle>
          <a:p>
            <a:pPr>
              <a:defRPr/>
            </a:pPr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8816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хний колонтитул (текст и рисунок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3B9C7-AB59-490A-A838-5D1839557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7" y="1339809"/>
            <a:ext cx="11356975" cy="752759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DE662F-FEBD-48F2-A97F-6F863F30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1613" y="6280154"/>
            <a:ext cx="2743200" cy="365125"/>
          </a:xfrm>
        </p:spPr>
        <p:txBody>
          <a:bodyPr/>
          <a:lstStyle>
            <a:lvl1pPr>
              <a:defRPr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pPr>
              <a:defRPr/>
            </a:pPr>
            <a:fld id="{69A83443-2FE1-3043-B191-23BA9CCDBE8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0DFE843-6A1D-43AF-B7EA-B02FC719CA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7838" y="2667000"/>
            <a:ext cx="5015295" cy="3418012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latin typeface="Golos Tex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5C7C7DAE-2090-4D82-A3E7-A62CBB56B9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67388" y="2667000"/>
            <a:ext cx="6067425" cy="3418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7933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хний колонтитул (список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3B9C7-AB59-490A-A838-5D1839557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7" y="1339809"/>
            <a:ext cx="11356975" cy="752759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DE662F-FEBD-48F2-A97F-6F863F30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1613" y="6280154"/>
            <a:ext cx="2743200" cy="365125"/>
          </a:xfrm>
        </p:spPr>
        <p:txBody>
          <a:bodyPr/>
          <a:lstStyle>
            <a:lvl1pPr>
              <a:defRPr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pPr>
              <a:defRPr/>
            </a:pPr>
            <a:fld id="{69A83443-2FE1-3043-B191-23BA9CCDBE8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0DFE843-6A1D-43AF-B7EA-B02FC719C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7838" y="2490969"/>
            <a:ext cx="5015295" cy="556846"/>
          </a:xfrm>
        </p:spPr>
        <p:txBody>
          <a:bodyPr>
            <a:normAutofit/>
          </a:bodyPr>
          <a:lstStyle>
            <a:lvl1pPr marL="285750" indent="-285750">
              <a:buClr>
                <a:srgbClr val="1893E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1893E0"/>
                </a:solidFill>
                <a:latin typeface="Golos Text"/>
              </a:defRPr>
            </a:lvl1pPr>
          </a:lstStyle>
          <a:p>
            <a:pPr lvl="0"/>
            <a:r>
              <a:rPr lang="ru-RU" dirty="0"/>
              <a:t>Образец списка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A770E1E1-251B-4644-84FB-BB438E2F27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9517" y="2490969"/>
            <a:ext cx="5015295" cy="556846"/>
          </a:xfrm>
        </p:spPr>
        <p:txBody>
          <a:bodyPr>
            <a:normAutofit/>
          </a:bodyPr>
          <a:lstStyle>
            <a:lvl1pPr marL="285750" indent="-285750">
              <a:buClr>
                <a:srgbClr val="E135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E13500"/>
                </a:solidFill>
                <a:latin typeface="Golos Text"/>
              </a:defRPr>
            </a:lvl1pPr>
          </a:lstStyle>
          <a:p>
            <a:pPr lvl="0"/>
            <a:r>
              <a:rPr lang="ru-RU" dirty="0"/>
              <a:t>Образец списка</a:t>
            </a:r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4DFB7F45-AF83-4F3D-9041-640C612015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7838" y="3399507"/>
            <a:ext cx="5015295" cy="556846"/>
          </a:xfrm>
        </p:spPr>
        <p:txBody>
          <a:bodyPr>
            <a:normAutofit/>
          </a:bodyPr>
          <a:lstStyle>
            <a:lvl1pPr marL="285750" indent="-285750">
              <a:buClr>
                <a:srgbClr val="A3DF0C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A3DF0C"/>
                </a:solidFill>
                <a:latin typeface="Golos Text"/>
              </a:defRPr>
            </a:lvl1pPr>
          </a:lstStyle>
          <a:p>
            <a:pPr lvl="0"/>
            <a:r>
              <a:rPr lang="ru-RU" dirty="0"/>
              <a:t>Образец списка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0D932C62-99C7-40E4-B12F-B34905E57A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19516" y="3399507"/>
            <a:ext cx="5015295" cy="556846"/>
          </a:xfrm>
        </p:spPr>
        <p:txBody>
          <a:bodyPr>
            <a:normAutofit/>
          </a:bodyPr>
          <a:lstStyle>
            <a:lvl1pPr marL="285750" indent="-285750">
              <a:buClr>
                <a:srgbClr val="FB58A7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FB58A7"/>
                </a:solidFill>
                <a:latin typeface="Golos Text"/>
              </a:defRPr>
            </a:lvl1pPr>
          </a:lstStyle>
          <a:p>
            <a:pPr lvl="0"/>
            <a:r>
              <a:rPr lang="ru-RU" dirty="0"/>
              <a:t>Образец списка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62756E56-6580-4635-B545-57E9B06901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7838" y="4310979"/>
            <a:ext cx="5015295" cy="556846"/>
          </a:xfrm>
        </p:spPr>
        <p:txBody>
          <a:bodyPr>
            <a:normAutofit/>
          </a:bodyPr>
          <a:lstStyle>
            <a:lvl1pPr marL="285750" indent="-285750">
              <a:buClr>
                <a:srgbClr val="C536D5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C536D5"/>
                </a:solidFill>
                <a:latin typeface="Golos Text"/>
              </a:defRPr>
            </a:lvl1pPr>
          </a:lstStyle>
          <a:p>
            <a:pPr lvl="0"/>
            <a:r>
              <a:rPr lang="ru-RU" dirty="0"/>
              <a:t>Образец списка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4EF3322C-4F07-47E5-A78E-E935436CEF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19515" y="4310979"/>
            <a:ext cx="5015295" cy="556846"/>
          </a:xfrm>
        </p:spPr>
        <p:txBody>
          <a:bodyPr>
            <a:normAutofit/>
          </a:bodyPr>
          <a:lstStyle>
            <a:lvl1pPr marL="285750" indent="-285750">
              <a:buClr>
                <a:srgbClr val="31CCF6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31CCF6"/>
                </a:solidFill>
                <a:latin typeface="Golos Text"/>
              </a:defRPr>
            </a:lvl1pPr>
          </a:lstStyle>
          <a:p>
            <a:pPr lvl="0"/>
            <a:r>
              <a:rPr lang="ru-RU" dirty="0"/>
              <a:t>Образец списка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E339FD9-27DB-4B25-BE30-9D7D3D24FE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7838" y="5216403"/>
            <a:ext cx="11356975" cy="861890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latin typeface="Golos Tex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56810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12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хний колонтитул (Таблица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3B9C7-AB59-490A-A838-5D1839557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4" y="967948"/>
            <a:ext cx="11401059" cy="752759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DE662F-FEBD-48F2-A97F-6F863F30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1613" y="6280154"/>
            <a:ext cx="2743200" cy="365125"/>
          </a:xfrm>
        </p:spPr>
        <p:txBody>
          <a:bodyPr/>
          <a:lstStyle>
            <a:lvl1pPr>
              <a:defRPr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pPr>
              <a:defRPr/>
            </a:pPr>
            <a:fld id="{69A83443-2FE1-3043-B191-23BA9CCDBE8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Таблица 3">
            <a:extLst>
              <a:ext uri="{FF2B5EF4-FFF2-40B4-BE49-F238E27FC236}">
                <a16:creationId xmlns:a16="http://schemas.microsoft.com/office/drawing/2014/main" id="{7F3B1F00-0F97-4878-B351-F9C077B5E1D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33754" y="1875693"/>
            <a:ext cx="11401059" cy="414410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829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878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916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85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0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79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5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2310F-E8A3-40A4-AE3F-63B84AF690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794F6-3BA1-407E-98A7-89268A8F31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9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64B6A-67D9-4AEF-A1FF-3D1EE526D247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47058-B653-47BC-A334-718AAC3C3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67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9B5C0519-188A-6C43-99C2-05269AE52A24}" type="datetimeFigureOut">
              <a:rPr lang="ru-RU"/>
              <a:t>23.03.2026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69A83443-2FE1-3043-B191-23BA9CCDBE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840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6.jpeg"/><Relationship Id="rId5" Type="http://schemas.openxmlformats.org/officeDocument/2006/relationships/diagramQuickStyle" Target="../diagrams/quickStyle2.xml"/><Relationship Id="rId10" Type="http://schemas.microsoft.com/office/2007/relationships/hdphoto" Target="../media/hdphoto1.wdp"/><Relationship Id="rId4" Type="http://schemas.openxmlformats.org/officeDocument/2006/relationships/diagramLayout" Target="../diagrams/layout2.xml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6.jpeg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s://orlyatarussia.ru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orlyatarussia.ru/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microsoft.com/office/2007/relationships/hdphoto" Target="../media/hdphoto7.wdp"/><Relationship Id="rId4" Type="http://schemas.openxmlformats.org/officeDocument/2006/relationships/image" Target="../media/image34.png"/><Relationship Id="rId9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kids.kremlin.ru/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microsoft.com/office/2007/relationships/hdphoto" Target="../media/hdphoto8.wdp"/><Relationship Id="rId4" Type="http://schemas.openxmlformats.org/officeDocument/2006/relationships/image" Target="../media/image37.png"/><Relationship Id="rId9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hyperlink" Target="https://znanierussia.ru/lectlib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5" Type="http://schemas.openxmlformats.org/officeDocument/2006/relationships/image" Target="../media/image41.png"/><Relationship Id="rId10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конф 2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17643" y="1556792"/>
            <a:ext cx="9644561" cy="5301208"/>
          </a:xfrm>
        </p:spPr>
        <p:txBody>
          <a:bodyPr anchor="t"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Стратегическая сессия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для руководителей муниципальных методических объединений воспитателей, воспитателей групп раннего возраста, старших воспитателей, музыкальных руководителей ДОО</a:t>
            </a:r>
            <a:br>
              <a:rPr lang="ru-RU" sz="1800" b="1" dirty="0">
                <a:solidFill>
                  <a:srgbClr val="002060"/>
                </a:solidFill>
              </a:rPr>
            </a:b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«Обеспечение качества образования: методический аспект»</a:t>
            </a:r>
            <a:br>
              <a:rPr lang="ru-RU" sz="3600" b="1" dirty="0">
                <a:solidFill>
                  <a:srgbClr val="002060"/>
                </a:solidFill>
              </a:rPr>
            </a:br>
            <a:br>
              <a:rPr lang="ru-RU" sz="3600" b="1" dirty="0">
                <a:solidFill>
                  <a:srgbClr val="002060"/>
                </a:solidFill>
              </a:rPr>
            </a:b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23 марта 2026 года</a:t>
            </a:r>
            <a:br>
              <a:rPr lang="ru-RU" sz="3600" b="1" dirty="0">
                <a:solidFill>
                  <a:srgbClr val="002060"/>
                </a:solidFill>
              </a:rPr>
            </a:br>
            <a:br>
              <a:rPr lang="ru-RU" sz="3600" b="1" dirty="0">
                <a:solidFill>
                  <a:srgbClr val="002060"/>
                </a:solidFill>
              </a:rPr>
            </a:b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5680" y="116633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</a:rPr>
              <a:t>Государственное автономное учреждение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</a:rPr>
              <a:t>дополнительного профессионального образования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</a:rPr>
              <a:t>«Новосибирский институт повышения квалификации и переподготовки работников образования»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44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23627400"/>
              </p:ext>
            </p:extLst>
          </p:nvPr>
        </p:nvGraphicFramePr>
        <p:xfrm>
          <a:off x="2035277" y="1299136"/>
          <a:ext cx="9684775" cy="5351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035277" y="148369"/>
            <a:ext cx="91636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Актуальные направления для деятельности ММО </a:t>
            </a:r>
          </a:p>
          <a:p>
            <a:pPr lvl="0" algn="ctr"/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2026 – 2027 учебном году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7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2696" y="1825625"/>
            <a:ext cx="8581103" cy="225476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комплексного плана мероприятий по повышению качества математического и естественно-научного образования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период до 2030 года</a:t>
            </a:r>
          </a:p>
          <a:p>
            <a:pPr algn="ctr">
              <a:spcBef>
                <a:spcPts val="0"/>
              </a:spcBef>
            </a:pP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136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44" y="601969"/>
            <a:ext cx="9970396" cy="54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DFBE4E-62B5-93BB-FFFE-E59DC48ED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77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768414" y="867395"/>
            <a:ext cx="10092907" cy="581807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447675" algn="just"/>
            <a:r>
              <a:rPr lang="ru-RU" altLang="en-US" sz="24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Естественнонаучное образование дошкольников</a:t>
            </a:r>
            <a:r>
              <a:rPr lang="ru-RU" alt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— это целенаправленный </a:t>
            </a:r>
            <a:r>
              <a:rPr lang="ru-RU" altLang="en-US" sz="2400" u="sng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процесс и результат формирования у человека системы естественнонаучных знаний, умений, навыков и опыта познавательной </a:t>
            </a:r>
            <a:r>
              <a:rPr lang="ru-RU" altLang="en-US" sz="2400" u="sng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практической деятельности, </a:t>
            </a:r>
            <a:r>
              <a:rPr lang="ru-RU" alt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ценностных ориентаций и отношений. </a:t>
            </a:r>
          </a:p>
          <a:p>
            <a:pPr lvl="8" indent="447675" algn="r"/>
            <a:r>
              <a:rPr lang="ru-RU" alt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(Н.А. Васильева)</a:t>
            </a:r>
            <a:r>
              <a:rPr lang="ru-RU" alt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</a:p>
          <a:p>
            <a:pPr indent="447675" algn="just"/>
            <a:endParaRPr lang="ru-RU" altLang="en-US" sz="2400" b="1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  <a:sym typeface="+mn-ea"/>
            </a:endParaRPr>
          </a:p>
          <a:p>
            <a:pPr indent="447675" algn="just"/>
            <a:r>
              <a:rPr lang="ru-RU" altLang="en-US" sz="24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Естественнонаучнаучная</a:t>
            </a:r>
            <a:r>
              <a:rPr lang="ru-RU" altLang="en-US" sz="24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грамотность – </a:t>
            </a:r>
            <a:r>
              <a:rPr lang="ru-RU" alt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способность учащихся использовать естественнонаучные знаний для отбора в реальных жизненных ситуациях тех проблем, которые могут быть изучены и </a:t>
            </a:r>
            <a:r>
              <a:rPr lang="ru-RU" altLang="en-US" sz="24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решены</a:t>
            </a:r>
            <a:r>
              <a:rPr lang="ru-RU" alt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с помощью научных методов, для получения выводов, основанных на наблюдениях и экспериментах, необходимых для понимания окружающего мира и тех изменений, которые вносит в него</a:t>
            </a:r>
            <a:r>
              <a:rPr lang="ru-RU" altLang="en-US" sz="24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деятельность человека, а также для принятия соответствующих решений.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2717320" y="142875"/>
            <a:ext cx="759100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Вспомним  основные понятия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AD52A8-BDB2-644B-6E4D-F450D9791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180" name="Rectangle 4"/>
          <p:cNvSpPr/>
          <p:nvPr/>
        </p:nvSpPr>
        <p:spPr>
          <a:xfrm>
            <a:off x="5299907" y="3320865"/>
            <a:ext cx="3578040" cy="113976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C00000"/>
                </a:solidFill>
                <a:uFillTx/>
                <a:latin typeface="Times New Roman" panose="02020603050405020304"/>
              </a:rPr>
              <a:t>Компоненты естественнонаучной грамотности:</a:t>
            </a:r>
            <a:endParaRPr lang="ru-RU" sz="1800" b="0" u="none" strike="noStrike">
              <a:solidFill>
                <a:srgbClr val="000000"/>
              </a:solidFill>
              <a:uFillTx/>
              <a:latin typeface="Arial" panose="020B0604020202020204"/>
            </a:endParaRPr>
          </a:p>
        </p:txBody>
      </p:sp>
      <p:sp>
        <p:nvSpPr>
          <p:cNvPr id="181" name="Rectangle 7"/>
          <p:cNvSpPr/>
          <p:nvPr/>
        </p:nvSpPr>
        <p:spPr>
          <a:xfrm>
            <a:off x="2884909" y="1599661"/>
            <a:ext cx="3644900" cy="1198245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 dirty="0">
                <a:solidFill>
                  <a:srgbClr val="002060"/>
                </a:solidFill>
                <a:uFillTx/>
                <a:latin typeface="Times New Roman" panose="02020603050405020304"/>
              </a:rPr>
              <a:t>Способность объяснять естественнонаучные явления на основе научных знаний</a:t>
            </a:r>
            <a:endParaRPr lang="ru-RU" sz="1800" b="0" u="none" strike="noStrike" dirty="0">
              <a:solidFill>
                <a:srgbClr val="000000"/>
              </a:solidFill>
              <a:uFillTx/>
              <a:latin typeface="Arial" panose="020B0604020202020204"/>
            </a:endParaRPr>
          </a:p>
        </p:txBody>
      </p:sp>
      <p:sp>
        <p:nvSpPr>
          <p:cNvPr id="182" name="Rectangle 8"/>
          <p:cNvSpPr/>
          <p:nvPr/>
        </p:nvSpPr>
        <p:spPr>
          <a:xfrm>
            <a:off x="7789507" y="4965265"/>
            <a:ext cx="3511550" cy="124587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2060"/>
                </a:solidFill>
                <a:uFillTx/>
                <a:latin typeface="Times New Roman" panose="02020603050405020304"/>
              </a:rPr>
              <a:t>Способность  прогнозировать и объяснять изменение объектов</a:t>
            </a:r>
            <a:endParaRPr lang="ru-RU" sz="1800" b="0" u="none" strike="noStrike">
              <a:solidFill>
                <a:srgbClr val="000000"/>
              </a:solidFill>
              <a:uFillTx/>
              <a:latin typeface="Arial" panose="020B0604020202020204"/>
            </a:endParaRPr>
          </a:p>
        </p:txBody>
      </p:sp>
      <p:sp>
        <p:nvSpPr>
          <p:cNvPr id="183" name="Rectangle 9"/>
          <p:cNvSpPr/>
          <p:nvPr/>
        </p:nvSpPr>
        <p:spPr>
          <a:xfrm>
            <a:off x="2884909" y="4936055"/>
            <a:ext cx="3702685" cy="127508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2060"/>
                </a:solidFill>
                <a:uFillTx/>
                <a:latin typeface="Times New Roman" panose="02020603050405020304"/>
              </a:rPr>
              <a:t>Способность применять методы естественнонаучного исследования </a:t>
            </a:r>
            <a:endParaRPr lang="ru-RU" sz="1800" b="0" u="none" strike="noStrike">
              <a:solidFill>
                <a:srgbClr val="000000"/>
              </a:solidFill>
              <a:uFillTx/>
              <a:latin typeface="Arial" panose="020B0604020202020204"/>
            </a:endParaRPr>
          </a:p>
        </p:txBody>
      </p:sp>
      <p:sp>
        <p:nvSpPr>
          <p:cNvPr id="184" name="Rectangle 10"/>
          <p:cNvSpPr/>
          <p:nvPr/>
        </p:nvSpPr>
        <p:spPr>
          <a:xfrm>
            <a:off x="7665682" y="1602614"/>
            <a:ext cx="3635375" cy="116967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  <a:rou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1" u="none" strike="noStrike" dirty="0">
                <a:solidFill>
                  <a:srgbClr val="002060"/>
                </a:solidFill>
                <a:uFillTx/>
                <a:latin typeface="Times New Roman" panose="02020603050405020304"/>
              </a:rPr>
              <a:t>Способность сбора информации из разных источников о естественнонаучных явлениях</a:t>
            </a:r>
            <a:endParaRPr lang="ru-RU" sz="1800" b="0" u="none" strike="noStrike" dirty="0">
              <a:solidFill>
                <a:srgbClr val="000000"/>
              </a:solidFill>
              <a:uFillTx/>
              <a:latin typeface="Arial" panose="020B0604020202020204"/>
            </a:endParaRPr>
          </a:p>
        </p:txBody>
      </p:sp>
      <p:cxnSp>
        <p:nvCxnSpPr>
          <p:cNvPr id="185" name="Straight Arrow Connector 12"/>
          <p:cNvCxnSpPr>
            <a:stCxn id="180" idx="0"/>
            <a:endCxn id="184" idx="2"/>
          </p:cNvCxnSpPr>
          <p:nvPr/>
        </p:nvCxnSpPr>
        <p:spPr>
          <a:xfrm flipV="1">
            <a:off x="7088927" y="2772284"/>
            <a:ext cx="2394443" cy="548581"/>
          </a:xfrm>
          <a:prstGeom prst="straightConnector1">
            <a:avLst/>
          </a:prstGeom>
          <a:ln w="38100">
            <a:solidFill>
              <a:srgbClr val="0070C0"/>
            </a:solidFill>
            <a:round/>
            <a:tailEnd type="arrow" w="med" len="med"/>
          </a:ln>
        </p:spPr>
      </p:cxnSp>
      <p:cxnSp>
        <p:nvCxnSpPr>
          <p:cNvPr id="186" name="Straight Arrow Connector 16"/>
          <p:cNvCxnSpPr>
            <a:stCxn id="180" idx="0"/>
            <a:endCxn id="181" idx="2"/>
          </p:cNvCxnSpPr>
          <p:nvPr/>
        </p:nvCxnSpPr>
        <p:spPr>
          <a:xfrm flipH="1" flipV="1">
            <a:off x="4707359" y="2797906"/>
            <a:ext cx="2381568" cy="522959"/>
          </a:xfrm>
          <a:prstGeom prst="straightConnector1">
            <a:avLst/>
          </a:prstGeom>
          <a:ln w="28575">
            <a:solidFill>
              <a:srgbClr val="0070C0"/>
            </a:solidFill>
            <a:round/>
            <a:tailEnd type="arrow" w="med" len="med"/>
          </a:ln>
        </p:spPr>
      </p:cxnSp>
      <p:cxnSp>
        <p:nvCxnSpPr>
          <p:cNvPr id="187" name="Straight Arrow Connector 18"/>
          <p:cNvCxnSpPr>
            <a:cxnSpLocks/>
            <a:stCxn id="180" idx="2"/>
            <a:endCxn id="182" idx="0"/>
          </p:cNvCxnSpPr>
          <p:nvPr/>
        </p:nvCxnSpPr>
        <p:spPr>
          <a:xfrm>
            <a:off x="7088927" y="4460625"/>
            <a:ext cx="2456355" cy="504640"/>
          </a:xfrm>
          <a:prstGeom prst="straightConnector1">
            <a:avLst/>
          </a:prstGeom>
          <a:ln w="38100">
            <a:solidFill>
              <a:srgbClr val="0070C0"/>
            </a:solidFill>
            <a:round/>
            <a:tailEnd type="arrow" w="med" len="med"/>
          </a:ln>
        </p:spPr>
      </p:cxnSp>
      <p:cxnSp>
        <p:nvCxnSpPr>
          <p:cNvPr id="188" name="Straight Arrow Connector 20"/>
          <p:cNvCxnSpPr>
            <a:cxnSpLocks/>
            <a:stCxn id="180" idx="2"/>
            <a:endCxn id="183" idx="0"/>
          </p:cNvCxnSpPr>
          <p:nvPr/>
        </p:nvCxnSpPr>
        <p:spPr>
          <a:xfrm flipH="1">
            <a:off x="4736252" y="4460625"/>
            <a:ext cx="2352675" cy="475430"/>
          </a:xfrm>
          <a:prstGeom prst="straightConnector1">
            <a:avLst/>
          </a:prstGeom>
          <a:ln w="38100">
            <a:solidFill>
              <a:srgbClr val="0070C0"/>
            </a:solidFill>
            <a:round/>
            <a:tailEnd type="arrow" w="med" len="med"/>
          </a:ln>
        </p:spPr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C54DD1-BF53-242B-17E0-339AFF0E80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5537"/>
            <a:ext cx="9144793" cy="685859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909695" y="542290"/>
            <a:ext cx="4488815" cy="8064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образование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25282" y="1603375"/>
            <a:ext cx="5192431" cy="128397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математике =</a:t>
            </a:r>
            <a:endParaRPr lang="ru-RU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элементарных математических представлений </a:t>
            </a:r>
          </a:p>
          <a:p>
            <a:pPr algn="ctr"/>
            <a:endParaRPr lang="ru-RU" altLang="en-US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61021" y="1594245"/>
            <a:ext cx="4818380" cy="1283335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математической культуры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61021" y="3175000"/>
            <a:ext cx="4818380" cy="47752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мышления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61021" y="3799205"/>
            <a:ext cx="4818380" cy="47752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памяти, внимания, воображения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61021" y="4520564"/>
            <a:ext cx="4818380" cy="720725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способов умственной рациональной деятельности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61021" y="5478780"/>
            <a:ext cx="4818380" cy="47752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математической речи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25282" y="3148965"/>
            <a:ext cx="5192431" cy="225552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объектов  и групп объектов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и счет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геометрические формы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величины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пространственно-временные отношения </a:t>
            </a:r>
          </a:p>
          <a:p>
            <a:pPr algn="ctr"/>
            <a:endParaRPr lang="ru-RU" alt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C2641C-313F-6829-C581-37625B558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061845" y="118745"/>
            <a:ext cx="9526775" cy="3502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ctr">
              <a:buFont typeface="Arial" panose="020B0604020202020204" pitchFamily="34" charset="0"/>
              <a:buNone/>
            </a:pP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Задачи математического развития дошкольников </a:t>
            </a:r>
          </a:p>
          <a:p>
            <a:pPr indent="0" algn="ctr">
              <a:buFont typeface="Arial" panose="020B0604020202020204" pitchFamily="34" charset="0"/>
              <a:buNone/>
            </a:pPr>
            <a:r>
              <a:rPr lang="ru-RU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соответствии с ФГОС</a:t>
            </a:r>
          </a:p>
          <a:p>
            <a:pPr indent="0" algn="ctr">
              <a:buFont typeface="Arial" panose="020B0604020202020204" pitchFamily="34" charset="0"/>
              <a:buNone/>
            </a:pPr>
            <a:endParaRPr lang="en-US" alt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логико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математических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представлений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математических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свойствах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отношениях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предметов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конкретных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величинах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числах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геометрических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фигурах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зависимостях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закономерностях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сенсорных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предметно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действенных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способов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познания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математических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свойств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отношений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обследование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сопоставление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группировка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упорядочение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разбиение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Освоение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детьми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экспериментально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исследовательских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способов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познания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математического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содержания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экспериментирование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моделирование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трансформация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логических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способов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познания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математических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свойств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отношений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анализ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абстрагирование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отрицание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сравнение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классификация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Овладение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детьми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математическими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способами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познания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действительности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счет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измерение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простейшие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вычисления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интеллектуально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творческих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проявлений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находчивости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смекалки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догадки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сообразительности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стремления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поиску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нестандартных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решений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инициативности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активности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ru-RU" altLang="en-US" sz="20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E08EEF-0277-BE3B-230E-EE3B6224B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731646" y="1118028"/>
            <a:ext cx="3001993" cy="2044459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Необходимость поддержки исследовательского поведения дошкольников педагогами ДОО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006205" y="1117600"/>
            <a:ext cx="2969260" cy="204470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Отсутствие реальной поддержки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исследовательского поведения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34069" y="1528629"/>
            <a:ext cx="2529263" cy="1202055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Противоречие</a:t>
            </a:r>
            <a:endParaRPr lang="ru-RU" altLang="en-US" dirty="0">
              <a:solidFill>
                <a:srgbClr val="C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8163332" y="2005956"/>
            <a:ext cx="842645" cy="26860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Стрелка влево 6"/>
          <p:cNvSpPr/>
          <p:nvPr/>
        </p:nvSpPr>
        <p:spPr>
          <a:xfrm>
            <a:off x="4733639" y="1995036"/>
            <a:ext cx="900430" cy="26924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2140266" y="4294374"/>
            <a:ext cx="97469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Необходима иная система организации познавательной деятельности детей, ориентированная на становление исследовательской позиции ребенка в образовательном процессе, развитие его любознательности, познавательных интересов, умений осуществлять процесс познания доступными для него способами.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5128BE-6D8B-41D6-D7CD-F7041494D4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" y="0"/>
            <a:ext cx="9144793" cy="6858594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1889186" y="193675"/>
            <a:ext cx="881619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Актуальные</a:t>
            </a:r>
            <a:r>
              <a:rPr lang="en-US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проблемы</a:t>
            </a:r>
            <a:r>
              <a:rPr lang="en-US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математического</a:t>
            </a:r>
            <a:r>
              <a:rPr lang="en-US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образования </a:t>
            </a:r>
            <a:r>
              <a:rPr lang="en-US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дошкольников</a:t>
            </a:r>
            <a:r>
              <a:rPr lang="en-US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связаны</a:t>
            </a:r>
            <a:r>
              <a:rPr lang="en-US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</a:t>
            </a:r>
            <a:r>
              <a:rPr lang="en-US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различными</a:t>
            </a:r>
            <a:r>
              <a:rPr lang="en-US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аспектами</a:t>
            </a:r>
            <a:r>
              <a:rPr lang="en-US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endParaRPr lang="ru-RU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00955" y="1831340"/>
            <a:ext cx="3003550" cy="118745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организаци</a:t>
            </a:r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я</a:t>
            </a:r>
            <a:r>
              <a:rPr lang="en-US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ППР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среды</a:t>
            </a:r>
            <a:r>
              <a:rPr lang="en-US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altLang="en-US" sz="2800" dirty="0"/>
          </a:p>
        </p:txBody>
      </p:sp>
      <p:sp>
        <p:nvSpPr>
          <p:cNvPr id="3" name="Стрелка вниз 2"/>
          <p:cNvSpPr/>
          <p:nvPr/>
        </p:nvSpPr>
        <p:spPr>
          <a:xfrm>
            <a:off x="6565265" y="4469765"/>
            <a:ext cx="469265" cy="70866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8462010" y="1831340"/>
            <a:ext cx="3003550" cy="118872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метод</a:t>
            </a:r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7685" y="1831340"/>
            <a:ext cx="2945765" cy="118808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содержание</a:t>
            </a:r>
            <a:endParaRPr lang="ru-RU" altLang="en-US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97475" y="3214370"/>
            <a:ext cx="3003550" cy="116776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педагогически</a:t>
            </a:r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</a:t>
            </a:r>
            <a:r>
              <a:rPr lang="en-US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кадр</a:t>
            </a:r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ы</a:t>
            </a:r>
            <a:endParaRPr lang="ru-RU" altLang="en-US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96795" y="5178425"/>
            <a:ext cx="9554210" cy="138811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Проблемы мотивационного, содержательного </a:t>
            </a:r>
            <a:r>
              <a:rPr lang="ru-RU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 кадрового характера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441F69-9430-66E0-FF2F-8A9CEFE40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1879600" y="1143635"/>
            <a:ext cx="9644380" cy="3502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Формальное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усвоение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математических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знаний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Недостаточное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внимание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формированию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логических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структур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мышления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Отсутствие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чётких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показателей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математического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развития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дошкольников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Преемственность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обучении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математике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ru-RU" altLang="en-US" sz="24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847590" y="257810"/>
            <a:ext cx="6676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endParaRPr lang="ru-RU" altLang="en-US" sz="280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E43D22-D044-09D7-6D53-AA7CF0A2F3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53385" y="135257"/>
            <a:ext cx="66354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spc="-80" dirty="0"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Стратегическая сессия 2026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15381" y="5022603"/>
            <a:ext cx="8986684" cy="177384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5000"/>
              </a:lnSpc>
            </a:pPr>
            <a:r>
              <a:rPr lang="ru-RU" sz="20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Планируемый результат сессии: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ориентиры поняты, приняты и согласованы 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создана основа для планирования работы ММО на 2026 – 2027 учебный год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74059" y="1311194"/>
            <a:ext cx="5715973" cy="352943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07451" y="1390045"/>
            <a:ext cx="5451930" cy="33717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Цель сессии:</a:t>
            </a:r>
          </a:p>
          <a:p>
            <a:pPr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согласование стратегических ориентиров методической работы в муниципалитетах, направленной на обеспечение качества общего образования в рамках компетенций и особенностей профессиональной деятельности каждым работником образования с учётом требований ФГОС общего образования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2102561" y="1459768"/>
            <a:ext cx="3993439" cy="3029899"/>
          </a:xfrm>
          <a:prstGeom prst="homePlat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7313">
              <a:lnSpc>
                <a:spcPct val="114000"/>
              </a:lnSpc>
            </a:pPr>
            <a:r>
              <a:rPr lang="ru-RU" sz="20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Стратегические ориентиры, представленные в документах федерального и регионального уровней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26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1774190" y="779780"/>
            <a:ext cx="9644380" cy="5820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Недостаточное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использование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проблемных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ситуаций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образовательной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математике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Ориентирование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передачу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знаний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усвоение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способов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Ошибки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формулировках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вопросов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ru-RU" sz="24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0" algn="ctr">
              <a:buFont typeface="Arial" panose="020B0604020202020204" pitchFamily="34" charset="0"/>
              <a:buNone/>
            </a:pPr>
            <a:r>
              <a:rPr lang="ru-RU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Среда</a:t>
            </a:r>
            <a:endParaRPr lang="en-US" altLang="ru-RU" sz="28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Недостаточное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обогащение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предметно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пространственной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среды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элементами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стимулирующими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познавательные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двигательные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игровые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способности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Чрезмерная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наполняемость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групп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детьми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Сложности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разработке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дидактических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средств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индивидуального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математического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развития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ребёнка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том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числе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информационных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ru-RU" altLang="en-US" sz="24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847590" y="257810"/>
            <a:ext cx="6676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Методы</a:t>
            </a:r>
            <a:endParaRPr lang="ru-RU" altLang="en-US" sz="280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9BD20D-A440-5DE8-A30A-859A1A0BB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1687830" y="1019175"/>
            <a:ext cx="9644380" cy="3502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Слабая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математическая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подготовка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педагогов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дошкольного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Они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понимают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роли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математического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развития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ребёнка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дошкольника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каждом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возрастном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этапе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ru-RU" sz="24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Затруднения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педагогов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применении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современных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технологий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математическому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развитию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области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дошкольного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Например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педагоги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видят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разницы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между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образовательным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событием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обычным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образовательным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мероприятием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ru-RU" sz="24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Практико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ориентированные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формы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взаимодействия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применяются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фрагментарно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что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снижает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эффективность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профессионального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развития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педагогов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математическому</a:t>
            </a:r>
            <a:r>
              <a:rPr lang="en-US" alt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образованию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altLang="en-US" sz="240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847590" y="257810"/>
            <a:ext cx="6676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Кадры </a:t>
            </a:r>
            <a:endParaRPr lang="ru-RU" altLang="en-US" sz="280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8508A6-530E-2492-B70C-AEF9F10A06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" y="0"/>
            <a:ext cx="9144793" cy="6858594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1889186" y="193675"/>
            <a:ext cx="881619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Актуальные направления работы </a:t>
            </a:r>
          </a:p>
          <a:p>
            <a:pPr algn="ctr"/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дошкольной образовательной организации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51835" y="2501900"/>
            <a:ext cx="5168265" cy="395414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эффективных технологий и методик математического </a:t>
            </a:r>
          </a:p>
          <a:p>
            <a:pPr algn="ctr"/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естественно-научного образования детей </a:t>
            </a:r>
          </a:p>
          <a:p>
            <a:pPr algn="ctr"/>
            <a:r>
              <a:rPr lang="ru-RU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</a:t>
            </a:r>
          </a:p>
          <a:p>
            <a:pPr algn="ctr"/>
            <a:endParaRPr lang="ru-RU" altLang="en-US" sz="2800" dirty="0"/>
          </a:p>
        </p:txBody>
      </p:sp>
      <p:sp>
        <p:nvSpPr>
          <p:cNvPr id="3" name="Стрелка вниз 2"/>
          <p:cNvSpPr/>
          <p:nvPr/>
        </p:nvSpPr>
        <p:spPr>
          <a:xfrm>
            <a:off x="5606415" y="1186815"/>
            <a:ext cx="469265" cy="108204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083A39-172A-925B-063C-FEC31C8D7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1936750" y="1603375"/>
            <a:ext cx="9644380" cy="3502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отягощайте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мертвым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грузом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фактов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обучите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их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приемам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способам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которые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помогут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им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постигать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снабжайте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готовыми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формулами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формулы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пустота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обогатите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их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образами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картинками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которых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видны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связующие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нити</a:t>
            </a:r>
            <a:r>
              <a:rPr lang="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indent="0" algn="r">
              <a:buFont typeface="Arial" panose="020B0604020202020204" pitchFamily="34" charset="0"/>
              <a:buNone/>
            </a:pPr>
            <a:r>
              <a:rPr lang="ru-RU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Антуан де Сент-Экзюпери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847590" y="257810"/>
            <a:ext cx="6676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en-US" sz="280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C5C829-694B-A46B-8BCA-4888E79E0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2696" y="1825625"/>
            <a:ext cx="8581103" cy="225476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Программы просвещения родителей (законных представителей) детей дошкольного возраста, посещающих дошкольные образовательные организации</a:t>
            </a:r>
          </a:p>
          <a:p>
            <a:pPr algn="ctr">
              <a:spcBef>
                <a:spcPts val="0"/>
              </a:spcBef>
            </a:pP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567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0"/>
          <p:cNvSpPr txBox="1"/>
          <p:nvPr/>
        </p:nvSpPr>
        <p:spPr>
          <a:xfrm>
            <a:off x="4131944" y="3839553"/>
            <a:ext cx="7602856" cy="329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600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86CAC58D-6CFD-44D9-8DE4-F1FE1BF7D8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3380882"/>
              </p:ext>
            </p:extLst>
          </p:nvPr>
        </p:nvGraphicFramePr>
        <p:xfrm>
          <a:off x="6350465" y="1228797"/>
          <a:ext cx="6325299" cy="5400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C2156C2-B21B-4001-8CC8-39FC17C225C6}"/>
              </a:ext>
            </a:extLst>
          </p:cNvPr>
          <p:cNvSpPr txBox="1"/>
          <p:nvPr/>
        </p:nvSpPr>
        <p:spPr>
          <a:xfrm>
            <a:off x="1632857" y="228670"/>
            <a:ext cx="93212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+mj-lt"/>
                <a:cs typeface="Arial" pitchFamily="34" charset="-120"/>
              </a:rPr>
              <a:t>Ключевые показатели внедрения Программы просвещения родителей (на конец II полугодия 2025 г.): охват и кадровый потенциал</a:t>
            </a:r>
          </a:p>
        </p:txBody>
      </p:sp>
      <p:sp>
        <p:nvSpPr>
          <p:cNvPr id="11" name="Text 0">
            <a:extLst>
              <a:ext uri="{FF2B5EF4-FFF2-40B4-BE49-F238E27FC236}">
                <a16:creationId xmlns:a16="http://schemas.microsoft.com/office/drawing/2014/main" id="{26444051-FCB5-4337-B047-7AFDCA162BDF}"/>
              </a:ext>
            </a:extLst>
          </p:cNvPr>
          <p:cNvSpPr txBox="1"/>
          <p:nvPr/>
        </p:nvSpPr>
        <p:spPr>
          <a:xfrm>
            <a:off x="329070" y="1904777"/>
            <a:ext cx="2995237" cy="1703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3600" b="1" dirty="0">
                <a:solidFill>
                  <a:srgbClr val="0070C0"/>
                </a:solidFill>
                <a:latin typeface="+mj-lt"/>
                <a:ea typeface="Arial" pitchFamily="34" charset="-122"/>
                <a:cs typeface="Arial" pitchFamily="34" charset="-120"/>
              </a:rPr>
              <a:t>35</a:t>
            </a:r>
            <a:r>
              <a:rPr lang="en-US" sz="1800" b="1" dirty="0">
                <a:solidFill>
                  <a:srgbClr val="0070C0"/>
                </a:solidFill>
                <a:latin typeface="+mj-lt"/>
                <a:ea typeface="Arial" pitchFamily="34" charset="-122"/>
                <a:cs typeface="Arial" pitchFamily="34" charset="-12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+mj-lt"/>
                <a:ea typeface="Arial" pitchFamily="34" charset="-122"/>
                <a:cs typeface="Arial" pitchFamily="34" charset="-120"/>
              </a:rPr>
              <a:t>муниципалитетов</a:t>
            </a:r>
            <a:r>
              <a:rPr lang="en-US" sz="1800" b="1" dirty="0">
                <a:solidFill>
                  <a:srgbClr val="0070C0"/>
                </a:solidFill>
                <a:latin typeface="+mj-lt"/>
                <a:ea typeface="Arial" pitchFamily="34" charset="-122"/>
                <a:cs typeface="Arial" pitchFamily="34" charset="-120"/>
              </a:rPr>
              <a:t> </a:t>
            </a:r>
            <a:endParaRPr lang="ru-RU" sz="1800" b="1" dirty="0">
              <a:solidFill>
                <a:srgbClr val="0070C0"/>
              </a:solidFill>
              <a:latin typeface="+mj-lt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15000"/>
              </a:lnSpc>
              <a:buNone/>
            </a:pPr>
            <a:r>
              <a:rPr lang="en-US" sz="3200" b="1" dirty="0">
                <a:solidFill>
                  <a:srgbClr val="0070C0"/>
                </a:solidFill>
                <a:latin typeface="+mj-lt"/>
                <a:ea typeface="Arial" pitchFamily="34" charset="-122"/>
                <a:cs typeface="Arial" pitchFamily="34" charset="-120"/>
              </a:rPr>
              <a:t>40 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Arial" pitchFamily="34" charset="-122"/>
                <a:cs typeface="Arial" pitchFamily="34" charset="-120"/>
              </a:rPr>
              <a:t>ДОО </a:t>
            </a:r>
            <a:r>
              <a:rPr lang="ru-RU" sz="1800" b="1" dirty="0">
                <a:solidFill>
                  <a:srgbClr val="002060"/>
                </a:solidFill>
                <a:latin typeface="+mj-lt"/>
                <a:ea typeface="Arial" pitchFamily="34" charset="-122"/>
                <a:cs typeface="Arial" pitchFamily="34" charset="-120"/>
              </a:rPr>
              <a:t>– региональных площадок </a:t>
            </a:r>
          </a:p>
          <a:p>
            <a:pPr marL="0" indent="0" algn="l">
              <a:lnSpc>
                <a:spcPct val="115000"/>
              </a:lnSpc>
              <a:buNone/>
            </a:pPr>
            <a:r>
              <a:rPr lang="ru-RU" sz="3200" b="1" dirty="0">
                <a:solidFill>
                  <a:srgbClr val="0070C0"/>
                </a:solidFill>
                <a:latin typeface="+mj-lt"/>
                <a:ea typeface="Arial" pitchFamily="34" charset="-122"/>
                <a:cs typeface="Arial" pitchFamily="34" charset="-120"/>
              </a:rPr>
              <a:t>2 </a:t>
            </a:r>
            <a:r>
              <a:rPr lang="ru-RU" sz="1800" b="1" dirty="0">
                <a:solidFill>
                  <a:srgbClr val="002060"/>
                </a:solidFill>
                <a:latin typeface="+mj-lt"/>
                <a:ea typeface="Arial" pitchFamily="34" charset="-122"/>
                <a:cs typeface="Arial" pitchFamily="34" charset="-120"/>
              </a:rPr>
              <a:t>региональных координатора</a:t>
            </a:r>
          </a:p>
          <a:p>
            <a:pPr marL="0" indent="0" algn="l">
              <a:lnSpc>
                <a:spcPct val="115000"/>
              </a:lnSpc>
              <a:buNone/>
            </a:pPr>
            <a:r>
              <a:rPr lang="ru-RU" sz="3200" b="1" dirty="0">
                <a:solidFill>
                  <a:srgbClr val="0070C0"/>
                </a:solidFill>
                <a:latin typeface="+mj-lt"/>
                <a:cs typeface="Arial" pitchFamily="34" charset="-120"/>
              </a:rPr>
              <a:t>94%</a:t>
            </a:r>
            <a:r>
              <a:rPr lang="ru-RU" sz="1600" i="1" dirty="0">
                <a:solidFill>
                  <a:srgbClr val="002060"/>
                </a:solidFill>
                <a:latin typeface="+mj-lt"/>
                <a:ea typeface="Arial" pitchFamily="34" charset="-122"/>
                <a:cs typeface="Arial" pitchFamily="34" charset="-12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+mj-lt"/>
                <a:cs typeface="Arial" pitchFamily="34" charset="-120"/>
              </a:rPr>
              <a:t>семей вовлечены в просвещение</a:t>
            </a:r>
            <a:endParaRPr lang="en-US" sz="1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DF07AA-B431-43EF-9BED-590DF9CC1D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427" t="2491" r="1475"/>
          <a:stretch>
            <a:fillRect/>
          </a:stretch>
        </p:blipFill>
        <p:spPr>
          <a:xfrm>
            <a:off x="3324306" y="1638300"/>
            <a:ext cx="3724193" cy="5219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EDBF06-F65C-492B-8323-6117E3E3142D}"/>
              </a:ext>
            </a:extLst>
          </p:cNvPr>
          <p:cNvSpPr txBox="1"/>
          <p:nvPr/>
        </p:nvSpPr>
        <p:spPr>
          <a:xfrm>
            <a:off x="156469" y="5227215"/>
            <a:ext cx="338982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+mj-lt"/>
                <a:cs typeface="Arial" pitchFamily="34" charset="-120"/>
              </a:rPr>
              <a:t>2 774 </a:t>
            </a:r>
            <a:r>
              <a:rPr lang="ru-RU" b="1" dirty="0">
                <a:solidFill>
                  <a:srgbClr val="002060"/>
                </a:solidFill>
                <a:latin typeface="+mj-lt"/>
                <a:cs typeface="Arial" pitchFamily="34" charset="-120"/>
              </a:rPr>
              <a:t>положительных отзыва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BB12DC-F5C2-0D0A-D1E7-22F7A84C08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  <p:pic>
        <p:nvPicPr>
          <p:cNvPr id="3" name="Рисунок 2" descr="Novosibirskiy-institut-povyisheniya-kvalifikatsii-i-perepodgotovki-rabotnikov-obrazovaniya.jpg">
            <a:extLst>
              <a:ext uri="{FF2B5EF4-FFF2-40B4-BE49-F238E27FC236}">
                <a16:creationId xmlns:a16="http://schemas.microsoft.com/office/drawing/2014/main" id="{D02CCC0A-A08C-26B1-48CE-4C986FFD150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87117" y="190840"/>
            <a:ext cx="1095725" cy="753019"/>
          </a:xfrm>
          <a:prstGeom prst="ellipse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5849" y="1165742"/>
            <a:ext cx="2763349" cy="25528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 1"/>
          <p:cNvSpPr txBox="1"/>
          <p:nvPr/>
        </p:nvSpPr>
        <p:spPr>
          <a:xfrm>
            <a:off x="450575" y="4455769"/>
            <a:ext cx="2717400" cy="173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Обеспечивают актуальную информацию, расписания и рекомендации для педагогов и родителей, способствуя оперативному обмену данными и доступности материалов.
</a:t>
            </a:r>
            <a:endParaRPr lang="en-US" sz="1600" dirty="0">
              <a:latin typeface="+mj-lt"/>
            </a:endParaRPr>
          </a:p>
        </p:txBody>
      </p:sp>
      <p:sp>
        <p:nvSpPr>
          <p:cNvPr id="10" name="Text 2"/>
          <p:cNvSpPr txBox="1"/>
          <p:nvPr/>
        </p:nvSpPr>
        <p:spPr>
          <a:xfrm>
            <a:off x="450575" y="3820050"/>
            <a:ext cx="2717400" cy="58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Сайты </a:t>
            </a:r>
            <a:r>
              <a:rPr lang="ru-RU" sz="2000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ДОО</a:t>
            </a:r>
            <a:r>
              <a:rPr lang="en-US" sz="2000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
</a:t>
            </a:r>
            <a:endParaRPr lang="en-US" sz="2000" dirty="0">
              <a:latin typeface="+mj-lt"/>
            </a:endParaRPr>
          </a:p>
        </p:txBody>
      </p:sp>
      <p:sp>
        <p:nvSpPr>
          <p:cNvPr id="11" name="Text 3"/>
          <p:cNvSpPr txBox="1"/>
          <p:nvPr/>
        </p:nvSpPr>
        <p:spPr>
          <a:xfrm>
            <a:off x="3282150" y="4455769"/>
            <a:ext cx="2693700" cy="173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Созданы для обсуждений, обмена опытом и оперативного информирования участников, поддерживают живое сообщество и взаимодействие между педагогами и семьями.
</a:t>
            </a:r>
            <a:endParaRPr lang="en-US" sz="1600" dirty="0">
              <a:latin typeface="+mj-lt"/>
            </a:endParaRPr>
          </a:p>
        </p:txBody>
      </p:sp>
      <p:sp>
        <p:nvSpPr>
          <p:cNvPr id="12" name="Text 4"/>
          <p:cNvSpPr txBox="1"/>
          <p:nvPr/>
        </p:nvSpPr>
        <p:spPr>
          <a:xfrm>
            <a:off x="3282150" y="3820050"/>
            <a:ext cx="2693700" cy="58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Группы во ВКонтакте
</a:t>
            </a:r>
            <a:endParaRPr lang="en-US" sz="2000" dirty="0">
              <a:latin typeface="+mj-lt"/>
            </a:endParaRPr>
          </a:p>
        </p:txBody>
      </p:sp>
      <p:sp>
        <p:nvSpPr>
          <p:cNvPr id="13" name="Text 5"/>
          <p:cNvSpPr txBox="1"/>
          <p:nvPr/>
        </p:nvSpPr>
        <p:spPr>
          <a:xfrm>
            <a:off x="6113725" y="4484087"/>
            <a:ext cx="2693700" cy="173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Обеспечивает быстрый и удобный доступ к материалам и уведомлениям, увеличивая вовлечённость педагогов и родителей вне стен образовательных учреждений.
</a:t>
            </a:r>
            <a:endParaRPr lang="en-US" sz="1600" dirty="0">
              <a:latin typeface="+mj-lt"/>
            </a:endParaRPr>
          </a:p>
        </p:txBody>
      </p:sp>
      <p:sp>
        <p:nvSpPr>
          <p:cNvPr id="14" name="Text 6"/>
          <p:cNvSpPr txBox="1"/>
          <p:nvPr/>
        </p:nvSpPr>
        <p:spPr>
          <a:xfrm>
            <a:off x="6113725" y="3820050"/>
            <a:ext cx="2693700" cy="58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Мобильное приложение MAX
</a:t>
            </a:r>
            <a:endParaRPr lang="en-US" sz="2000" dirty="0">
              <a:latin typeface="+mj-lt"/>
            </a:endParaRPr>
          </a:p>
        </p:txBody>
      </p:sp>
      <p:sp>
        <p:nvSpPr>
          <p:cNvPr id="15" name="Text 7"/>
          <p:cNvSpPr txBox="1"/>
          <p:nvPr/>
        </p:nvSpPr>
        <p:spPr>
          <a:xfrm>
            <a:off x="9035498" y="4418901"/>
            <a:ext cx="2693700" cy="173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Позволяют охватить широкую аудиторию родителей, а стенды информируют непосредственно в ДОО о важных новостях и событиях.
</a:t>
            </a:r>
            <a:endParaRPr lang="en-US" sz="1600" dirty="0">
              <a:latin typeface="+mj-lt"/>
            </a:endParaRPr>
          </a:p>
        </p:txBody>
      </p:sp>
      <p:sp>
        <p:nvSpPr>
          <p:cNvPr id="16" name="Text 8"/>
          <p:cNvSpPr txBox="1"/>
          <p:nvPr/>
        </p:nvSpPr>
        <p:spPr>
          <a:xfrm>
            <a:off x="8945300" y="3820050"/>
            <a:ext cx="2693700" cy="58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535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Страницы в Одноклассниках и тематические стенды
</a:t>
            </a:r>
            <a:endParaRPr lang="en-US" sz="1535" dirty="0">
              <a:latin typeface="+mj-lt"/>
            </a:endParaRPr>
          </a:p>
        </p:txBody>
      </p:sp>
      <p:sp>
        <p:nvSpPr>
          <p:cNvPr id="17" name="Text 9"/>
          <p:cNvSpPr txBox="1"/>
          <p:nvPr/>
        </p:nvSpPr>
        <p:spPr>
          <a:xfrm>
            <a:off x="1436914" y="200811"/>
            <a:ext cx="10147586" cy="58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791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Форматы информационной поддержки участников Программы
</a:t>
            </a:r>
            <a:endParaRPr lang="en-US" sz="2791" dirty="0">
              <a:latin typeface="+mj-lt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7950B2-F962-4B0D-8205-570CB82D9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000" y="1158344"/>
            <a:ext cx="2649010" cy="25602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C995EFCE-2ECB-4B16-A399-C0DC5C679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162" y="1156742"/>
            <a:ext cx="2664452" cy="25618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77AC95-84D6-43CA-882A-74EDD7107C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529" r="21323"/>
          <a:stretch/>
        </p:blipFill>
        <p:spPr>
          <a:xfrm>
            <a:off x="6036300" y="1156742"/>
            <a:ext cx="2704397" cy="25618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0" name="Text 1">
            <a:extLst>
              <a:ext uri="{FF2B5EF4-FFF2-40B4-BE49-F238E27FC236}">
                <a16:creationId xmlns:a16="http://schemas.microsoft.com/office/drawing/2014/main" id="{1FBC671A-E512-402C-B1D4-6EF1704A8A1C}"/>
              </a:ext>
            </a:extLst>
          </p:cNvPr>
          <p:cNvSpPr txBox="1"/>
          <p:nvPr/>
        </p:nvSpPr>
        <p:spPr>
          <a:xfrm>
            <a:off x="141896" y="6529927"/>
            <a:ext cx="4932000" cy="27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2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Отчёт по внедрению Программы просвещения, II полугодие 2025 г.
</a:t>
            </a:r>
            <a:endParaRPr lang="en-US" sz="1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F87E6C-193F-FE45-C210-CAB6E95368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  <p:pic>
        <p:nvPicPr>
          <p:cNvPr id="5" name="Рисунок 4" descr="Novosibirskiy-institut-povyisheniya-kvalifikatsii-i-perepodgotovki-rabotnikov-obrazovaniya.jpg">
            <a:extLst>
              <a:ext uri="{FF2B5EF4-FFF2-40B4-BE49-F238E27FC236}">
                <a16:creationId xmlns:a16="http://schemas.microsoft.com/office/drawing/2014/main" id="{018861AD-E4B1-3F5A-4DA0-981B364A1081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-21909"/>
            <a:ext cx="1095725" cy="753019"/>
          </a:xfrm>
          <a:prstGeom prst="ellipse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778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288575" y="2190300"/>
            <a:ext cx="3160200" cy="1555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Родительские собрания, мастер-классы и практикумы </a:t>
            </a:r>
            <a:r>
              <a:rPr lang="en-US" sz="1600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способствуют обмену опытом и повышению компетенций участников.
</a:t>
            </a:r>
            <a:endParaRPr lang="en-US" sz="1600" dirty="0">
              <a:latin typeface="+mj-lt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599200" y="2190300"/>
            <a:ext cx="3160200" cy="1555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Индивидуальные и групповые консультации </a:t>
            </a:r>
            <a:endParaRPr lang="ru-RU" sz="1600" b="1" dirty="0">
              <a:solidFill>
                <a:srgbClr val="0D2772"/>
              </a:solidFill>
              <a:latin typeface="+mj-lt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обеспечивают персонализированный подход к вопросам семей и детей.
</a:t>
            </a:r>
            <a:endParaRPr lang="en-US" sz="1600" dirty="0">
              <a:latin typeface="+mj-lt"/>
            </a:endParaRPr>
          </a:p>
        </p:txBody>
      </p:sp>
      <p:sp>
        <p:nvSpPr>
          <p:cNvPr id="6" name="Text 2"/>
          <p:cNvSpPr txBox="1"/>
          <p:nvPr/>
        </p:nvSpPr>
        <p:spPr>
          <a:xfrm>
            <a:off x="3978100" y="4410000"/>
            <a:ext cx="3160200" cy="1555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Дни открытых дверей, родительские клубы и совместные </a:t>
            </a:r>
            <a:r>
              <a:rPr lang="en-US" sz="1600" b="1" dirty="0" err="1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проекты</a:t>
            </a:r>
            <a:r>
              <a:rPr lang="en-US" sz="1600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 </a:t>
            </a:r>
            <a:endParaRPr lang="ru-RU" sz="1600" b="1" dirty="0">
              <a:solidFill>
                <a:srgbClr val="0D2772"/>
              </a:solidFill>
              <a:latin typeface="+mj-lt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15000"/>
              </a:lnSpc>
              <a:buNone/>
            </a:pPr>
            <a:r>
              <a:rPr lang="en-US" sz="1600" dirty="0" err="1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укрепляют</a:t>
            </a:r>
            <a:r>
              <a:rPr lang="en-US" sz="1600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dirty="0" err="1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доверие</a:t>
            </a:r>
            <a:r>
              <a:rPr lang="en-US" sz="1600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 и </a:t>
            </a:r>
            <a:r>
              <a:rPr lang="en-US" sz="1600" dirty="0" err="1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партнерство</a:t>
            </a:r>
            <a:r>
              <a:rPr lang="en-US" sz="1600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dirty="0" err="1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между</a:t>
            </a:r>
            <a:r>
              <a:rPr lang="en-US" sz="1600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dirty="0" err="1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семьёй</a:t>
            </a:r>
            <a:r>
              <a:rPr lang="en-US" sz="1600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 и ДОО.
</a:t>
            </a:r>
            <a:endParaRPr lang="en-US" sz="1600" dirty="0">
              <a:latin typeface="+mj-lt"/>
            </a:endParaRPr>
          </a:p>
        </p:txBody>
      </p:sp>
      <p:sp>
        <p:nvSpPr>
          <p:cNvPr id="7" name="Text 3"/>
          <p:cNvSpPr txBox="1"/>
          <p:nvPr/>
        </p:nvSpPr>
        <p:spPr>
          <a:xfrm>
            <a:off x="8319300" y="4410000"/>
            <a:ext cx="3160200" cy="1555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Памятки, видеоролики, подкасты и библиотеки </a:t>
            </a:r>
            <a:endParaRPr lang="ru-RU" sz="1600" b="1" dirty="0">
              <a:solidFill>
                <a:srgbClr val="0D2772"/>
              </a:solidFill>
              <a:latin typeface="+mj-lt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создают разнообразные каналы передачи полезной информации и поддержки.
</a:t>
            </a:r>
            <a:endParaRPr lang="en-US" sz="1600" dirty="0">
              <a:latin typeface="+mj-lt"/>
            </a:endParaRPr>
          </a:p>
        </p:txBody>
      </p:sp>
      <p:sp>
        <p:nvSpPr>
          <p:cNvPr id="9" name="Text 5"/>
          <p:cNvSpPr txBox="1"/>
          <p:nvPr/>
        </p:nvSpPr>
        <p:spPr>
          <a:xfrm>
            <a:off x="1464906" y="487149"/>
            <a:ext cx="9812693" cy="1098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303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Основные формы взаимодействия с родителями и просветительские материалы в рамках </a:t>
            </a:r>
            <a:r>
              <a:rPr lang="ru-RU" sz="2303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реализации </a:t>
            </a:r>
            <a:r>
              <a:rPr lang="en-US" sz="2303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Программы</a:t>
            </a:r>
            <a:r>
              <a:rPr lang="ru-RU" sz="2303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 просвещения родителей 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ru-RU" sz="2303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в ДОО Новосибирской области</a:t>
            </a:r>
            <a:r>
              <a:rPr lang="en-US" sz="2303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
</a:t>
            </a:r>
            <a:endParaRPr lang="en-US" sz="2303" dirty="0">
              <a:latin typeface="+mj-lt"/>
            </a:endParaRP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7658BBCE-2FBD-4ED3-BE11-09F4A25127C9}"/>
              </a:ext>
            </a:extLst>
          </p:cNvPr>
          <p:cNvSpPr txBox="1"/>
          <p:nvPr/>
        </p:nvSpPr>
        <p:spPr>
          <a:xfrm>
            <a:off x="141896" y="6529927"/>
            <a:ext cx="4932000" cy="27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2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Отчёт по внедрению Программы просвещения, II полугодие 2025 г.
</a:t>
            </a:r>
            <a:endParaRPr lang="en-US" sz="12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595289-EB6D-EDB2-C90D-3956F69D7B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  <p:pic>
        <p:nvPicPr>
          <p:cNvPr id="12" name="Рисунок 11" descr="Novosibirskiy-institut-povyisheniya-kvalifikatsii-i-perepodgotovki-rabotnikov-obrazovaniya.jpg">
            <a:extLst>
              <a:ext uri="{FF2B5EF4-FFF2-40B4-BE49-F238E27FC236}">
                <a16:creationId xmlns:a16="http://schemas.microsoft.com/office/drawing/2014/main" id="{755D09D3-B524-9776-4496-6720EF6BC57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42" y="16778"/>
            <a:ext cx="1095725" cy="753019"/>
          </a:xfrm>
          <a:prstGeom prst="ellipse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7C2FED9D-03A8-4B03-8C19-4442487945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3078606"/>
              </p:ext>
            </p:extLst>
          </p:nvPr>
        </p:nvGraphicFramePr>
        <p:xfrm>
          <a:off x="477812" y="1185963"/>
          <a:ext cx="4808764" cy="4385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 1"/>
          <p:cNvSpPr txBox="1"/>
          <p:nvPr/>
        </p:nvSpPr>
        <p:spPr>
          <a:xfrm>
            <a:off x="141896" y="6529927"/>
            <a:ext cx="4932000" cy="27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200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Отчёт по внедрению Программы просвещения, II полугодие 2025 г.
</a:t>
            </a:r>
            <a:endParaRPr lang="en-US" sz="1200" dirty="0">
              <a:latin typeface="+mj-lt"/>
            </a:endParaRPr>
          </a:p>
        </p:txBody>
      </p:sp>
      <p:sp>
        <p:nvSpPr>
          <p:cNvPr id="9" name="Text 3"/>
          <p:cNvSpPr txBox="1"/>
          <p:nvPr/>
        </p:nvSpPr>
        <p:spPr>
          <a:xfrm>
            <a:off x="1483567" y="136946"/>
            <a:ext cx="9451912" cy="129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69" b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Изменения в работе педагогов и вовлеченности семей: </a:t>
            </a:r>
            <a:r>
              <a:rPr lang="en-US" sz="2869" b="1" i="1" dirty="0" err="1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динамика</a:t>
            </a:r>
            <a:r>
              <a:rPr lang="en-US" sz="2869" b="1" i="1" dirty="0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 </a:t>
            </a:r>
            <a:r>
              <a:rPr lang="en-US" sz="2869" b="1" i="1" dirty="0" err="1">
                <a:solidFill>
                  <a:srgbClr val="0D2772"/>
                </a:solidFill>
                <a:latin typeface="+mj-lt"/>
                <a:ea typeface="Arial" pitchFamily="34" charset="-122"/>
                <a:cs typeface="Arial" pitchFamily="34" charset="-120"/>
              </a:rPr>
              <a:t>показателей</a:t>
            </a:r>
            <a:endParaRPr lang="en-US" sz="2869" i="1" dirty="0">
              <a:latin typeface="+mj-lt"/>
            </a:endParaRP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2EED7DAD-E2F1-46AA-BD33-155B458F6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1823495"/>
              </p:ext>
            </p:extLst>
          </p:nvPr>
        </p:nvGraphicFramePr>
        <p:xfrm>
          <a:off x="5395826" y="1185963"/>
          <a:ext cx="5981396" cy="4486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4B26B9C-DAB9-4EEA-AAF3-27410F8FDED7}"/>
              </a:ext>
            </a:extLst>
          </p:cNvPr>
          <p:cNvSpPr txBox="1"/>
          <p:nvPr/>
        </p:nvSpPr>
        <p:spPr>
          <a:xfrm>
            <a:off x="5286576" y="5766947"/>
            <a:ext cx="6153324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Как в целом родители (законные представители) восприняли внедрение программы просвещения?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+mj-lt"/>
              </a:rPr>
              <a:t>ПОЗИТИВНО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7126BC-D44F-09D8-5D77-2B20FBDA58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  <p:pic>
        <p:nvPicPr>
          <p:cNvPr id="4" name="Рисунок 3" descr="Novosibirskiy-institut-povyisheniya-kvalifikatsii-i-perepodgotovki-rabotnikov-obrazovaniya.jpg">
            <a:extLst>
              <a:ext uri="{FF2B5EF4-FFF2-40B4-BE49-F238E27FC236}">
                <a16:creationId xmlns:a16="http://schemas.microsoft.com/office/drawing/2014/main" id="{9F68161E-3796-5343-753D-9C32261409F7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87117" y="190840"/>
            <a:ext cx="1095725" cy="753019"/>
          </a:xfrm>
          <a:prstGeom prst="ellipse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A5CF43A5-804E-40BD-BD71-F8F45C344CF9}"/>
              </a:ext>
            </a:extLst>
          </p:cNvPr>
          <p:cNvSpPr txBox="1"/>
          <p:nvPr/>
        </p:nvSpPr>
        <p:spPr>
          <a:xfrm>
            <a:off x="1054792" y="452324"/>
            <a:ext cx="9498130" cy="7053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2400" b="1" dirty="0">
                <a:solidFill>
                  <a:srgbClr val="0D2772"/>
                </a:solidFill>
                <a:latin typeface="+mj-lt"/>
                <a:cs typeface="Arial" pitchFamily="34" charset="-120"/>
              </a:rPr>
              <a:t>Федеральная поддержка внедрения Программы просвещения родителей в ДОО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E7DA5917-5E9F-4FE3-B7A6-3A735EAEF9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9831813"/>
              </p:ext>
            </p:extLst>
          </p:nvPr>
        </p:nvGraphicFramePr>
        <p:xfrm>
          <a:off x="511728" y="1506604"/>
          <a:ext cx="11325138" cy="5225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024367-B5D8-85B7-D319-0D1FA95291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  <p:pic>
        <p:nvPicPr>
          <p:cNvPr id="4" name="Рисунок 3" descr="Novosibirskiy-institut-povyisheniya-kvalifikatsii-i-perepodgotovki-rabotnikov-obrazovaniya.jpg">
            <a:extLst>
              <a:ext uri="{FF2B5EF4-FFF2-40B4-BE49-F238E27FC236}">
                <a16:creationId xmlns:a16="http://schemas.microsoft.com/office/drawing/2014/main" id="{37DF124E-A187-4B44-7E59-FDA508B767E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7117" y="190840"/>
            <a:ext cx="1095725" cy="7530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9178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43433" y="72611"/>
            <a:ext cx="87113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spc="-8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стратегические документы и события федерального и регионального уровней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97626" y="1237776"/>
            <a:ext cx="97645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план мероприятий по повышению качества математического и естественно-научного образования на период до 2030 года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утверждённый Распоряжением Правительства Российской Федерации от 19 ноября 2024 г. № 3333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Департамента государственной общеобразовательной политики и развития дошкольного образования от 21.11.2024 №03-1663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подготовке к внедрению программы просветительской деятельности для родителей воспитанников дошкольных образовательных организаций» 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образования Новосибирской области от 06.02.2025 №150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внедрении программы просветительской деятельности для родителей (законных представителей) детей дошкольного возраста, посещающих дошкольные образовательные организации»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Года дошкольного образования</a:t>
            </a:r>
          </a:p>
          <a:p>
            <a:pPr algn="just">
              <a:spcAft>
                <a:spcPts val="1200"/>
              </a:spcAft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99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5C2CEE-979C-4CF5-84B8-929EA0E5413A}"/>
              </a:ext>
            </a:extLst>
          </p:cNvPr>
          <p:cNvSpPr txBox="1"/>
          <p:nvPr/>
        </p:nvSpPr>
        <p:spPr>
          <a:xfrm>
            <a:off x="1560352" y="67112"/>
            <a:ext cx="97731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3" b="1" dirty="0">
                <a:solidFill>
                  <a:srgbClr val="0D2772"/>
                </a:solidFill>
                <a:latin typeface="+mj-lt"/>
                <a:cs typeface="Arial" pitchFamily="34" charset="-120"/>
              </a:rPr>
              <a:t>Дорожная карта региональной площадки по внедрению Программы просвещения родителей в ДОО НСО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042C66FC-F033-42B8-AA91-6145BA2860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8523519"/>
              </p:ext>
            </p:extLst>
          </p:nvPr>
        </p:nvGraphicFramePr>
        <p:xfrm>
          <a:off x="343948" y="1011063"/>
          <a:ext cx="11249637" cy="5683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5A2C1D-C08D-E5FD-5A1F-E02B309D43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  <p:pic>
        <p:nvPicPr>
          <p:cNvPr id="4" name="Рисунок 3" descr="Novosibirskiy-institut-povyisheniya-kvalifikatsii-i-perepodgotovki-rabotnikov-obrazovaniya.jpg">
            <a:extLst>
              <a:ext uri="{FF2B5EF4-FFF2-40B4-BE49-F238E27FC236}">
                <a16:creationId xmlns:a16="http://schemas.microsoft.com/office/drawing/2014/main" id="{EFDBCD89-8D7D-CB6A-A4E9-643773CDB78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7117" y="190840"/>
            <a:ext cx="1095725" cy="7530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7416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A5CF43A5-804E-40BD-BD71-F8F45C344CF9}"/>
              </a:ext>
            </a:extLst>
          </p:cNvPr>
          <p:cNvSpPr txBox="1"/>
          <p:nvPr/>
        </p:nvSpPr>
        <p:spPr>
          <a:xfrm>
            <a:off x="957496" y="250988"/>
            <a:ext cx="10082416" cy="7053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2400" b="1" dirty="0">
                <a:solidFill>
                  <a:srgbClr val="0D2772"/>
                </a:solidFill>
                <a:latin typeface="+mj-lt"/>
                <a:cs typeface="Arial" pitchFamily="34" charset="-120"/>
              </a:rPr>
              <a:t>П</a:t>
            </a:r>
            <a:r>
              <a:rPr lang="en-US" sz="2400" b="1" dirty="0">
                <a:solidFill>
                  <a:srgbClr val="0D2772"/>
                </a:solidFill>
                <a:latin typeface="+mj-lt"/>
                <a:cs typeface="Arial" pitchFamily="34" charset="-120"/>
              </a:rPr>
              <a:t>ерспективы дальнейшего </a:t>
            </a:r>
            <a:r>
              <a:rPr lang="ru-RU" sz="2400" b="1" dirty="0">
                <a:solidFill>
                  <a:srgbClr val="0D2772"/>
                </a:solidFill>
                <a:latin typeface="+mj-lt"/>
                <a:cs typeface="Arial" pitchFamily="34" charset="-120"/>
              </a:rPr>
              <a:t>внедрения </a:t>
            </a:r>
            <a:r>
              <a:rPr lang="en-US" sz="2400" b="1" dirty="0">
                <a:solidFill>
                  <a:srgbClr val="0D2772"/>
                </a:solidFill>
                <a:latin typeface="+mj-lt"/>
                <a:cs typeface="Arial" pitchFamily="34" charset="-120"/>
              </a:rPr>
              <a:t>Программы</a:t>
            </a:r>
            <a:r>
              <a:rPr lang="ru-RU" sz="2400" b="1" dirty="0">
                <a:solidFill>
                  <a:srgbClr val="0D2772"/>
                </a:solidFill>
                <a:latin typeface="+mj-lt"/>
                <a:cs typeface="Arial" pitchFamily="34" charset="-120"/>
              </a:rPr>
              <a:t> просвещения родителей в ДОО  Новосибирской области на 2026–2027 год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57CEE70-5503-4F5F-90AF-17DD446E35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1510905"/>
              </p:ext>
            </p:extLst>
          </p:nvPr>
        </p:nvGraphicFramePr>
        <p:xfrm>
          <a:off x="589327" y="1318777"/>
          <a:ext cx="10937146" cy="4989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1B144C-17C0-F4D1-267F-5BFD056E1B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  <p:pic>
        <p:nvPicPr>
          <p:cNvPr id="5" name="Рисунок 4" descr="Novosibirskiy-institut-povyisheniya-kvalifikatsii-i-perepodgotovki-rabotnikov-obrazovaniya.jpg">
            <a:extLst>
              <a:ext uri="{FF2B5EF4-FFF2-40B4-BE49-F238E27FC236}">
                <a16:creationId xmlns:a16="http://schemas.microsoft.com/office/drawing/2014/main" id="{F98F3B4E-E1B1-7E7C-F452-604DE9113B4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7117" y="190840"/>
            <a:ext cx="1095725" cy="7530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3750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3D744-0753-1053-2336-974042392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A4A834-C235-BA0B-3319-7AB3F91FE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A8C6D23-DC88-638A-89B5-63B704CA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2696" y="1825625"/>
            <a:ext cx="8581103" cy="1766661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Гражданско-патриотическое воспитание («Орлята-дошколята» и «Добрые игры»)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2D09CB-EE8F-57F1-D388-2B07EA042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46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40135-9B8F-9245-50C1-4B5D2D657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CE148D-06A7-86CD-3238-2128FAD5C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D9C3DD5-471E-4581-CC76-01D099D11EFF}"/>
              </a:ext>
            </a:extLst>
          </p:cNvPr>
          <p:cNvSpPr txBox="1">
            <a:spLocks/>
          </p:cNvSpPr>
          <p:nvPr/>
        </p:nvSpPr>
        <p:spPr>
          <a:xfrm>
            <a:off x="2047876" y="111596"/>
            <a:ext cx="9064883" cy="63552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</a:pPr>
            <a:r>
              <a:rPr lang="ru-RU" sz="2400" b="1" dirty="0">
                <a:solidFill>
                  <a:srgbClr val="002060"/>
                </a:solidFill>
              </a:rPr>
              <a:t>Федеральная образовательная программа дошкольного образования</a:t>
            </a:r>
          </a:p>
        </p:txBody>
      </p:sp>
      <p:sp>
        <p:nvSpPr>
          <p:cNvPr id="7" name="Скругленный прямоугольник 36">
            <a:extLst>
              <a:ext uri="{FF2B5EF4-FFF2-40B4-BE49-F238E27FC236}">
                <a16:creationId xmlns:a16="http://schemas.microsoft.com/office/drawing/2014/main" id="{B4291F97-3260-03D7-7B21-E7CC29713E14}"/>
              </a:ext>
            </a:extLst>
          </p:cNvPr>
          <p:cNvSpPr/>
          <p:nvPr/>
        </p:nvSpPr>
        <p:spPr>
          <a:xfrm>
            <a:off x="2408670" y="1190097"/>
            <a:ext cx="8526030" cy="1404339"/>
          </a:xfrm>
          <a:prstGeom prst="roundRect">
            <a:avLst>
              <a:gd name="adj" fmla="val 50000"/>
            </a:avLst>
          </a:prstGeom>
          <a:noFill/>
          <a:ln>
            <a:solidFill>
              <a:srgbClr val="050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721A8A9-83B1-8F60-A314-D92A331E207E}"/>
              </a:ext>
            </a:extLst>
          </p:cNvPr>
          <p:cNvSpPr txBox="1">
            <a:spLocks/>
          </p:cNvSpPr>
          <p:nvPr/>
        </p:nvSpPr>
        <p:spPr>
          <a:xfrm>
            <a:off x="2744635" y="1440519"/>
            <a:ext cx="7980913" cy="90349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70C0"/>
                </a:solidFill>
              </a:rPr>
              <a:t>п.18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Образовательная область 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«Социально-коммуникативное развитие»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6AD5062-D37B-8D21-B12C-88AD385B50B9}"/>
              </a:ext>
            </a:extLst>
          </p:cNvPr>
          <p:cNvSpPr/>
          <p:nvPr/>
        </p:nvSpPr>
        <p:spPr>
          <a:xfrm>
            <a:off x="2566961" y="3635426"/>
            <a:ext cx="91447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+mj-lt"/>
              </a:rPr>
              <a:t>Сфера социальных отношений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+mj-lt"/>
              </a:rPr>
              <a:t>Область формирования основ гражданственности и патриотизма</a:t>
            </a:r>
            <a:endParaRPr lang="ru-RU" sz="2800" dirty="0">
              <a:solidFill>
                <a:srgbClr val="0070C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+mj-lt"/>
              </a:rPr>
              <a:t>Сфер трудового воспитания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+mj-lt"/>
              </a:rPr>
              <a:t>Область формирования основ безопасного поведения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247948-37E4-EFA3-E30A-35F0377F2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41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529D1-C1B8-B88F-96DB-184E8464B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32E1F9-0204-B88D-4DEF-63118800B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9EE648A-0862-D9E9-C7F3-40537F9742F7}"/>
              </a:ext>
            </a:extLst>
          </p:cNvPr>
          <p:cNvSpPr txBox="1">
            <a:spLocks/>
          </p:cNvSpPr>
          <p:nvPr/>
        </p:nvSpPr>
        <p:spPr>
          <a:xfrm>
            <a:off x="2047876" y="111596"/>
            <a:ext cx="9144793" cy="63552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</a:pPr>
            <a:r>
              <a:rPr lang="ru-RU" sz="2400" b="1" dirty="0">
                <a:solidFill>
                  <a:srgbClr val="002060"/>
                </a:solidFill>
              </a:rPr>
              <a:t>Федеральная образовательная программа дошкольного образования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9ACB8A-5AC3-6738-B0C8-E082674E2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54" t="1978" r="20329"/>
          <a:stretch/>
        </p:blipFill>
        <p:spPr>
          <a:xfrm>
            <a:off x="1544403" y="1599267"/>
            <a:ext cx="2256272" cy="28346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69BA67-2B1B-35CD-61F2-EAC5D9D3A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875" t="6517" r="8438" b="5344"/>
          <a:stretch/>
        </p:blipFill>
        <p:spPr>
          <a:xfrm>
            <a:off x="4043397" y="1316736"/>
            <a:ext cx="8008396" cy="461753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FB42B8-C4C1-B93F-9832-6E084D77DA6C}"/>
              </a:ext>
            </a:extLst>
          </p:cNvPr>
          <p:cNvSpPr/>
          <p:nvPr/>
        </p:nvSpPr>
        <p:spPr>
          <a:xfrm>
            <a:off x="1741842" y="968683"/>
            <a:ext cx="2863220" cy="388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ru-RU" sz="2800" b="1" dirty="0">
                <a:solidFill>
                  <a:srgbClr val="C00000"/>
                </a:solidFill>
                <a:latin typeface="+mj-lt"/>
              </a:rPr>
              <a:t>Смысловое поле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A09B71-D933-2665-212B-3DCC952AC0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55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75B88-086C-2369-5AA2-0A5701FB8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2CBA98-E975-E69C-AC43-0D5A22B1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D4FBC0-18BF-8D1D-B828-A5F6DE6D5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183" y="1221390"/>
            <a:ext cx="3213798" cy="464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ED104B-CCDD-8141-2CD9-6350A7BD6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085" y="1221391"/>
            <a:ext cx="3258256" cy="464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BEF132-7BBB-D968-A991-199236664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1007" y="1221390"/>
            <a:ext cx="3305521" cy="464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FDEECA0-82C4-B519-CD3B-134838B3E443}"/>
              </a:ext>
            </a:extLst>
          </p:cNvPr>
          <p:cNvSpPr txBox="1">
            <a:spLocks/>
          </p:cNvSpPr>
          <p:nvPr/>
        </p:nvSpPr>
        <p:spPr>
          <a:xfrm>
            <a:off x="1987420" y="217508"/>
            <a:ext cx="2547258" cy="63552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</a:pPr>
            <a:r>
              <a:rPr lang="ru-RU" sz="2800" b="1" dirty="0">
                <a:solidFill>
                  <a:srgbClr val="C00000"/>
                </a:solidFill>
                <a:ea typeface="+mn-ea"/>
                <a:cs typeface="+mn-cs"/>
              </a:rPr>
              <a:t>Источники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F11A57-94BE-A8AE-652F-D2569603D7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97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BE455-273E-690E-1284-04464802A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727654-AFCD-F4E3-9045-3A6333E08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03E3BFB-FF00-686B-1C84-3806F55897C5}"/>
              </a:ext>
            </a:extLst>
          </p:cNvPr>
          <p:cNvSpPr/>
          <p:nvPr/>
        </p:nvSpPr>
        <p:spPr>
          <a:xfrm>
            <a:off x="2257877" y="90127"/>
            <a:ext cx="8194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501CE"/>
                </a:solidFill>
                <a:latin typeface="+mj-lt"/>
                <a:ea typeface="+mj-ea"/>
                <a:cs typeface="+mj-cs"/>
                <a:hlinkClick r:id="rId3"/>
              </a:rPr>
              <a:t>https://orlyatarussia.ru/</a:t>
            </a:r>
            <a:r>
              <a:rPr lang="ru-RU" sz="2400" b="1" dirty="0">
                <a:solidFill>
                  <a:srgbClr val="0501CE"/>
                </a:solidFill>
                <a:latin typeface="+mj-lt"/>
                <a:ea typeface="+mj-ea"/>
                <a:cs typeface="+mj-cs"/>
              </a:rPr>
              <a:t>                      Сайт «Орлята России»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F1A70B-F887-9ACD-761C-8C3DA3021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499" y="601632"/>
            <a:ext cx="1861613" cy="19173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0F2F91-DD8A-ED97-2555-F781F6075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591"/>
          <a:stretch>
            <a:fillRect/>
          </a:stretch>
        </p:blipFill>
        <p:spPr>
          <a:xfrm>
            <a:off x="1822319" y="780030"/>
            <a:ext cx="4466513" cy="191730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8C71EA-91A4-925F-875B-98BA1968C480}"/>
              </a:ext>
            </a:extLst>
          </p:cNvPr>
          <p:cNvSpPr/>
          <p:nvPr/>
        </p:nvSpPr>
        <p:spPr>
          <a:xfrm>
            <a:off x="1671152" y="2747172"/>
            <a:ext cx="10520848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/>
            <a:r>
              <a:rPr lang="ru-RU" b="1" dirty="0">
                <a:solidFill>
                  <a:srgbClr val="002060"/>
                </a:solidFill>
                <a:latin typeface="+mj-lt"/>
              </a:rPr>
              <a:t>Цель Проекта 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– содействие развитию социальной активности детей старшего дошкольного возраста в деятельности патриотической направленности и решения задач преемственности уровней дошкольного и начального общего образования.</a:t>
            </a:r>
          </a:p>
          <a:p>
            <a:pPr indent="354013"/>
            <a:r>
              <a:rPr lang="ru-RU" b="1" dirty="0">
                <a:solidFill>
                  <a:srgbClr val="002060"/>
                </a:solidFill>
                <a:latin typeface="+mj-lt"/>
              </a:rPr>
              <a:t>Задачи Проекта: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rgbClr val="002060"/>
                </a:solidFill>
                <a:latin typeface="+mj-lt"/>
              </a:rPr>
              <a:t>- воспитывать ребенка дошкольного возраста как гражданина Российской Федерации, формировать основы его гражданской и культурной идентичности на соответствующем его возрасту содержании доступными средствами;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rgbClr val="002060"/>
                </a:solidFill>
                <a:latin typeface="+mj-lt"/>
              </a:rPr>
              <a:t>- создать условия для самоопределения и позитивной социализации детей старшего дошкольного возраста на основе традиционных ценностей российского общества;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rgbClr val="002060"/>
                </a:solidFill>
                <a:latin typeface="+mj-lt"/>
              </a:rPr>
              <a:t>- способствовать становлению нравственности, основанной на духовных отечественных традициях;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rgbClr val="002060"/>
                </a:solidFill>
                <a:latin typeface="+mj-lt"/>
              </a:rPr>
              <a:t>- повышать родительскую компетенцию в вопросах гражданско-патриотического воспитания детей;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rgbClr val="002060"/>
                </a:solidFill>
                <a:latin typeface="+mj-lt"/>
              </a:rPr>
              <a:t>- расширять контакты сетевого взаимодействия и социального партнерства в вопросах гражданско-патриотического воспитания детей.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4B0873-64C4-9420-A4A6-DE5A777C02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50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0487D-D78F-FD2C-FCEF-CCA4423D0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494449-20BA-B9C7-7E65-09187F367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30531AD-01EF-028A-9191-24165785B10D}"/>
              </a:ext>
            </a:extLst>
          </p:cNvPr>
          <p:cNvSpPr/>
          <p:nvPr/>
        </p:nvSpPr>
        <p:spPr>
          <a:xfrm>
            <a:off x="2257877" y="90127"/>
            <a:ext cx="8194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501CE"/>
                </a:solidFill>
                <a:latin typeface="+mj-lt"/>
                <a:ea typeface="+mj-ea"/>
                <a:cs typeface="+mj-cs"/>
                <a:hlinkClick r:id="rId3"/>
              </a:rPr>
              <a:t>https://orlyatarussia.ru/</a:t>
            </a:r>
            <a:r>
              <a:rPr lang="ru-RU" sz="2400" b="1" dirty="0">
                <a:solidFill>
                  <a:srgbClr val="0501CE"/>
                </a:solidFill>
                <a:latin typeface="+mj-lt"/>
                <a:ea typeface="+mj-ea"/>
                <a:cs typeface="+mj-cs"/>
              </a:rPr>
              <a:t>                      Сайт «Орлята России»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A52CEF-1E17-F5CD-EDF1-415E14106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61" t="1302"/>
          <a:stretch>
            <a:fillRect/>
          </a:stretch>
        </p:blipFill>
        <p:spPr>
          <a:xfrm>
            <a:off x="1579814" y="937809"/>
            <a:ext cx="2627094" cy="3722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BB7940-205B-A599-C48C-3F1259C2A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538" y="1620547"/>
            <a:ext cx="1681163" cy="235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A2DFDC-96E1-C1E5-15B9-2A81DF9BDB9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90" t="1679" r="1028"/>
          <a:stretch>
            <a:fillRect/>
          </a:stretch>
        </p:blipFill>
        <p:spPr>
          <a:xfrm>
            <a:off x="8862606" y="1161744"/>
            <a:ext cx="3179516" cy="3722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01CD8F4-0AB2-89FB-1D60-4ED07B8115A5}"/>
              </a:ext>
            </a:extLst>
          </p:cNvPr>
          <p:cNvSpPr/>
          <p:nvPr/>
        </p:nvSpPr>
        <p:spPr>
          <a:xfrm>
            <a:off x="4206907" y="4162411"/>
            <a:ext cx="44985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dirty="0">
                <a:solidFill>
                  <a:srgbClr val="002060"/>
                </a:solidFill>
                <a:latin typeface="+mj-lt"/>
              </a:rPr>
              <a:t>В качестве методологической основы организации совместной деятельности детско-взрослого сообщества в детском саду предлагаются идеи коллективного творческого воспитания, разработанные отечественным педагогом и учёным </a:t>
            </a:r>
          </a:p>
          <a:p>
            <a:pPr indent="354013" algn="just"/>
            <a:r>
              <a:rPr lang="ru-RU" b="1" dirty="0">
                <a:solidFill>
                  <a:srgbClr val="002060"/>
                </a:solidFill>
                <a:latin typeface="+mj-lt"/>
              </a:rPr>
              <a:t>Игорем Петровичем Ивановым</a:t>
            </a:r>
          </a:p>
          <a:p>
            <a:pPr indent="354013" algn="just"/>
            <a:r>
              <a:rPr lang="ru-RU" dirty="0">
                <a:solidFill>
                  <a:srgbClr val="002060"/>
                </a:solidFill>
                <a:latin typeface="+mj-lt"/>
              </a:rPr>
              <a:t> «Методика коллективных творческих дел (КТД)».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74283B-6AF9-B95F-8B36-D82D3718B0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33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FC40F-F87C-B185-B156-0403DF8DE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D5EE3B-CDA1-813F-B2A0-3439AF37A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054A467-8FF8-ABAD-5126-D10AE5A4A793}"/>
              </a:ext>
            </a:extLst>
          </p:cNvPr>
          <p:cNvSpPr/>
          <p:nvPr/>
        </p:nvSpPr>
        <p:spPr>
          <a:xfrm>
            <a:off x="2090057" y="57976"/>
            <a:ext cx="9386596" cy="940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501CE"/>
                </a:solidFill>
                <a:latin typeface="+mj-lt"/>
                <a:ea typeface="+mj-ea"/>
                <a:cs typeface="+mj-cs"/>
                <a:hlinkClick r:id="rId3"/>
              </a:rPr>
              <a:t>http://kids.kremlin.ru/</a:t>
            </a:r>
            <a:r>
              <a:rPr lang="ru-RU" sz="2400" b="1" dirty="0">
                <a:solidFill>
                  <a:srgbClr val="0501CE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ts val="2200"/>
              </a:lnSpc>
              <a:spcBef>
                <a:spcPct val="0"/>
              </a:spcBef>
            </a:pPr>
            <a:endParaRPr lang="ru-RU" sz="2400" b="1" dirty="0">
              <a:solidFill>
                <a:srgbClr val="0501CE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ts val="2200"/>
              </a:lnSpc>
              <a:spcBef>
                <a:spcPct val="0"/>
              </a:spcBef>
            </a:pPr>
            <a:r>
              <a:rPr lang="ru-RU" sz="2400" b="1" dirty="0">
                <a:solidFill>
                  <a:srgbClr val="0501CE"/>
                </a:solidFill>
                <a:latin typeface="+mj-lt"/>
                <a:ea typeface="+mj-ea"/>
                <a:cs typeface="+mj-cs"/>
              </a:rPr>
              <a:t>Сайт «Президент России гражданам школьного возраста»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137E4F-9650-29B0-921D-AF47CD924E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2516" y="1251714"/>
            <a:ext cx="3726129" cy="38720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4441DB-2551-D56E-7FB5-14ABA04EF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9579" y="5138967"/>
            <a:ext cx="1608822" cy="16610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C560DA-B754-773E-A202-582F01A8B8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6349" y="1197430"/>
            <a:ext cx="6704136" cy="47368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B47512-2A2F-C3F5-1EBA-6DCD3370A7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81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9086A-161B-A55C-D23A-116473560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7EB959-1DBE-8973-9DEE-DACE4CBB8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A529A69-1AF5-4882-9681-9BC15295E543}"/>
              </a:ext>
            </a:extLst>
          </p:cNvPr>
          <p:cNvSpPr/>
          <p:nvPr/>
        </p:nvSpPr>
        <p:spPr>
          <a:xfrm>
            <a:off x="2149180" y="278076"/>
            <a:ext cx="8623595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501CE"/>
                </a:solidFill>
                <a:latin typeface="+mj-lt"/>
                <a:ea typeface="+mj-ea"/>
                <a:cs typeface="+mj-cs"/>
                <a:hlinkClick r:id="rId3"/>
              </a:rPr>
              <a:t>https://znanierussia.ru/lectlib</a:t>
            </a:r>
            <a:r>
              <a:rPr lang="ru-RU" sz="2400" b="1" dirty="0">
                <a:solidFill>
                  <a:srgbClr val="0501CE"/>
                </a:solidFill>
                <a:latin typeface="+mj-lt"/>
                <a:ea typeface="+mj-ea"/>
                <a:cs typeface="+mj-cs"/>
              </a:rPr>
              <a:t>                  Сайт «Знание»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AC4A5A-B4EE-2738-A1AC-2678DE160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065" y="1147665"/>
            <a:ext cx="4241374" cy="425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E3F173-A5DF-4FF4-BA7B-67CB58AE9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2562" y="1147665"/>
            <a:ext cx="5744462" cy="2696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F7ED0E-B648-D154-E307-B60002002F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2562" y="4121517"/>
            <a:ext cx="5744462" cy="2555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0EA1C0-72F3-FDD6-BB12-680E24A6F7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09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EF4CB8F-AABF-4B83-B9F0-615BA57E19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2371" y="2202899"/>
            <a:ext cx="6160354" cy="132556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b="1" spc="-8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</a:t>
            </a:r>
          </a:p>
          <a:p>
            <a:pPr algn="ctr"/>
            <a:r>
              <a:rPr lang="ru-RU" b="1" spc="-8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дошкольного образования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45771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65A35-0913-5FB9-3EEE-9E7850D14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195F36-E379-FFD4-BFD6-E8120F12D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954B5E-1C1D-C44F-2BA9-52B773B7C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212" y="1362025"/>
            <a:ext cx="2484832" cy="24728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1CD806-5F8A-5BB4-6378-86AB43AC77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632FA9-0CB0-B0D1-E099-68E09A92ED0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9803" y="943859"/>
            <a:ext cx="8937724" cy="53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162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3560145" y="1150272"/>
            <a:ext cx="1629172" cy="1260908"/>
          </a:xfrm>
          <a:prstGeom prst="roundRect">
            <a:avLst/>
          </a:prstGeom>
          <a:solidFill>
            <a:srgbClr val="7030A0"/>
          </a:solidFill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</a:t>
            </a:r>
          </a:p>
        </p:txBody>
      </p:sp>
      <p:cxnSp>
        <p:nvCxnSpPr>
          <p:cNvPr id="9" name="Прямая соединительная линия 8"/>
          <p:cNvCxnSpPr>
            <a:stCxn id="5" idx="0"/>
            <a:endCxn id="17" idx="2"/>
          </p:cNvCxnSpPr>
          <p:nvPr/>
        </p:nvCxnSpPr>
        <p:spPr>
          <a:xfrm flipV="1">
            <a:off x="4374731" y="2411180"/>
            <a:ext cx="0" cy="31927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8321379" y="2294394"/>
            <a:ext cx="0" cy="43606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51870" y="2730454"/>
            <a:ext cx="3045722" cy="17366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10 минут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Анализ нормативных документов, выявление своих профессиональных  дефицитов.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68978" y="5711107"/>
            <a:ext cx="5248215" cy="919401"/>
          </a:xfrm>
          <a:prstGeom prst="roundRect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40 минут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Представление результатов стратегического планирования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27239" y="26622"/>
            <a:ext cx="80224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Этапы проведения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проектной части стратегической сессии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65012" y="2730454"/>
            <a:ext cx="4271669" cy="255389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40 минут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Прогнозирование профессиональных  дефицитов членов ММО: работа в малых группах – отбор 6-9 тем (по 2-3 на каждое направление).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Генерация идей о возможной тематике и формате проведения заседаний ММО и других мероприятий на 2026-2027 учебный год.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33" y="137589"/>
            <a:ext cx="685355" cy="843140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7480248" y="1150272"/>
            <a:ext cx="1641194" cy="1260908"/>
          </a:xfrm>
          <a:prstGeom prst="roundRect">
            <a:avLst/>
          </a:prstGeom>
          <a:solidFill>
            <a:srgbClr val="0070C0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 - Руководитель ММО</a:t>
            </a:r>
          </a:p>
        </p:txBody>
      </p:sp>
    </p:spTree>
    <p:extLst>
      <p:ext uri="{BB962C8B-B14F-4D97-AF65-F5344CB8AC3E}">
        <p14:creationId xmlns:p14="http://schemas.microsoft.com/office/powerpoint/2010/main" val="3739828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6096000" y="137589"/>
            <a:ext cx="1629172" cy="1260908"/>
          </a:xfrm>
          <a:prstGeom prst="roundRect">
            <a:avLst/>
          </a:prstGeom>
          <a:solidFill>
            <a:srgbClr val="7030A0"/>
          </a:solidFill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</a:t>
            </a:r>
          </a:p>
        </p:txBody>
      </p:sp>
      <p:cxnSp>
        <p:nvCxnSpPr>
          <p:cNvPr id="9" name="Прямая соединительная линия 8"/>
          <p:cNvCxnSpPr>
            <a:cxnSpLocks/>
            <a:endCxn id="17" idx="2"/>
          </p:cNvCxnSpPr>
          <p:nvPr/>
        </p:nvCxnSpPr>
        <p:spPr>
          <a:xfrm flipV="1">
            <a:off x="6910586" y="1398497"/>
            <a:ext cx="0" cy="20435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5D838E0-3FB3-D2A5-6C9F-2F7893EBBEDD}"/>
              </a:ext>
            </a:extLst>
          </p:cNvPr>
          <p:cNvSpPr/>
          <p:nvPr/>
        </p:nvSpPr>
        <p:spPr>
          <a:xfrm>
            <a:off x="2914650" y="3429000"/>
            <a:ext cx="933450" cy="491588"/>
          </a:xfrm>
          <a:prstGeom prst="rect">
            <a:avLst/>
          </a:prstGeom>
          <a:solidFill>
            <a:srgbClr val="F3C5D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62F9B4-4D7E-8972-6279-428648408E3F}"/>
              </a:ext>
            </a:extLst>
          </p:cNvPr>
          <p:cNvSpPr/>
          <p:nvPr/>
        </p:nvSpPr>
        <p:spPr>
          <a:xfrm>
            <a:off x="2914650" y="4358738"/>
            <a:ext cx="933450" cy="491588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9D898E-8F00-438F-1836-DA0629CC767E}"/>
              </a:ext>
            </a:extLst>
          </p:cNvPr>
          <p:cNvSpPr/>
          <p:nvPr/>
        </p:nvSpPr>
        <p:spPr>
          <a:xfrm>
            <a:off x="2914650" y="5362575"/>
            <a:ext cx="933451" cy="49158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5130" y="1602855"/>
            <a:ext cx="7370912" cy="443198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D1D58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10 минут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D1D58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Выявление своих профессиональных  дефицитов, формулирование возможных тем и форм для плана работы ММО в 2026-2027 учебном году.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D1D58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Направления развития дошкольного образования: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D1D58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14375" marR="0" lvl="0" indent="-714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D1D58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Реализация комплексного плана мероприятий по повышению качества математического и естественно-научного образования на период до 2030 года.</a:t>
            </a:r>
          </a:p>
          <a:p>
            <a:pPr marL="714375" marR="0" lvl="0" indent="-714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D1D58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Внедрение Программы просвещения родителей (законных представителей) детей дошкольного возраста, посещающих дошкольные образовательные организации.</a:t>
            </a:r>
          </a:p>
          <a:p>
            <a:pPr marL="714375" marR="0" lvl="0" indent="-714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D1D58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Гражданско-патриотическое воспитание («Орлята-дошколята» и «Добрые игры».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26B843-B678-FAF8-F634-4BF95ECFDF89}"/>
              </a:ext>
            </a:extLst>
          </p:cNvPr>
          <p:cNvSpPr txBox="1"/>
          <p:nvPr/>
        </p:nvSpPr>
        <p:spPr>
          <a:xfrm>
            <a:off x="3225129" y="6288322"/>
            <a:ext cx="73709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+mj-lt"/>
              </a:rPr>
              <a:t>!</a:t>
            </a:r>
            <a:r>
              <a:rPr lang="ru-RU" dirty="0">
                <a:latin typeface="+mj-lt"/>
              </a:rPr>
              <a:t> </a:t>
            </a:r>
            <a:r>
              <a:rPr lang="ru-RU" b="1" dirty="0">
                <a:solidFill>
                  <a:srgbClr val="0D1D58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Результаты записать на стикерах соответствующего цвета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4410AE8-8153-2F16-FC56-A2BB40C02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770" y="143352"/>
            <a:ext cx="3181762" cy="1272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CE577C-69CB-E51D-A3C7-EF0097165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5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389" y="0"/>
            <a:ext cx="9144000" cy="6858000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6801732" y="1369123"/>
            <a:ext cx="0" cy="43606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05075" y="1805184"/>
            <a:ext cx="8515350" cy="276998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минут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Провести анализ профессиональных  дефицитов членов ММО по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каждому из трех направлений.</a:t>
            </a:r>
          </a:p>
          <a:p>
            <a:pPr marL="342900" lvl="0" indent="-342900">
              <a:spcAft>
                <a:spcPts val="1200"/>
              </a:spcAft>
              <a:buFontTx/>
              <a:buAutoNum type="arabicPeriod"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Сформулировать по 3 </a:t>
            </a:r>
            <a:r>
              <a:rPr lang="ru-RU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темы заседаний ММО и других мероприятий на 2026-2027 учебный год для каждого направления и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определить формы реализации.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Внести информацию внести в таблицу.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72487" y="139851"/>
            <a:ext cx="1641194" cy="1260908"/>
          </a:xfrm>
          <a:prstGeom prst="roundRect">
            <a:avLst/>
          </a:prstGeom>
          <a:solidFill>
            <a:srgbClr val="0070C0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 - Руководитель ММО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5B6964-5DCD-2952-E5EF-177D6A3B0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5611797"/>
            <a:ext cx="852488" cy="96798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D5689C2-36A6-3B2A-233F-304D83873740}"/>
              </a:ext>
            </a:extLst>
          </p:cNvPr>
          <p:cNvSpPr/>
          <p:nvPr/>
        </p:nvSpPr>
        <p:spPr>
          <a:xfrm>
            <a:off x="3090863" y="5562091"/>
            <a:ext cx="9017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Реализация комплексного плана повышения математического и естественно-научного образования до 2030 года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Внедрение программы просвещения родителей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Гражданско-патриотическое воспитание: «Орлята – дошколята», «Добрые игры»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D24781E-2248-43CF-FADB-BAC4A869ECE0}"/>
              </a:ext>
            </a:extLst>
          </p:cNvPr>
          <p:cNvGrpSpPr/>
          <p:nvPr/>
        </p:nvGrpSpPr>
        <p:grpSpPr>
          <a:xfrm>
            <a:off x="7916002" y="193646"/>
            <a:ext cx="3182388" cy="1207113"/>
            <a:chOff x="8871946" y="158429"/>
            <a:chExt cx="3182388" cy="120711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99CCFA6-62BC-3FAE-A4A7-57A4DD21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1946" y="158429"/>
              <a:ext cx="3182388" cy="1207113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3CE9FE8-F5A8-1833-D7C4-675BDAA11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rgbClr val="4472C4">
                  <a:shade val="45000"/>
                  <a:satMod val="135000"/>
                </a:srgbClr>
                <a:prstClr val="white"/>
              </a:duotone>
            </a:blip>
            <a:srcRect t="16197" b="10238"/>
            <a:stretch/>
          </p:blipFill>
          <p:spPr>
            <a:xfrm>
              <a:off x="9172430" y="319920"/>
              <a:ext cx="2581419" cy="884130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54FFEF-609F-7321-A221-8A57CC5A59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45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CB277-5584-FCE1-FD42-F98D6D7A9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00конф 2016.jpg">
            <a:extLst>
              <a:ext uri="{FF2B5EF4-FFF2-40B4-BE49-F238E27FC236}">
                <a16:creationId xmlns:a16="http://schemas.microsoft.com/office/drawing/2014/main" id="{BCB25805-C4F9-EB95-1C69-652C8E32A3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389" y="0"/>
            <a:ext cx="9144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CB6EF3-7EAE-0508-C837-58265EFD6B3C}"/>
              </a:ext>
            </a:extLst>
          </p:cNvPr>
          <p:cNvSpPr txBox="1"/>
          <p:nvPr/>
        </p:nvSpPr>
        <p:spPr>
          <a:xfrm>
            <a:off x="2343149" y="1292226"/>
            <a:ext cx="9077325" cy="480131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D1D58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5 минут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2200" dirty="0">
                <a:solidFill>
                  <a:srgbClr val="0D1D58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Подгруппа проводит презентацию тем и форм их реализации в 2026 году:</a:t>
            </a:r>
          </a:p>
          <a:p>
            <a:pPr marL="895350" marR="0" lvl="0" indent="-352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ru-RU" sz="2200" dirty="0">
                <a:solidFill>
                  <a:srgbClr val="0D1D58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Реализация комплексного плана повышения математического и естественно-научного образования до 2030 года</a:t>
            </a:r>
          </a:p>
          <a:p>
            <a:pPr marL="895350" marR="0" lvl="0" indent="-352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ru-RU" sz="2200" dirty="0">
                <a:solidFill>
                  <a:srgbClr val="0D1D58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Внедрение программы просвещения родителей</a:t>
            </a:r>
          </a:p>
          <a:p>
            <a:pPr marL="895350" marR="0" lvl="0" indent="-352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ru-RU" sz="2200" dirty="0">
                <a:solidFill>
                  <a:srgbClr val="0D1D58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Гражданско-патриотическое воспитание: «Орлята – дошколята», «Добрые игры»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endParaRPr lang="ru-RU" sz="2200" dirty="0">
              <a:solidFill>
                <a:srgbClr val="0D1D58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ru-RU" sz="2200" dirty="0">
                <a:solidFill>
                  <a:srgbClr val="0D1D58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2.   Подгруппы отмечают знаком «</a:t>
            </a:r>
            <a:r>
              <a:rPr lang="ru-RU" sz="36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r>
              <a:rPr lang="ru-RU" sz="2200" dirty="0">
                <a:solidFill>
                  <a:srgbClr val="0D1D58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» одно из наиболее интересных мероприятий.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FC2CAA-5A1F-305D-EFBF-738473F1AB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389" y="309641"/>
            <a:ext cx="1819275" cy="90963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0F07B7-473A-4559-4411-554C2B37E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00конф 2016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4357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71750" y="868602"/>
            <a:ext cx="866774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D1D58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1. Анализ результатов работы ММО в 2025-2026 учебном году руководителем ММО  с обязательным размещением информации на официальном сайте (до 10 июня 2026 года).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D1D58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2. Разработка и согласование плана работы ММО на 2026-2027 учебный год (до 1 сентября 2026 года).</a:t>
            </a:r>
          </a:p>
          <a:p>
            <a:pPr lvl="0">
              <a:spcAft>
                <a:spcPts val="1800"/>
              </a:spcAft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D1D58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3. Диссеминация лучших практик на методической сессии в рамках XXVII</a:t>
            </a:r>
            <a:r>
              <a:rPr lang="ru-RU" sz="2400" dirty="0">
                <a:solidFill>
                  <a:srgbClr val="0D1D58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D1D58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съезда работников образования Новосибирской области (август 2026 года).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401438" y="148369"/>
            <a:ext cx="6275963" cy="653142"/>
          </a:xfrm>
        </p:spPr>
        <p:txBody>
          <a:bodyPr anchor="t"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Перспективы взаимодействия</a:t>
            </a:r>
            <a:endParaRPr lang="ru-RU" sz="2400" dirty="0">
              <a:ea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091" y="25462"/>
            <a:ext cx="685355" cy="8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11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63B03A-752D-5230-37CC-D05930DAE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669" y="1009735"/>
            <a:ext cx="8154954" cy="5641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1196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7D337-C761-7F38-8B7B-05850318C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00конф 2016.jpg">
            <a:extLst>
              <a:ext uri="{FF2B5EF4-FFF2-40B4-BE49-F238E27FC236}">
                <a16:creationId xmlns:a16="http://schemas.microsoft.com/office/drawing/2014/main" id="{630998E4-649C-1518-13D1-B49BBC5F73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20559392-2FAF-B2F8-B2C1-C3A2065A1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433" y="288054"/>
            <a:ext cx="87113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spc="-8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Года дошкольного образования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F9F895D-EBE9-8DC3-71FE-20FBBC9D77DF}"/>
              </a:ext>
            </a:extLst>
          </p:cNvPr>
          <p:cNvSpPr/>
          <p:nvPr/>
        </p:nvSpPr>
        <p:spPr>
          <a:xfrm>
            <a:off x="2037586" y="2048300"/>
            <a:ext cx="976458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и мероприятия на 2026 год</a:t>
            </a:r>
          </a:p>
          <a:p>
            <a:pPr algn="just">
              <a:spcAft>
                <a:spcPts val="12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Информационное сопровождение проведения в системе образования в 2026 году Года дошкольного образования: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всероссийских общественно-значимых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Году дошкольного образования, в том числе акции ко Дню работников дошкольного образования, в рамках реализации Дней единых действий,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серии акций «Орлята – дошколятам»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(2026 год).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поддержка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сопровождение мероприятий «Год дошкольного образования» в социальных сетях, на интернет-ресурсах (2026 год).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специального проекта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«Год дошкольного образования» на портале «Российское образование» (декабрь 2026 года).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всероссийских семинаров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посвященных Году дошкольного образования (2026 год).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1F89DC-BDCA-4BB3-0FD7-B04343BE30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AD112F-6B2F-076C-738B-21310FD3D27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1832" y="811274"/>
            <a:ext cx="4430226" cy="9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09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C8012-C4E7-6ADD-55AD-3B34EE50F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00конф 2016.jpg">
            <a:extLst>
              <a:ext uri="{FF2B5EF4-FFF2-40B4-BE49-F238E27FC236}">
                <a16:creationId xmlns:a16="http://schemas.microsoft.com/office/drawing/2014/main" id="{A069DCB5-5443-4F13-B5B7-3D8405F3C4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3D8C80A-BB66-E389-B6E3-D52B93220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433" y="72611"/>
            <a:ext cx="78963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spc="-8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Года дошкольного образования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AAD74C-ED15-A1BD-9021-0F6F183F4A2E}"/>
              </a:ext>
            </a:extLst>
          </p:cNvPr>
          <p:cNvSpPr/>
          <p:nvPr/>
        </p:nvSpPr>
        <p:spPr>
          <a:xfrm>
            <a:off x="1744823" y="1071801"/>
            <a:ext cx="10366311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Совершенствование нормативно-правового регулирования дошкольного образования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том числе повышение эффективности решения воспитательных задач в организациях, реализующих программы дошкольного образования, до 2030 года (со сроком реализации 2026 год)):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предложений по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актуализации федеральной образовательной программы дошкольного образования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адаптированной федеральной образовательной программы дошкольного образования (2026 год).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проектов нормативных правовых актов для реализации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«Детская книжная карта»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(2026 год).</a:t>
            </a:r>
          </a:p>
          <a:p>
            <a:pPr algn="just">
              <a:spcAft>
                <a:spcPts val="12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Научно-исследовательская деятельность по вопросам дошкольного образования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научных исследований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современного ребенка дошкольного возраста и его родителей с целью обновления и разработки актуальных и эффективных методических подходов к воспитанию современного ребенка в условиях дошкольного образования (2026 год).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международных, всероссийских, межрегиональных научно-практических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актуальным вызовам и проблемам дошкольного образования (2026 год).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BCE247-732E-09CA-4B53-58C5A0737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E4B225-F509-E21A-5E71-FD5B2B1194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0015" y="100720"/>
            <a:ext cx="1515327" cy="12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34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AF338-A304-E623-AD76-6E6CBA8E6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00конф 2016.jpg">
            <a:extLst>
              <a:ext uri="{FF2B5EF4-FFF2-40B4-BE49-F238E27FC236}">
                <a16:creationId xmlns:a16="http://schemas.microsoft.com/office/drawing/2014/main" id="{80E40F9D-A7F5-B97E-F5D4-6237E2AE232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5AAF9C37-B728-0830-ABFA-2202133D6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433" y="72611"/>
            <a:ext cx="676399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spc="-8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Года дошкольного образования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CC2CF8-FEB4-D022-F088-9632DAB8FB85}"/>
              </a:ext>
            </a:extLst>
          </p:cNvPr>
          <p:cNvSpPr/>
          <p:nvPr/>
        </p:nvSpPr>
        <p:spPr>
          <a:xfrm>
            <a:off x="1843631" y="1144412"/>
            <a:ext cx="1016125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Организационно-методическое сопровождение реализации программы дошкольного образования: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«Добрые игры»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образовательный процесс организаций, реализующих программы дошкольного образования (далее – ДОО) на территории всех субъектов Российской Федерации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сентября 2026 года)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«Орлята-дошколята»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образовательный процесс ДОО на территории всех субъектов Российской Федерации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сентября 2026 года)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воспитательных практик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(ноябрь 2026 года)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Программы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апробация методических рекомендаций по ее применению для подготовки воспитанников к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совершении (угрозе совершения) преступлений террористической направленности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рекомендаций по тренировкам по антитеррористической защищенности объектов (территорий) дошкольных образовательных организаций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течение 2026 года)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рекомендаций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взаимодействию с родителями (законными представителями) детей дошкольного возраста, посещающих ДОО в том числе просветительских методических материалов для воспитателей (2026 год).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41306B-A557-B095-7D60-6D3080DDEF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18D3C6-3905-61E4-CF87-CAF01E8C7F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9304" y="0"/>
            <a:ext cx="1402678" cy="13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64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42833-E703-9D2E-E9E1-860C885EF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00конф 2016.jpg">
            <a:extLst>
              <a:ext uri="{FF2B5EF4-FFF2-40B4-BE49-F238E27FC236}">
                <a16:creationId xmlns:a16="http://schemas.microsoft.com/office/drawing/2014/main" id="{757C416A-3254-5311-ABBC-6AE36480FD9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FCAAD2DF-FE59-9BF0-0BFF-FAABB6BB3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433" y="72611"/>
            <a:ext cx="676399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spc="-8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Года дошкольного образования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590AAD4-BCA6-2716-CE1F-51F9146FD7F4}"/>
              </a:ext>
            </a:extLst>
          </p:cNvPr>
          <p:cNvSpPr/>
          <p:nvPr/>
        </p:nvSpPr>
        <p:spPr>
          <a:xfrm>
            <a:off x="2122835" y="1453542"/>
            <a:ext cx="97645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Поддержка русского языка и языков народов России в ДОО: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Всероссийского конкурса «Родное слово» в ДОО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(сентябрь 2026 года)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9263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«Орлята-дошколята»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образовательный процесс ДОО на территории всех субъектов Российской Федерации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сентября 2026 года)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Развитие кадрового потенциала системы дошкольного образования: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Всероссийского форума для руководителей, воспитателей, работников дошкольного образования и родителей детей, посещающих ДОО (IX Всероссийский съезд работников дошкольного образования в рамках Форума)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(сентябрь 2026 года).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смена для педагогов ДОО «Воспитатели со Знанием»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 сентября – 3 октября 2026 года).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межрегиональный фестиваль профессионального мастерства педагогов ДОО «ОРБИТА ПРОФЕССИОНАЛОВ - 2026»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(май 2026 года)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03F4F4-71E9-C96A-6C15-E6C50F55F3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528" y="100719"/>
            <a:ext cx="685355" cy="8431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0D6268-2C91-03AD-1A8F-1F9B7C3E11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9304" y="0"/>
            <a:ext cx="1402678" cy="13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18434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/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/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imes New Roman/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3193</TotalTime>
  <Words>2801</Words>
  <Application>Microsoft Office PowerPoint</Application>
  <PresentationFormat>Широкоэкранный</PresentationFormat>
  <Paragraphs>292</Paragraphs>
  <Slides>45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55" baseType="lpstr">
      <vt:lpstr>ARCO</vt:lpstr>
      <vt:lpstr>Arial</vt:lpstr>
      <vt:lpstr>Calibri</vt:lpstr>
      <vt:lpstr>Cambria</vt:lpstr>
      <vt:lpstr>Golos Text</vt:lpstr>
      <vt:lpstr>Times New Roman</vt:lpstr>
      <vt:lpstr>Wingdings</vt:lpstr>
      <vt:lpstr>1_Тема Office</vt:lpstr>
      <vt:lpstr>Тема Office</vt:lpstr>
      <vt:lpstr>Специальное оформление</vt:lpstr>
      <vt:lpstr>Стратегическая сессия  для руководителей муниципальных методических объединений воспитателей, воспитателей групп раннего возраста, старших воспитателей, музыкальных руководителей ДОО  «Обеспечение качества образования: методический аспект»   23 марта 2026 года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Перспективы взаимодействия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Русанова Мария Станиславовна</dc:creator>
  <cp:lastModifiedBy>Oksana Chechulina</cp:lastModifiedBy>
  <cp:revision>149</cp:revision>
  <cp:lastPrinted>2025-03-27T03:29:51Z</cp:lastPrinted>
  <dcterms:created xsi:type="dcterms:W3CDTF">2023-03-06T09:12:13Z</dcterms:created>
  <dcterms:modified xsi:type="dcterms:W3CDTF">2026-03-23T11:11:24Z</dcterms:modified>
</cp:coreProperties>
</file>